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0F423-16CE-4F63-AA0D-39AE506F2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E75E65-A092-404D-AA57-F48275D60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8AB796-43E3-4DFE-8CB3-91C01D7E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EA7C0E-71F7-40B3-885E-D95B934C8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42BCBE-D6CD-4725-B082-09BBE0F4E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214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B51275-B2BA-42C2-8408-D2A97B820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7E25B4-0FCD-4338-BCCC-7DC482B72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504EF2-0EBD-4178-8EAC-8F7E1EF8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43DCDB-0E9B-4475-8A63-8DB80660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D05E46-388A-439D-AFD2-CBDF1256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05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772A890-7EFA-455E-9EC8-B4BA8BFA6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B3ACC12-E713-4943-AE8F-813E29729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C9DF58-749A-4B33-B9F7-A407BD3B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D37372-9A61-4993-B96D-E8EC97C0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D9EB04-A678-4CAF-A6CC-82274658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04F6E-8018-4ED7-8B1F-D8003CC1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68BD6A-EB7C-47B9-A566-26F2275A5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8CDB27-D79E-4372-8981-C26B6AC0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A44E45-2C61-4CE1-9350-AE009DCB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B522B7-11C0-4546-BB3C-7E94F003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871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37243-6BD2-4886-BE7A-26F2F9FC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FFC6E8-8489-48C0-902B-6513D8BC9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EBCD6E-A2ED-4D1F-86ED-A4C24EF6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791592-D91A-4795-BA23-B3DBF7F4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829D75-2C5E-4C38-9B3B-5D7445C5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53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1FB2CC-E8E0-4C57-A8C4-7B99599E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49DFC1-2BC8-452C-97B8-9FB8BDD54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858565E-DA0D-44D2-BB3B-8A222055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1D9EF1-D809-4129-9161-034E5F3E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5E7267-9438-4D01-905F-0B0FF109B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E5AB98-CFC3-4712-A2FB-BF8B7B24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95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022628-91B9-460D-88F7-6DAF7D79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66ED4C-19A3-4B1C-B80B-1D053CDAE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DA1AB8-06A3-4CA3-9B6C-93B94F2C9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E072B0A-58BF-4CE2-A417-9B41E71D7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E89AA33-2EA9-4095-A5C6-271ADBC3D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228D59D-6E71-432E-A988-79C6FB9B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9587A73-1A71-4158-ADF5-818A5DB9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80D3D41-3FC6-42CE-B1B5-71CF3E5E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604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0C7F3-AC9A-4A27-910F-4E1E257B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4C5164-EC84-4049-9A88-03954647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A50D18-20B7-416C-A87B-C0CF326A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304EED-C691-489B-A1DB-EF729121F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1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94F16FE-C69C-4D01-95D5-649111BAC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E1E31F7-701A-4508-8DAC-D5287AC61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5304FC3-8EE8-467F-B0D6-52A947905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39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838D65-1E84-4796-ABD5-04B0E61D7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78FD1F-4DB8-4DC7-AB01-9403D2806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5005DE-228C-44A4-B04E-9889567E2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2DF951-D819-4BD5-8B2A-573374FD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EB48F9-7462-4448-BE8C-391D8137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617276-4C03-4AF8-8769-7DAB7C47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45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BFC21D-D3AA-41E1-827F-B177E23E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B187CD0-759B-4BF0-A959-CFAE49308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A101F8-78CB-40E6-ABAA-33B070962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63AA53-4A49-4376-B2D6-40CB1DCB8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0DB9036-0B2B-4452-8438-400A6CDBE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1D3618-396D-4E58-888C-29D44223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3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2636BC9-63AD-4261-9784-F63CB6F4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0A84AC-74E0-4BD0-844B-5C9FE9A06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A1FE87-40C4-46B1-8897-2AF2C1600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C613-F275-4CF6-8C37-117CFFE4FC3B}" type="datetimeFigureOut">
              <a:rPr lang="sv-SE" smtClean="0"/>
              <a:t>2024-10-02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92673C-5D0D-4D38-88F1-721175A303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4516E4-A5D4-4D24-B915-C2997586A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C7213-70BB-476C-B31F-ED8CD6C69E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73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Söndagen 13/10 Endre IF- FBC Thorengruppen </a:t>
            </a:r>
            <a:r>
              <a:rPr lang="sv-SE" sz="1600" b="1" dirty="0"/>
              <a:t>Matchstart kl. 15:00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Kiosk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Ebba </a:t>
            </a:r>
            <a:r>
              <a:rPr lang="sv-SE" dirty="0" err="1"/>
              <a:t>Jerpheden</a:t>
            </a:r>
            <a:endParaRPr lang="sv-SE" dirty="0"/>
          </a:p>
          <a:p>
            <a:r>
              <a:rPr lang="sv-SE" dirty="0" err="1"/>
              <a:t>Uma</a:t>
            </a:r>
            <a:r>
              <a:rPr lang="sv-SE" dirty="0"/>
              <a:t> Hederstedt </a:t>
            </a:r>
            <a:r>
              <a:rPr lang="sv-SE" dirty="0" err="1"/>
              <a:t>Bouras</a:t>
            </a:r>
            <a:endParaRPr lang="sv-SE" dirty="0"/>
          </a:p>
          <a:p>
            <a:r>
              <a:rPr lang="sv-SE" dirty="0"/>
              <a:t>Minna Eriksson</a:t>
            </a:r>
          </a:p>
          <a:p>
            <a:r>
              <a:rPr lang="sv-SE" dirty="0"/>
              <a:t>Alma </a:t>
            </a:r>
            <a:r>
              <a:rPr lang="sv-SE" dirty="0" err="1"/>
              <a:t>Hagvall</a:t>
            </a:r>
            <a:endParaRPr lang="sv-SE" dirty="0"/>
          </a:p>
          <a:p>
            <a:r>
              <a:rPr lang="sv-SE" dirty="0"/>
              <a:t>Mira </a:t>
            </a:r>
            <a:r>
              <a:rPr lang="sv-SE" dirty="0" err="1"/>
              <a:t>Lindby</a:t>
            </a:r>
            <a:r>
              <a:rPr lang="sv-SE" dirty="0"/>
              <a:t> (Lilla kiosken)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Bollkastning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Signe Andersson</a:t>
            </a:r>
          </a:p>
          <a:p>
            <a:r>
              <a:rPr lang="sv-SE" dirty="0"/>
              <a:t>Astrid Bark (ansvarig förälder)</a:t>
            </a:r>
          </a:p>
          <a:p>
            <a:r>
              <a:rPr lang="sv-SE" dirty="0" err="1"/>
              <a:t>Uma</a:t>
            </a:r>
            <a:r>
              <a:rPr lang="sv-SE" dirty="0"/>
              <a:t> Hederstedt </a:t>
            </a:r>
            <a:r>
              <a:rPr lang="sv-SE" dirty="0" err="1"/>
              <a:t>Bouras</a:t>
            </a:r>
            <a:endParaRPr lang="sv-SE" dirty="0"/>
          </a:p>
          <a:p>
            <a:r>
              <a:rPr lang="sv-SE" dirty="0"/>
              <a:t>Minna Eriksson</a:t>
            </a:r>
          </a:p>
          <a:p>
            <a:r>
              <a:rPr lang="sv-SE" dirty="0"/>
              <a:t>Alma </a:t>
            </a:r>
            <a:r>
              <a:rPr lang="sv-SE" dirty="0" err="1"/>
              <a:t>Hagvall</a:t>
            </a:r>
            <a:endParaRPr lang="sv-SE" dirty="0"/>
          </a:p>
          <a:p>
            <a:r>
              <a:rPr lang="sv-SE" dirty="0"/>
              <a:t>Filippa Hederstedt</a:t>
            </a:r>
          </a:p>
          <a:p>
            <a:r>
              <a:rPr lang="sv-SE" dirty="0"/>
              <a:t>Ebba </a:t>
            </a:r>
            <a:r>
              <a:rPr lang="sv-SE" dirty="0" err="1"/>
              <a:t>Jerpheden</a:t>
            </a:r>
            <a:r>
              <a:rPr lang="sv-SE" dirty="0"/>
              <a:t>(ansvarig förälder)</a:t>
            </a:r>
          </a:p>
          <a:p>
            <a:r>
              <a:rPr lang="sv-SE" dirty="0"/>
              <a:t>Mira </a:t>
            </a:r>
            <a:r>
              <a:rPr lang="sv-SE" dirty="0" err="1"/>
              <a:t>Lindby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306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Söndagen 27/10 Endre IF - IBK Dalen</a:t>
            </a:r>
            <a:br>
              <a:rPr lang="sv-SE" b="1" dirty="0"/>
            </a:br>
            <a:r>
              <a:rPr lang="sv-SE" sz="1600" b="1" dirty="0"/>
              <a:t>Matchstart kl. 12:30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Entré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Hasiba</a:t>
            </a:r>
            <a:r>
              <a:rPr lang="sv-SE" dirty="0"/>
              <a:t> </a:t>
            </a:r>
            <a:r>
              <a:rPr lang="sv-SE" dirty="0" err="1"/>
              <a:t>Ayami</a:t>
            </a:r>
            <a:endParaRPr lang="sv-SE" dirty="0"/>
          </a:p>
          <a:p>
            <a:r>
              <a:rPr lang="sv-SE" dirty="0"/>
              <a:t>Astrid Bark</a:t>
            </a:r>
          </a:p>
          <a:p>
            <a:r>
              <a:rPr lang="sv-SE" dirty="0"/>
              <a:t>Elvira </a:t>
            </a:r>
            <a:r>
              <a:rPr lang="sv-SE"/>
              <a:t>Eldnor</a:t>
            </a:r>
            <a:endParaRPr lang="sv-SE" dirty="0"/>
          </a:p>
          <a:p>
            <a:r>
              <a:rPr lang="sv-SE" dirty="0" err="1"/>
              <a:t>Jayden</a:t>
            </a:r>
            <a:r>
              <a:rPr lang="sv-SE" dirty="0"/>
              <a:t> </a:t>
            </a:r>
            <a:r>
              <a:rPr lang="sv-SE" dirty="0" err="1"/>
              <a:t>Mittonen</a:t>
            </a:r>
            <a:endParaRPr lang="sv-SE" dirty="0"/>
          </a:p>
          <a:p>
            <a:r>
              <a:rPr lang="sv-SE" dirty="0" err="1"/>
              <a:t>Lhea</a:t>
            </a:r>
            <a:r>
              <a:rPr lang="sv-SE" dirty="0"/>
              <a:t> </a:t>
            </a:r>
            <a:r>
              <a:rPr lang="sv-SE" dirty="0" err="1"/>
              <a:t>Othberg</a:t>
            </a:r>
            <a:r>
              <a:rPr lang="sv-SE" dirty="0"/>
              <a:t> Ekman</a:t>
            </a:r>
          </a:p>
          <a:p>
            <a:r>
              <a:rPr lang="sv-SE" dirty="0"/>
              <a:t>Mira Ringbom Pilestad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52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Söndagen 29/12 Endre IF - KAIS Mora</a:t>
            </a:r>
            <a:br>
              <a:rPr lang="sv-SE" b="1" dirty="0"/>
            </a:br>
            <a:r>
              <a:rPr lang="sv-SE" sz="1600" b="1" dirty="0"/>
              <a:t>Matchstart kl. 12:30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Kiosk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Hasiba</a:t>
            </a:r>
            <a:r>
              <a:rPr lang="sv-SE" dirty="0"/>
              <a:t> </a:t>
            </a:r>
            <a:r>
              <a:rPr lang="sv-SE" dirty="0" err="1"/>
              <a:t>Ayami</a:t>
            </a:r>
            <a:endParaRPr lang="sv-SE" dirty="0"/>
          </a:p>
          <a:p>
            <a:r>
              <a:rPr lang="sv-SE" dirty="0" err="1"/>
              <a:t>Uma</a:t>
            </a:r>
            <a:r>
              <a:rPr lang="sv-SE" dirty="0"/>
              <a:t> Hederstedt </a:t>
            </a:r>
            <a:r>
              <a:rPr lang="sv-SE" dirty="0" err="1"/>
              <a:t>Bouras</a:t>
            </a:r>
            <a:endParaRPr lang="sv-SE" dirty="0"/>
          </a:p>
          <a:p>
            <a:r>
              <a:rPr lang="sv-SE" dirty="0"/>
              <a:t>Ronja Segerberg</a:t>
            </a:r>
          </a:p>
          <a:p>
            <a:r>
              <a:rPr lang="sv-SE" dirty="0"/>
              <a:t>Mira Ringbom Pilestad </a:t>
            </a:r>
          </a:p>
          <a:p>
            <a:r>
              <a:rPr lang="sv-SE" dirty="0" err="1"/>
              <a:t>Jayden</a:t>
            </a:r>
            <a:r>
              <a:rPr lang="sv-SE" dirty="0"/>
              <a:t> </a:t>
            </a:r>
            <a:r>
              <a:rPr lang="sv-SE" dirty="0" err="1"/>
              <a:t>Mittonen</a:t>
            </a:r>
            <a:r>
              <a:rPr lang="sv-SE" dirty="0"/>
              <a:t> (Lilla kiosken)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Bollkastning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Julia Allmungs (ansvarig förälder)</a:t>
            </a:r>
          </a:p>
          <a:p>
            <a:r>
              <a:rPr lang="sv-SE" dirty="0" err="1"/>
              <a:t>Hasiba</a:t>
            </a:r>
            <a:r>
              <a:rPr lang="sv-SE" dirty="0"/>
              <a:t> </a:t>
            </a:r>
            <a:r>
              <a:rPr lang="sv-SE" dirty="0" err="1"/>
              <a:t>Ayami</a:t>
            </a:r>
            <a:endParaRPr lang="sv-SE" dirty="0"/>
          </a:p>
          <a:p>
            <a:r>
              <a:rPr lang="sv-SE" dirty="0" err="1"/>
              <a:t>Uma</a:t>
            </a:r>
            <a:r>
              <a:rPr lang="sv-SE" dirty="0"/>
              <a:t> Hederstedt </a:t>
            </a:r>
            <a:r>
              <a:rPr lang="sv-SE" dirty="0" err="1"/>
              <a:t>Bouras</a:t>
            </a:r>
            <a:endParaRPr lang="sv-SE" dirty="0"/>
          </a:p>
          <a:p>
            <a:r>
              <a:rPr lang="sv-SE" dirty="0"/>
              <a:t>Signe Karlsson (ansvarig förälder)</a:t>
            </a:r>
          </a:p>
          <a:p>
            <a:r>
              <a:rPr lang="sv-SE" dirty="0"/>
              <a:t>Ronja Segerberg</a:t>
            </a:r>
          </a:p>
          <a:p>
            <a:r>
              <a:rPr lang="sv-SE" dirty="0"/>
              <a:t>Alva Larsson</a:t>
            </a:r>
          </a:p>
          <a:p>
            <a:r>
              <a:rPr lang="sv-SE" dirty="0" err="1"/>
              <a:t>Jayden</a:t>
            </a:r>
            <a:r>
              <a:rPr lang="sv-SE" dirty="0"/>
              <a:t> </a:t>
            </a:r>
            <a:r>
              <a:rPr lang="sv-SE" dirty="0" err="1"/>
              <a:t>Mittonen</a:t>
            </a:r>
            <a:endParaRPr lang="sv-SE" dirty="0"/>
          </a:p>
          <a:p>
            <a:r>
              <a:rPr lang="sv-SE" dirty="0"/>
              <a:t>Mira Ringbom Pilestad </a:t>
            </a:r>
          </a:p>
        </p:txBody>
      </p:sp>
    </p:spTree>
    <p:extLst>
      <p:ext uri="{BB962C8B-B14F-4D97-AF65-F5344CB8AC3E}">
        <p14:creationId xmlns:p14="http://schemas.microsoft.com/office/powerpoint/2010/main" val="319092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Söndagen 8/2 Endre IF – Karlstad IBF</a:t>
            </a:r>
            <a:br>
              <a:rPr lang="sv-SE" b="1" dirty="0"/>
            </a:br>
            <a:r>
              <a:rPr lang="sv-SE" sz="1600" b="1" dirty="0"/>
              <a:t>Matchstart kl. 12:30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Kiosk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Dagmar Mulde</a:t>
            </a:r>
          </a:p>
          <a:p>
            <a:r>
              <a:rPr lang="sv-SE" dirty="0"/>
              <a:t>Ellen Norström</a:t>
            </a:r>
          </a:p>
          <a:p>
            <a:r>
              <a:rPr lang="sv-SE" dirty="0"/>
              <a:t>Alicia Pettersson Wiberg</a:t>
            </a:r>
          </a:p>
          <a:p>
            <a:r>
              <a:rPr lang="sv-SE" dirty="0" err="1"/>
              <a:t>Lhea</a:t>
            </a:r>
            <a:r>
              <a:rPr lang="sv-SE" dirty="0"/>
              <a:t> </a:t>
            </a:r>
            <a:r>
              <a:rPr lang="sv-SE" dirty="0" err="1"/>
              <a:t>Othberg</a:t>
            </a:r>
            <a:r>
              <a:rPr lang="sv-SE" dirty="0"/>
              <a:t> Ekman</a:t>
            </a:r>
          </a:p>
          <a:p>
            <a:r>
              <a:rPr lang="sv-SE" dirty="0"/>
              <a:t>Alicia Modigh (Lilla kiosken)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Bollkastning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Siri Lindvall (ansvarig förälder)</a:t>
            </a:r>
          </a:p>
          <a:p>
            <a:r>
              <a:rPr lang="sv-SE" dirty="0"/>
              <a:t>Alicia Modigh</a:t>
            </a:r>
          </a:p>
          <a:p>
            <a:r>
              <a:rPr lang="sv-SE" dirty="0"/>
              <a:t>Dagmar Mulde</a:t>
            </a:r>
          </a:p>
          <a:p>
            <a:r>
              <a:rPr lang="sv-SE" dirty="0"/>
              <a:t>Ellen Norström</a:t>
            </a:r>
          </a:p>
          <a:p>
            <a:r>
              <a:rPr lang="sv-SE" dirty="0"/>
              <a:t>Alicia Pettersson Wiberg</a:t>
            </a:r>
          </a:p>
          <a:p>
            <a:r>
              <a:rPr lang="sv-SE" dirty="0" err="1"/>
              <a:t>Lhea</a:t>
            </a:r>
            <a:r>
              <a:rPr lang="sv-SE" dirty="0"/>
              <a:t> </a:t>
            </a:r>
            <a:r>
              <a:rPr lang="sv-SE" dirty="0" err="1"/>
              <a:t>Othberg</a:t>
            </a:r>
            <a:r>
              <a:rPr lang="sv-SE" dirty="0"/>
              <a:t> Ekman</a:t>
            </a:r>
          </a:p>
          <a:p>
            <a:r>
              <a:rPr lang="sv-SE" dirty="0" err="1"/>
              <a:t>Minnea</a:t>
            </a:r>
            <a:r>
              <a:rPr lang="sv-SE" dirty="0"/>
              <a:t> </a:t>
            </a:r>
            <a:r>
              <a:rPr lang="sv-SE" dirty="0" err="1"/>
              <a:t>Zillén</a:t>
            </a:r>
            <a:r>
              <a:rPr lang="sv-SE" dirty="0"/>
              <a:t> (ansvarig förälder)</a:t>
            </a:r>
          </a:p>
          <a:p>
            <a:r>
              <a:rPr lang="sv-SE" dirty="0"/>
              <a:t>Nova </a:t>
            </a:r>
            <a:r>
              <a:rPr lang="sv-SE" dirty="0" err="1"/>
              <a:t>Zillén</a:t>
            </a:r>
            <a:r>
              <a:rPr lang="sv-SE" dirty="0"/>
              <a:t> (ansvarig förälder)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864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Torsdagen 6/3 Endre IF – FBC Kalmarsund</a:t>
            </a:r>
            <a:br>
              <a:rPr lang="sv-SE" b="1" dirty="0"/>
            </a:br>
            <a:r>
              <a:rPr lang="sv-SE" sz="1600" b="1" dirty="0"/>
              <a:t>Matchstart kl. 19:00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Kiosk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Minna Eriksson</a:t>
            </a:r>
          </a:p>
          <a:p>
            <a:r>
              <a:rPr lang="sv-SE" dirty="0"/>
              <a:t>Mira </a:t>
            </a:r>
            <a:r>
              <a:rPr lang="sv-SE" dirty="0" err="1"/>
              <a:t>Lindby</a:t>
            </a:r>
            <a:endParaRPr lang="sv-SE" dirty="0"/>
          </a:p>
          <a:p>
            <a:r>
              <a:rPr lang="sv-SE" dirty="0" err="1"/>
              <a:t>Lhea</a:t>
            </a:r>
            <a:r>
              <a:rPr lang="sv-SE" dirty="0"/>
              <a:t> </a:t>
            </a:r>
            <a:r>
              <a:rPr lang="sv-SE" dirty="0" err="1"/>
              <a:t>Othberg</a:t>
            </a:r>
            <a:r>
              <a:rPr lang="sv-SE" dirty="0"/>
              <a:t> Ekman</a:t>
            </a:r>
          </a:p>
          <a:p>
            <a:r>
              <a:rPr lang="sv-SE" dirty="0"/>
              <a:t>Signe Stålhammar</a:t>
            </a:r>
          </a:p>
          <a:p>
            <a:r>
              <a:rPr lang="sv-SE" dirty="0"/>
              <a:t>Elvira </a:t>
            </a:r>
            <a:r>
              <a:rPr lang="sv-SE" dirty="0" err="1"/>
              <a:t>Eldnor</a:t>
            </a:r>
            <a:r>
              <a:rPr lang="sv-SE" dirty="0"/>
              <a:t> (Lilla kiosken)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Bollkastning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Elvira </a:t>
            </a:r>
            <a:r>
              <a:rPr lang="sv-SE" dirty="0" err="1"/>
              <a:t>Eldnor</a:t>
            </a:r>
            <a:r>
              <a:rPr lang="sv-SE" dirty="0"/>
              <a:t> </a:t>
            </a:r>
          </a:p>
          <a:p>
            <a:r>
              <a:rPr lang="sv-SE" dirty="0"/>
              <a:t>Minna Eriksson</a:t>
            </a:r>
          </a:p>
          <a:p>
            <a:r>
              <a:rPr lang="sv-SE" dirty="0" err="1"/>
              <a:t>Uma</a:t>
            </a:r>
            <a:r>
              <a:rPr lang="sv-SE" dirty="0"/>
              <a:t> Hederstedt </a:t>
            </a:r>
            <a:r>
              <a:rPr lang="sv-SE" dirty="0" err="1"/>
              <a:t>Bouras</a:t>
            </a:r>
            <a:r>
              <a:rPr lang="sv-SE" dirty="0"/>
              <a:t> (ansvarig förälder)</a:t>
            </a:r>
          </a:p>
          <a:p>
            <a:r>
              <a:rPr lang="sv-SE" dirty="0"/>
              <a:t>Mira </a:t>
            </a:r>
            <a:r>
              <a:rPr lang="sv-SE" dirty="0" err="1"/>
              <a:t>Lindby</a:t>
            </a:r>
            <a:endParaRPr lang="sv-SE" dirty="0"/>
          </a:p>
          <a:p>
            <a:r>
              <a:rPr lang="sv-SE" dirty="0"/>
              <a:t>Alicia Modigh (ansvarig förälder)</a:t>
            </a:r>
          </a:p>
          <a:p>
            <a:r>
              <a:rPr lang="sv-SE" dirty="0" err="1"/>
              <a:t>Lhea</a:t>
            </a:r>
            <a:r>
              <a:rPr lang="sv-SE" dirty="0"/>
              <a:t> </a:t>
            </a:r>
            <a:r>
              <a:rPr lang="sv-SE" dirty="0" err="1"/>
              <a:t>Othberg</a:t>
            </a:r>
            <a:r>
              <a:rPr lang="sv-SE" dirty="0"/>
              <a:t> Ekman</a:t>
            </a:r>
          </a:p>
          <a:p>
            <a:r>
              <a:rPr lang="sv-SE" dirty="0"/>
              <a:t>Signe Stålhammar</a:t>
            </a:r>
          </a:p>
          <a:p>
            <a:r>
              <a:rPr lang="sv-SE" dirty="0"/>
              <a:t>Selma Öberg</a:t>
            </a:r>
          </a:p>
        </p:txBody>
      </p:sp>
    </p:spTree>
    <p:extLst>
      <p:ext uri="{BB962C8B-B14F-4D97-AF65-F5344CB8AC3E}">
        <p14:creationId xmlns:p14="http://schemas.microsoft.com/office/powerpoint/2010/main" val="279494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5B7A1-912D-4D86-944F-EDDD0685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Söndagen 16/3 Endre- Lund Elit</a:t>
            </a:r>
            <a:br>
              <a:rPr lang="sv-SE" b="1" dirty="0"/>
            </a:br>
            <a:r>
              <a:rPr lang="sv-SE" sz="1600" b="1" dirty="0"/>
              <a:t>Matchstart kl. 12:30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B99C89-C615-4FEC-ABD9-64E3868DE5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Entré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AA199D-39D2-4BF7-B9CB-32365DF7A9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/>
              <a:t>Signe Andersson</a:t>
            </a:r>
          </a:p>
          <a:p>
            <a:r>
              <a:rPr lang="sv-SE" dirty="0"/>
              <a:t>Alma </a:t>
            </a:r>
            <a:r>
              <a:rPr lang="sv-SE" dirty="0" err="1"/>
              <a:t>Hagvall</a:t>
            </a:r>
            <a:endParaRPr lang="sv-SE" dirty="0"/>
          </a:p>
          <a:p>
            <a:r>
              <a:rPr lang="sv-SE" dirty="0"/>
              <a:t>Dagmar Mulde</a:t>
            </a:r>
          </a:p>
          <a:p>
            <a:r>
              <a:rPr lang="sv-SE" dirty="0"/>
              <a:t>Ellen Norström</a:t>
            </a:r>
          </a:p>
          <a:p>
            <a:r>
              <a:rPr lang="sv-SE" dirty="0"/>
              <a:t>Signe Stålhammar</a:t>
            </a:r>
          </a:p>
          <a:p>
            <a:r>
              <a:rPr lang="sv-SE" dirty="0"/>
              <a:t>Selma Öberg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4F8375-57DC-4A59-8097-B9286DE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7156251-9743-4A1E-B368-75440B7C0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213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Bredbild</PresentationFormat>
  <Paragraphs>81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Söndagen 13/10 Endre IF- FBC Thorengruppen Matchstart kl. 15:00</vt:lpstr>
      <vt:lpstr>Söndagen 27/10 Endre IF - IBK Dalen Matchstart kl. 12:30</vt:lpstr>
      <vt:lpstr>Söndagen 29/12 Endre IF - KAIS Mora Matchstart kl. 12:30</vt:lpstr>
      <vt:lpstr>Söndagen 8/2 Endre IF – Karlstad IBF Matchstart kl. 12:30</vt:lpstr>
      <vt:lpstr>Torsdagen 6/3 Endre IF – FBC Kalmarsund Matchstart kl. 19:00</vt:lpstr>
      <vt:lpstr>Söndagen 16/3 Endre- Lund Elit Matchstart kl. 12:30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Hederstedt</dc:creator>
  <cp:lastModifiedBy>Jenny Hederstedt</cp:lastModifiedBy>
  <cp:revision>12</cp:revision>
  <cp:lastPrinted>2024-09-17T14:16:09Z</cp:lastPrinted>
  <dcterms:created xsi:type="dcterms:W3CDTF">2024-09-17T09:16:26Z</dcterms:created>
  <dcterms:modified xsi:type="dcterms:W3CDTF">2024-10-02T09:17:03Z</dcterms:modified>
</cp:coreProperties>
</file>