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4" r:id="rId4"/>
    <p:sldId id="264" r:id="rId5"/>
    <p:sldId id="262" r:id="rId6"/>
    <p:sldId id="267" r:id="rId7"/>
    <p:sldId id="271" r:id="rId8"/>
    <p:sldId id="268" r:id="rId9"/>
    <p:sldId id="259" r:id="rId10"/>
    <p:sldId id="270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411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187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6847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5176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4953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492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845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2139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35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619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345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23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0859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597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833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61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5701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78A7C2F-A3C1-47EE-94DB-22CBB7FB34D2}" type="datetimeFigureOut">
              <a:rPr lang="sv-SE" smtClean="0"/>
              <a:t>2026-04-02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EC8C02E-B6C3-4ACF-98A7-8ACCDDBC9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719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F263EA-BA50-E7E4-61B7-309939735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Föräldramöte 2026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14D5963C-98F7-7EC2-6105-A8146E15D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5700" y="2707120"/>
            <a:ext cx="8824913" cy="32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93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7A4FFD-A272-B394-B5E4-D986BFED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Matcher/Poolspel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F5A494A-8B14-4007-6081-854EC1AB8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708" y="2621788"/>
            <a:ext cx="9022556" cy="4044188"/>
          </a:xfrm>
        </p:spPr>
        <p:txBody>
          <a:bodyPr>
            <a:noAutofit/>
          </a:bodyPr>
          <a:lstStyle/>
          <a:p>
            <a:r>
              <a:rPr lang="sv-SE" sz="1050" dirty="0"/>
              <a:t>Matcher och poolspel kommer kallelse sker genom laget.se i god tid</a:t>
            </a:r>
          </a:p>
          <a:p>
            <a:r>
              <a:rPr lang="sv-SE" sz="1050" dirty="0"/>
              <a:t>Alla kommer få erbjudande om att få speltid och detta är helt frivilligt</a:t>
            </a:r>
          </a:p>
          <a:p>
            <a:r>
              <a:rPr lang="sv-SE" sz="1050" dirty="0"/>
              <a:t>Inga träningsmatcher planerade ännu</a:t>
            </a:r>
          </a:p>
          <a:p>
            <a:r>
              <a:rPr lang="sv-SE" sz="1050" dirty="0"/>
              <a:t>Planerat poolspel 24e maj Eksjö</a:t>
            </a:r>
          </a:p>
          <a:p>
            <a:pPr marL="0" indent="0">
              <a:buNone/>
            </a:pPr>
            <a:r>
              <a:rPr lang="sv-SE" sz="1050" dirty="0"/>
              <a:t>- Eget arrangemang med inbjudna lag </a:t>
            </a:r>
          </a:p>
          <a:p>
            <a:pPr marL="0" indent="0">
              <a:buNone/>
            </a:pPr>
            <a:r>
              <a:rPr lang="sv-SE" sz="1050" dirty="0"/>
              <a:t>- Ett sammandrag på  2-3 matcher a´ 15-20 minuter</a:t>
            </a:r>
          </a:p>
          <a:p>
            <a:pPr marL="0" indent="0">
              <a:buNone/>
            </a:pPr>
            <a:r>
              <a:rPr lang="sv-SE" sz="1050" dirty="0"/>
              <a:t>- </a:t>
            </a:r>
            <a:r>
              <a:rPr lang="sv-SE" sz="1050" dirty="0" err="1"/>
              <a:t>Ränneborgs</a:t>
            </a:r>
            <a:r>
              <a:rPr lang="sv-SE" sz="1050" dirty="0"/>
              <a:t> A-plan med 4 </a:t>
            </a:r>
            <a:r>
              <a:rPr lang="sv-SE" sz="1050" dirty="0" err="1"/>
              <a:t>st</a:t>
            </a:r>
            <a:r>
              <a:rPr lang="sv-SE" sz="1050" dirty="0"/>
              <a:t> småplaner + domare </a:t>
            </a:r>
          </a:p>
          <a:p>
            <a:pPr marL="0" indent="0">
              <a:buNone/>
            </a:pPr>
            <a:r>
              <a:rPr lang="sv-SE" sz="1050" dirty="0"/>
              <a:t>- Vi kommer behöva hjälp med, matchvärdar, fixa planer, städ, föräldrahjälp runt matchen/laget </a:t>
            </a:r>
            <a:r>
              <a:rPr lang="sv-SE" sz="1050" dirty="0" err="1"/>
              <a:t>ev</a:t>
            </a:r>
            <a:r>
              <a:rPr lang="sv-SE" sz="1050" dirty="0"/>
              <a:t> erbjuda mat för insamling till lagkassa </a:t>
            </a:r>
          </a:p>
          <a:p>
            <a:pPr marL="0" indent="0">
              <a:buNone/>
            </a:pPr>
            <a:endParaRPr lang="sv-SE" sz="1050" dirty="0"/>
          </a:p>
          <a:p>
            <a:r>
              <a:rPr lang="sv-SE" sz="1050" dirty="0"/>
              <a:t>Kabe cup! Tenhult, 13 eller 14 juni  (fm eller </a:t>
            </a:r>
            <a:r>
              <a:rPr lang="sv-SE" sz="1050" dirty="0" err="1"/>
              <a:t>em</a:t>
            </a:r>
            <a:r>
              <a:rPr lang="sv-SE" sz="1050" dirty="0"/>
              <a:t>)</a:t>
            </a:r>
          </a:p>
          <a:p>
            <a:pPr marL="0" indent="0">
              <a:buNone/>
            </a:pPr>
            <a:r>
              <a:rPr lang="sv-SE" sz="1050" dirty="0"/>
              <a:t>- 4 lag anmälda (7 till 8 killar per lag)</a:t>
            </a:r>
          </a:p>
          <a:p>
            <a:r>
              <a:rPr lang="sv-SE" sz="1050" dirty="0"/>
              <a:t>Issas minne! Huskvarna, 5 september </a:t>
            </a:r>
          </a:p>
          <a:p>
            <a:pPr marL="0" indent="0">
              <a:buNone/>
            </a:pPr>
            <a:r>
              <a:rPr lang="sv-SE" sz="1050" dirty="0"/>
              <a:t>- 3 lag anmälda (7-9 spelare per lag)</a:t>
            </a:r>
          </a:p>
          <a:p>
            <a:r>
              <a:rPr lang="sv-SE" sz="1050" dirty="0"/>
              <a:t>Inbjudan från andra lag kommer dyka upp gällande poolspel</a:t>
            </a:r>
          </a:p>
          <a:p>
            <a:endParaRPr lang="sv-SE" sz="1050" dirty="0"/>
          </a:p>
          <a:p>
            <a:pPr marL="0" indent="0">
              <a:buNone/>
            </a:pPr>
            <a:endParaRPr lang="sv-SE" sz="1050" dirty="0"/>
          </a:p>
          <a:p>
            <a:pPr marL="0" indent="0">
              <a:buNone/>
            </a:pPr>
            <a:r>
              <a:rPr lang="sv-SE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6062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82899A-FC7D-3A7E-5DFD-81BAC1494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3AF525-0C97-9831-C212-FD4AA70BC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sz="1200" dirty="0"/>
              <a:t>Se över era uppgifter på spelare/föräldrar på laget.se</a:t>
            </a:r>
          </a:p>
          <a:p>
            <a:pPr marL="0" indent="0">
              <a:buNone/>
            </a:pPr>
            <a:r>
              <a:rPr lang="sv-SE" sz="1200" dirty="0"/>
              <a:t>- Kallelse till match/poolspel </a:t>
            </a:r>
          </a:p>
          <a:p>
            <a:pPr marL="0" indent="0">
              <a:buNone/>
            </a:pPr>
            <a:r>
              <a:rPr lang="sv-SE" sz="1200" dirty="0"/>
              <a:t>- Övrig info runt laget</a:t>
            </a:r>
          </a:p>
          <a:p>
            <a:pPr marL="0" indent="0">
              <a:buNone/>
            </a:pPr>
            <a:r>
              <a:rPr lang="sv-SE" sz="1200" dirty="0"/>
              <a:t>- Information med kort varsel kan förekomma </a:t>
            </a:r>
          </a:p>
          <a:p>
            <a:r>
              <a:rPr lang="sv-SE" sz="1200" dirty="0"/>
              <a:t>Vid förhinder träning kräver vi ingen meddelandeplikt, men vi uppskattar att komma minst 5 minuter innan utsatt tid vid träning</a:t>
            </a:r>
          </a:p>
          <a:p>
            <a:endParaRPr lang="sv-SE" sz="1200" dirty="0"/>
          </a:p>
          <a:p>
            <a:endParaRPr lang="sv-SE" sz="120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2260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C22A-F188-9C2C-4087-E235F20F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Säsongen 2026</a:t>
            </a:r>
            <a:br>
              <a:rPr lang="sv-SE" dirty="0"/>
            </a:br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DE8DC6-3A19-3B46-6BC1-F8FCA1C53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1200" dirty="0"/>
              <a:t>Föreningen</a:t>
            </a:r>
          </a:p>
          <a:p>
            <a:r>
              <a:rPr lang="sv-SE" sz="1200" dirty="0"/>
              <a:t>Runt laget </a:t>
            </a:r>
          </a:p>
          <a:p>
            <a:r>
              <a:rPr lang="sv-SE" sz="1200" dirty="0"/>
              <a:t>Spelformen 5 mot 5</a:t>
            </a:r>
          </a:p>
          <a:p>
            <a:r>
              <a:rPr lang="sv-SE" sz="1200" dirty="0"/>
              <a:t>Träningar</a:t>
            </a:r>
          </a:p>
          <a:p>
            <a:r>
              <a:rPr lang="sv-SE" sz="1200" dirty="0"/>
              <a:t>Matcher/Cup/Poolspel</a:t>
            </a:r>
          </a:p>
          <a:p>
            <a:r>
              <a:rPr lang="sv-SE" sz="1200" dirty="0"/>
              <a:t> Övrigt, 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7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F361B4-A339-7D9F-285F-2D9DB6BA1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Föreningen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8EC6582-4DBC-5DD7-1865-17EFDCFEC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3681" y="4096987"/>
            <a:ext cx="1722027" cy="1787345"/>
          </a:xfrm>
          <a:prstGeom prst="rect">
            <a:avLst/>
          </a:prstGeom>
        </p:spPr>
      </p:pic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77386E7C-CF5F-427C-DA3A-DF7590E4E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100" dirty="0"/>
              <a:t>Eksjö Fotboll, en Kvalitetsklubb!</a:t>
            </a:r>
          </a:p>
          <a:p>
            <a:pPr marL="0" indent="0">
              <a:buNone/>
            </a:pPr>
            <a:r>
              <a:rPr lang="sv-SE" sz="1100" dirty="0"/>
              <a:t>- Med en fungerande organisation</a:t>
            </a:r>
          </a:p>
          <a:p>
            <a:pPr marL="0" indent="0">
              <a:buNone/>
            </a:pPr>
            <a:r>
              <a:rPr lang="sv-SE" sz="1100" dirty="0"/>
              <a:t>- Utbildade ledare</a:t>
            </a:r>
          </a:p>
          <a:p>
            <a:pPr marL="0" indent="0">
              <a:buNone/>
            </a:pPr>
            <a:r>
              <a:rPr lang="sv-SE" sz="1100" dirty="0"/>
              <a:t>- En levande policy</a:t>
            </a:r>
          </a:p>
          <a:p>
            <a:pPr marL="0" indent="0">
              <a:buNone/>
            </a:pPr>
            <a:r>
              <a:rPr lang="sv-SE" sz="1100" dirty="0"/>
              <a:t>- Genomarbetad spelarutbildningsplan</a:t>
            </a:r>
          </a:p>
          <a:p>
            <a:pPr marL="0" indent="0">
              <a:buNone/>
            </a:pPr>
            <a:r>
              <a:rPr lang="sv-SE" sz="1100" dirty="0"/>
              <a:t>- En föreningar där alla vill vara med!</a:t>
            </a:r>
          </a:p>
          <a:p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7936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09BD7A-984A-2B17-469D-07539C53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Föreningen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DC41C8-1DEB-96A9-B21A-CEA8B57AA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200" dirty="0"/>
              <a:t>Ny samarbetspartner- Intersport/Adidas</a:t>
            </a:r>
          </a:p>
          <a:p>
            <a:pPr>
              <a:buFontTx/>
              <a:buChar char="-"/>
            </a:pPr>
            <a:r>
              <a:rPr lang="sv-SE" sz="1200" dirty="0"/>
              <a:t>Nya kläder finns att beställa framöver på team.intersport.se/</a:t>
            </a:r>
            <a:r>
              <a:rPr lang="sv-SE" sz="1200" dirty="0" err="1"/>
              <a:t>Eksjo</a:t>
            </a:r>
            <a:r>
              <a:rPr lang="sv-SE" sz="1200" dirty="0"/>
              <a:t>-fotboll Mer info kommer</a:t>
            </a:r>
          </a:p>
          <a:p>
            <a:r>
              <a:rPr lang="sv-SE" sz="1200" dirty="0"/>
              <a:t>Hemsida fått ett lyft </a:t>
            </a:r>
          </a:p>
          <a:p>
            <a:r>
              <a:rPr lang="sv-SE" sz="1200" dirty="0"/>
              <a:t>Medlemsavgift 300:- inga ytterligare försäljning eller åtagande detta år</a:t>
            </a:r>
          </a:p>
          <a:p>
            <a:r>
              <a:rPr lang="sv-SE" sz="1200" dirty="0"/>
              <a:t>Fritidskortet (2026) Vid betalning genom bank giro </a:t>
            </a:r>
          </a:p>
          <a:p>
            <a:r>
              <a:rPr lang="sv-SE" sz="1200" dirty="0"/>
              <a:t>Årliga nationaldagsfirande med klubben och laget 6 juni </a:t>
            </a:r>
          </a:p>
          <a:p>
            <a:pPr marL="0" indent="0">
              <a:buNone/>
            </a:pPr>
            <a:r>
              <a:rPr lang="sv-SE" sz="1200" dirty="0"/>
              <a:t>	Representera IF Eksjö Fotboll med matchtröja </a:t>
            </a:r>
          </a:p>
          <a:p>
            <a:endParaRPr lang="sv-SE" sz="1400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76CABEF-A135-5BFF-91AA-6029A4DF8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0237" y="2263889"/>
            <a:ext cx="2582150" cy="1903235"/>
          </a:xfrm>
          <a:prstGeom prst="rect">
            <a:avLst/>
          </a:prstGeom>
        </p:spPr>
      </p:pic>
      <p:pic>
        <p:nvPicPr>
          <p:cNvPr id="8" name="Platshållare för innehåll 4">
            <a:extLst>
              <a:ext uri="{FF2B5EF4-FFF2-40B4-BE49-F238E27FC236}">
                <a16:creationId xmlns:a16="http://schemas.microsoft.com/office/drawing/2014/main" id="{FC91D5C0-38E8-9F20-2404-3EB79C43D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0237" y="4167124"/>
            <a:ext cx="2260070" cy="269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3B0BF8-C9A2-5C2A-591E-13E99D856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Runt laget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3A5AD7-75CF-1D27-0A3B-C7226AFBC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351502" cy="3998468"/>
          </a:xfrm>
        </p:spPr>
        <p:txBody>
          <a:bodyPr>
            <a:normAutofit fontScale="25000" lnSpcReduction="20000"/>
          </a:bodyPr>
          <a:lstStyle/>
          <a:p>
            <a:r>
              <a:rPr lang="sv-SE" sz="4800" b="1" dirty="0"/>
              <a:t>Ledare 2026</a:t>
            </a:r>
          </a:p>
          <a:p>
            <a:pPr marL="0" indent="0">
              <a:buNone/>
            </a:pPr>
            <a:r>
              <a:rPr lang="sv-SE" sz="4800" dirty="0"/>
              <a:t>	 Daniel, Martin S, Nicklas, Martin B, Stefan och Marcus </a:t>
            </a:r>
          </a:p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r>
              <a:rPr lang="sv-SE" sz="4800" dirty="0"/>
              <a:t>	Summering 2025, </a:t>
            </a:r>
          </a:p>
          <a:p>
            <a:pPr marL="0" indent="0">
              <a:buNone/>
            </a:pPr>
            <a:r>
              <a:rPr lang="sv-SE" sz="4800" dirty="0"/>
              <a:t>- 41 namn inskrivna på laget.se</a:t>
            </a:r>
          </a:p>
          <a:p>
            <a:pPr marL="0" indent="0">
              <a:buNone/>
            </a:pPr>
            <a:r>
              <a:rPr lang="sv-SE" sz="4800" dirty="0"/>
              <a:t>- 59 % närvaro 2025</a:t>
            </a:r>
          </a:p>
          <a:p>
            <a:pPr>
              <a:buFontTx/>
              <a:buChar char="-"/>
            </a:pPr>
            <a:endParaRPr lang="sv-SE" sz="4800" dirty="0"/>
          </a:p>
          <a:p>
            <a:pPr marL="0" indent="0">
              <a:buNone/>
            </a:pPr>
            <a:r>
              <a:rPr lang="sv-SE" sz="4800" dirty="0"/>
              <a:t>	Kommande säsong kommer vi behöva ta emot hjälp från er föräldrar under träning och match</a:t>
            </a:r>
          </a:p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endParaRPr lang="sv-SE" sz="4800" dirty="0"/>
          </a:p>
          <a:p>
            <a:pPr marL="0" indent="0">
              <a:buNone/>
            </a:pPr>
            <a:endParaRPr lang="sv-SE" sz="3400" dirty="0"/>
          </a:p>
          <a:p>
            <a:pPr marL="0" indent="0">
              <a:buNone/>
            </a:pPr>
            <a:endParaRPr lang="sv-SE" sz="3400" dirty="0"/>
          </a:p>
          <a:p>
            <a:pPr>
              <a:buFontTx/>
              <a:buChar char="-"/>
            </a:pPr>
            <a:endParaRPr lang="sv-SE" sz="3400" dirty="0"/>
          </a:p>
          <a:p>
            <a:pPr marL="0" indent="0">
              <a:buNone/>
            </a:pPr>
            <a:endParaRPr lang="sv-SE" sz="3400" dirty="0"/>
          </a:p>
          <a:p>
            <a:pPr marL="0" indent="0">
              <a:buNone/>
            </a:pPr>
            <a:endParaRPr lang="sv-SE" sz="3400" dirty="0"/>
          </a:p>
          <a:p>
            <a:endParaRPr lang="sv-SE" sz="1200" dirty="0"/>
          </a:p>
          <a:p>
            <a:endParaRPr lang="sv-SE" sz="1200" b="1" dirty="0"/>
          </a:p>
          <a:p>
            <a:pPr marL="0" indent="0">
              <a:buNone/>
            </a:pPr>
            <a:r>
              <a:rPr lang="sv-SE" sz="1200" dirty="0"/>
              <a:t> </a:t>
            </a:r>
          </a:p>
          <a:p>
            <a:pPr marL="0" indent="0">
              <a:buNone/>
            </a:pPr>
            <a:endParaRPr lang="sv-SE" sz="1200" dirty="0"/>
          </a:p>
          <a:p>
            <a:pPr>
              <a:buFontTx/>
              <a:buChar char="-"/>
            </a:pPr>
            <a:endParaRPr lang="sv-SE" sz="1200" dirty="0"/>
          </a:p>
          <a:p>
            <a:pPr marL="0" indent="0">
              <a:buNone/>
            </a:pP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587430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B420A-69E5-CF9E-042A-00B715C8E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Runt laget, träningar och utbildning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DE009B-C315-8A2B-70D1-4C75D48F6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30932"/>
            <a:ext cx="8825659" cy="3416300"/>
          </a:xfrm>
        </p:spPr>
        <p:txBody>
          <a:bodyPr>
            <a:normAutofit/>
          </a:bodyPr>
          <a:lstStyle/>
          <a:p>
            <a:r>
              <a:rPr lang="sv-SE" sz="1400" dirty="0"/>
              <a:t>Fotbollens spela, lek och lär, vi utgår från följande fem riktlinjer: </a:t>
            </a:r>
          </a:p>
          <a:p>
            <a:pPr>
              <a:buFontTx/>
              <a:buChar char="-"/>
            </a:pPr>
            <a:r>
              <a:rPr lang="sv-SE" sz="1400" dirty="0"/>
              <a:t>Fotboll för alla</a:t>
            </a:r>
          </a:p>
          <a:p>
            <a:pPr>
              <a:buFontTx/>
              <a:buChar char="-"/>
            </a:pPr>
            <a:r>
              <a:rPr lang="sv-SE" sz="1400" dirty="0"/>
              <a:t>Barns och ungdomars villkor</a:t>
            </a:r>
          </a:p>
          <a:p>
            <a:pPr>
              <a:buFontTx/>
              <a:buChar char="-"/>
            </a:pPr>
            <a:r>
              <a:rPr lang="sv-SE" sz="1400" dirty="0"/>
              <a:t>Fokus på glädje, ansträngning och lärande</a:t>
            </a:r>
          </a:p>
          <a:p>
            <a:pPr>
              <a:buFontTx/>
              <a:buChar char="-"/>
            </a:pPr>
            <a:r>
              <a:rPr lang="sv-SE" sz="1400" dirty="0"/>
              <a:t>Hållbart idrottande </a:t>
            </a:r>
          </a:p>
          <a:p>
            <a:pPr>
              <a:buFontTx/>
              <a:buChar char="-"/>
            </a:pPr>
            <a:r>
              <a:rPr lang="sv-SE" sz="1400" dirty="0"/>
              <a:t>Fair Play</a:t>
            </a:r>
            <a:endParaRPr lang="sv-SE" sz="1000" dirty="0"/>
          </a:p>
          <a:p>
            <a:pPr>
              <a:buFontTx/>
              <a:buChar char="-"/>
            </a:pPr>
            <a:endParaRPr lang="sv-SE" sz="1100" dirty="0"/>
          </a:p>
          <a:p>
            <a:endParaRPr lang="sv-SE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E3C202A2-5799-D215-3E2E-0863CA4C7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724" y="3429000"/>
            <a:ext cx="6000676" cy="293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4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D4EB8E-EF6A-D2CD-7D32-FC4ECCC3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Spelformen 5 mot 5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F7FC6F91-7D24-6070-D601-C83E8A9AC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1400" dirty="0"/>
              <a:t>Säsongen mål med gruppen</a:t>
            </a:r>
          </a:p>
          <a:p>
            <a:r>
              <a:rPr lang="sv-SE" sz="1400" dirty="0"/>
              <a:t>Bekanta sig med spelformen 5 mot 5</a:t>
            </a:r>
          </a:p>
          <a:p>
            <a:pPr>
              <a:buFontTx/>
              <a:buChar char="-"/>
            </a:pPr>
            <a:r>
              <a:rPr lang="sv-SE" sz="1400" dirty="0"/>
              <a:t>Spelregler</a:t>
            </a:r>
          </a:p>
          <a:p>
            <a:pPr>
              <a:buFontTx/>
              <a:buChar char="-"/>
            </a:pPr>
            <a:r>
              <a:rPr lang="sv-SE" sz="1400" dirty="0"/>
              <a:t>Målvaktsspel</a:t>
            </a:r>
          </a:p>
          <a:p>
            <a:pPr>
              <a:buFontTx/>
              <a:buChar char="-"/>
            </a:pPr>
            <a:r>
              <a:rPr lang="sv-SE" sz="1400" dirty="0"/>
              <a:t>Anfallsspel/försvarsspel  </a:t>
            </a:r>
          </a:p>
          <a:p>
            <a:pPr>
              <a:buFontTx/>
              <a:buChar char="-"/>
            </a:pPr>
            <a:r>
              <a:rPr lang="sv-SE" sz="1400" dirty="0"/>
              <a:t>Ge killarna möjligheter att hitta lösningar på övningen/uppgifter</a:t>
            </a:r>
          </a:p>
          <a:p>
            <a:r>
              <a:rPr lang="sv-SE" sz="1400" dirty="0"/>
              <a:t>Vi kommer jobba med spelbarhet </a:t>
            </a:r>
          </a:p>
          <a:p>
            <a:r>
              <a:rPr lang="sv-SE" sz="1400" dirty="0"/>
              <a:t>Anfalls- och försvarsspelet kommer ske såväl individuellt som kollektivt</a:t>
            </a:r>
          </a:p>
          <a:p>
            <a:r>
              <a:rPr lang="sv-SE" sz="1400" dirty="0"/>
              <a:t>I anfallsspelet är uppgiften att passera motståndare för att komma till avslut och göra mål</a:t>
            </a:r>
          </a:p>
          <a:p>
            <a:r>
              <a:rPr lang="sv-SE" sz="1400" dirty="0"/>
              <a:t>Försvarsspelet är uppgiften att ta bollen och förhindra och rädda avslut</a:t>
            </a:r>
          </a:p>
          <a:p>
            <a:endParaRPr lang="sv-SE" sz="1400" dirty="0"/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429045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47DD26-7AEE-3146-C821-F29B6941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Spelformen 5 mot 5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551BB8AD-7E58-647D-84AD-93B15A904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363" y="2386584"/>
            <a:ext cx="4404198" cy="3965817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A7679BE9-5CCB-060D-8364-99ACB9B2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208" y="2386584"/>
            <a:ext cx="5873429" cy="305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47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57612F-045A-3E06-BCF0-3C308854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</a:t>
            </a:r>
            <a:br>
              <a:rPr lang="sv-SE" dirty="0"/>
            </a:br>
            <a:r>
              <a:rPr lang="sv-SE" dirty="0"/>
              <a:t>Före, under och efter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729CB8-E555-C936-477B-9BCFE86F4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547519" cy="3945082"/>
          </a:xfrm>
        </p:spPr>
        <p:txBody>
          <a:bodyPr>
            <a:normAutofit/>
          </a:bodyPr>
          <a:lstStyle/>
          <a:p>
            <a:r>
              <a:rPr lang="sv-SE" sz="1100" dirty="0"/>
              <a:t>2 tillfällen i veckan, ca 75 minuter </a:t>
            </a:r>
          </a:p>
          <a:p>
            <a:r>
              <a:rPr lang="sv-SE" sz="1100" dirty="0"/>
              <a:t>Önskat träningar konstgräsplanen </a:t>
            </a:r>
            <a:r>
              <a:rPr lang="sv-SE" sz="1100" dirty="0" err="1"/>
              <a:t>Ränneborg</a:t>
            </a:r>
            <a:endParaRPr lang="sv-SE" sz="1100" dirty="0"/>
          </a:p>
          <a:p>
            <a:r>
              <a:rPr lang="sv-SE" sz="1100" dirty="0"/>
              <a:t>Tillfällen ej spikat, önskat ”block tidigt”</a:t>
            </a:r>
          </a:p>
          <a:p>
            <a:r>
              <a:rPr lang="sv-SE" sz="1100" dirty="0"/>
              <a:t>Planerade träningar april</a:t>
            </a:r>
          </a:p>
          <a:p>
            <a:pPr marL="0" indent="0">
              <a:buNone/>
            </a:pPr>
            <a:r>
              <a:rPr lang="sv-SE" sz="1100" dirty="0"/>
              <a:t>- 19e april 13,00- 14,30</a:t>
            </a:r>
          </a:p>
          <a:p>
            <a:pPr marL="0" indent="0">
              <a:buNone/>
            </a:pPr>
            <a:r>
              <a:rPr lang="sv-SE" sz="1100" dirty="0"/>
              <a:t>- 26e april 13.00- 14.30</a:t>
            </a:r>
          </a:p>
          <a:p>
            <a:pPr marL="0" indent="0">
              <a:buNone/>
            </a:pPr>
            <a:endParaRPr lang="sv-SE" sz="1100" dirty="0"/>
          </a:p>
          <a:p>
            <a:r>
              <a:rPr lang="sv-SE" sz="1100" b="1" dirty="0"/>
              <a:t>Vi ledare har ansvar under träningstiden</a:t>
            </a:r>
            <a:endParaRPr lang="sv-SE" sz="2000" dirty="0"/>
          </a:p>
          <a:p>
            <a:pPr>
              <a:buFontTx/>
              <a:buChar char="-"/>
            </a:pPr>
            <a:r>
              <a:rPr lang="sv-SE" sz="1100" dirty="0"/>
              <a:t>Vi vill ha närvaro på förälder under träning/match/poolspel </a:t>
            </a:r>
          </a:p>
          <a:p>
            <a:pPr>
              <a:buFontTx/>
              <a:buChar char="-"/>
            </a:pPr>
            <a:r>
              <a:rPr lang="sv-SE" sz="1100" dirty="0"/>
              <a:t>Vi ser gärna delaktighet från sidan med hejarop eller en tumme upp till sitt barn</a:t>
            </a:r>
          </a:p>
          <a:p>
            <a:pPr>
              <a:buFontTx/>
              <a:buChar char="-"/>
            </a:pPr>
            <a:endParaRPr lang="sv-SE" sz="1100" dirty="0"/>
          </a:p>
          <a:p>
            <a:pPr>
              <a:buFontTx/>
              <a:buChar char="-"/>
            </a:pPr>
            <a:endParaRPr lang="sv-SE" sz="1100" dirty="0"/>
          </a:p>
          <a:p>
            <a:pPr>
              <a:buFontTx/>
              <a:buChar char="-"/>
            </a:pPr>
            <a:endParaRPr lang="sv-SE" sz="1100" dirty="0"/>
          </a:p>
          <a:p>
            <a:pPr marL="0" indent="0">
              <a:buNone/>
            </a:pPr>
            <a:endParaRPr lang="sv-SE" sz="1100" dirty="0"/>
          </a:p>
          <a:p>
            <a:endParaRPr lang="sv-SE" sz="1100" dirty="0"/>
          </a:p>
          <a:p>
            <a:pPr marL="0" indent="0">
              <a:buNone/>
            </a:pPr>
            <a:endParaRPr lang="sv-SE" sz="1100" dirty="0"/>
          </a:p>
          <a:p>
            <a:pPr marL="0" indent="0">
              <a:buNone/>
            </a:pP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949122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12439</TotalTime>
  <Words>549</Words>
  <Application>Microsoft Office PowerPoint</Application>
  <PresentationFormat>Bredbild</PresentationFormat>
  <Paragraphs>106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Jon styrelserum</vt:lpstr>
      <vt:lpstr>Föräldramöte 2026</vt:lpstr>
      <vt:lpstr>Säsongen 2026 Dagordning</vt:lpstr>
      <vt:lpstr>Föreningen</vt:lpstr>
      <vt:lpstr>Föreningen</vt:lpstr>
      <vt:lpstr>Runt laget </vt:lpstr>
      <vt:lpstr>Runt laget, träningar och utbildning </vt:lpstr>
      <vt:lpstr>Spelformen 5 mot 5</vt:lpstr>
      <vt:lpstr>Spelformen 5 mot 5</vt:lpstr>
      <vt:lpstr>Träningar Före, under och efter</vt:lpstr>
      <vt:lpstr>Matcher/Poolspel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Marcus Birgersson</dc:creator>
  <cp:lastModifiedBy>Marcus Birgersson</cp:lastModifiedBy>
  <cp:revision>6</cp:revision>
  <dcterms:created xsi:type="dcterms:W3CDTF">2026-04-01T03:32:00Z</dcterms:created>
  <dcterms:modified xsi:type="dcterms:W3CDTF">2026-04-10T02:55:34Z</dcterms:modified>
</cp:coreProperties>
</file>