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7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388293-DA07-A5EE-E216-B75CE1763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F622714-DC67-B515-A698-B31433008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C44EF5-E16F-8F7B-FFCC-F093FD539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4AD4BC-239B-FEA1-E50C-09B3787CC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3BB7C2-20C8-792D-547D-23E15395D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64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5C5B9E-0174-336B-3463-E9C70331A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A3FCDE3-713C-E961-0805-7612D90E9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53D2B6-2388-2B26-A943-659BAEEC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9369B0-C9EC-EF13-4D70-15209E6A4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D56C76-5C34-3778-D622-F2BC75D6C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1140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996F1AF-08B0-C78D-FF70-BEF3C3452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7B57795-CCDF-5659-9DC1-CDD3E47F4F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5871F0A-09B8-06C3-B80A-5FF34F8B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C6FF81-AA0C-8920-1CAB-7087174E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7FB57F-2F42-94EC-5A81-473C3AD92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9602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4FAB42-6141-97AE-BB02-2B909CFE0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9D970F-AAF0-A233-F13F-78F8877BF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068D9A-A16F-7E96-57DB-5B1F831B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FC1796-95B0-1E5D-BCA3-8CF3E403C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DD9E883-EE9C-615B-1D08-5D4E46E6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09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C2D38D-7CAF-A5CD-D40B-EECE9EB5A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48E20DA-232A-B377-B08E-3674B9B81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3A05574-AA4F-E16D-763E-626ABB9D8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5CC4ED-697E-8DEE-0DC1-2CE4F410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E7B6E8-B602-E920-FA21-E54D9C9EB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115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2EB073-7630-91FB-76A9-F3502A1E9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4D147E-4F9D-7FF6-DCE5-9B0D2A251B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E6B9BDC-CA16-33C7-E577-B7EB77130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93E4187-B358-74B1-AAF3-5CD082EC9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C31903-993B-7A00-B0AC-2B53FC6F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F8C4B2-11CF-13D3-4420-89F64DD9F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09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B26CD5-0E6A-8BD0-20BA-6596FDF84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B8ECB2-AFE8-0E79-7BD5-E0D43255A8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B4CB1BF-C067-5FEB-CFC1-34055FA288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D9E09DE-ECF3-CD5D-0CD7-0BFC34C9A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6723C7-7AC8-EE44-AD4C-F2ADC5AD0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C5D7D6C-8005-71E7-5A31-8A1606E5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D6B25F6-8F4E-E611-C202-264728EF3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4240DB7-B611-784D-FE7A-0EF29F5F7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654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6293866-4357-63D7-0486-332B2E845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699225B-6D93-5572-14F4-E013A1BE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6AFE4F-204A-363C-C697-457B6E052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44AE841-07F6-8CCE-3160-CD850ED5E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815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C9D11FB-8699-6C01-D20A-F5714EB70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5D7FAA1-D067-155E-C887-054C34872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4B26D38-40EC-BF2B-3F08-4072A1F2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14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2BCE4B-22AE-0FE1-9E9A-47A4441C1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97F582-7CAB-15F1-A02B-485C2F068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48F9FF-FD7E-5894-6270-9AC7D40853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A8ACC2-B61A-F5DF-AA5B-DC5FD1773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11CA9F-959A-B84A-228A-3D08937A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8FEA908-9603-430C-49E7-E01B87D5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0731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197904-5EBB-F390-0B36-D2D7E4D15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7F39EFA-E59F-EFAB-50E3-FA0625928E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D43709-2530-2A91-88B4-F043CDB57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9289A0-3241-BCC4-1D33-4AB6E946F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974EC4E-4B78-9915-681A-CDFBDAEB1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C13E1D3-AFA3-32CA-4BFA-92C16EDF7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427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5AC054B-492B-DA0B-1CB6-D895BF6D9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1F441C7-94AB-2AFC-0D23-1C80C28FA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6AF376-8957-F613-BCFA-57EEC37807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7936E-2467-4C2C-A32A-386987D43DC9}" type="datetimeFigureOut">
              <a:rPr lang="sv-SE" smtClean="0"/>
              <a:t>2025-10-26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E21198-6000-65E9-2EDB-6DEB9A0D4B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C6A3A9-0F43-1C5F-419C-5255F5D10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88EE5-72C1-4684-B6C5-B98EF7F8FF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730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get.se/eksjobk" TargetMode="External"/><Relationship Id="rId2" Type="http://schemas.openxmlformats.org/officeDocument/2006/relationships/hyperlink" Target="https://eksjoidrottsskola.se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3E7C41F-8245-FF7E-AEE8-3EDE1DED6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6804" y="924914"/>
            <a:ext cx="6454065" cy="3514364"/>
          </a:xfrm>
        </p:spPr>
        <p:txBody>
          <a:bodyPr anchor="b">
            <a:normAutofit/>
          </a:bodyPr>
          <a:lstStyle/>
          <a:p>
            <a:pPr algn="r"/>
            <a:r>
              <a:rPr lang="sv-SE" sz="7200" dirty="0">
                <a:latin typeface="Amasis MT Pro Black" panose="02040A04050005020304" pitchFamily="18" charset="0"/>
              </a:rPr>
              <a:t>Idrottsskolan</a:t>
            </a:r>
            <a:br>
              <a:rPr lang="sv-SE" sz="7200" dirty="0">
                <a:latin typeface="Amasis MT Pro Black" panose="02040A04050005020304" pitchFamily="18" charset="0"/>
              </a:rPr>
            </a:br>
            <a:endParaRPr lang="sv-SE" sz="7200" dirty="0">
              <a:latin typeface="Amasis MT Pro Black" panose="02040A04050005020304" pitchFamily="18" charset="0"/>
            </a:endParaRPr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EF284802-44BF-1796-C9AD-74B42870E0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686" y="1706448"/>
            <a:ext cx="2855744" cy="344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073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Idrottsskolan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v-SE" sz="2000" dirty="0"/>
              <a:t>Ansvar och Uppgifter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5600" dirty="0"/>
              <a:t>Ansvariga ledare: U8 (barn i årskurs 2)</a:t>
            </a:r>
          </a:p>
          <a:p>
            <a:pPr marL="0" indent="0">
              <a:buNone/>
            </a:pPr>
            <a:r>
              <a:rPr lang="sv-SE" sz="5600" dirty="0"/>
              <a:t>Medansvariga: Styrelsen – kontaktperson Anders Nohlqvist. Ingår i Idrottsskolans styrelse.</a:t>
            </a:r>
          </a:p>
          <a:p>
            <a:pPr marL="0" indent="0">
              <a:buNone/>
            </a:pPr>
            <a:r>
              <a:rPr lang="sv-SE" sz="5600" dirty="0"/>
              <a:t>Syfte: Att visa barnen i åk 2 sporten Handboll. God ordning och planering är viktig för att locka barnen till sporten handboll.</a:t>
            </a:r>
          </a:p>
          <a:p>
            <a:pPr marL="0" indent="0">
              <a:buNone/>
            </a:pPr>
            <a:endParaRPr lang="sv-SE" sz="5600" dirty="0"/>
          </a:p>
          <a:p>
            <a:pPr marL="0" indent="0">
              <a:buNone/>
            </a:pPr>
            <a:r>
              <a:rPr lang="sv-SE" sz="5600" dirty="0"/>
              <a:t>Länk till Eksjö Idrottsskola – börja med att läsa igenom mål, syfte etc.</a:t>
            </a:r>
          </a:p>
          <a:p>
            <a:pPr marL="0" indent="0">
              <a:buNone/>
            </a:pPr>
            <a:r>
              <a:rPr lang="sv-SE" sz="6000" dirty="0">
                <a:hlinkClick r:id="rId2"/>
              </a:rPr>
              <a:t>Eksjö idrottsskola - aktiviteter under ett helt år för andraklassare i Eksjö kommun och </a:t>
            </a:r>
            <a:r>
              <a:rPr lang="sv-SE" sz="6000" dirty="0" err="1">
                <a:hlinkClick r:id="rId2"/>
              </a:rPr>
              <a:t>Ydre</a:t>
            </a:r>
            <a:endParaRPr lang="sv-SE" sz="5600" dirty="0"/>
          </a:p>
          <a:p>
            <a:pPr marL="0" indent="0">
              <a:buNone/>
            </a:pPr>
            <a:r>
              <a:rPr lang="sv-SE" sz="5600" dirty="0"/>
              <a:t>Länk till Eksjö BK:s hemsida:</a:t>
            </a:r>
          </a:p>
          <a:p>
            <a:pPr marL="0" indent="0">
              <a:buNone/>
            </a:pPr>
            <a:r>
              <a:rPr lang="sv-SE" sz="6000" dirty="0">
                <a:hlinkClick r:id="rId3"/>
              </a:rPr>
              <a:t>Eksjö BK</a:t>
            </a:r>
            <a:endParaRPr lang="sv-SE" sz="5600" dirty="0">
              <a:hlinkClick r:id="rId3"/>
            </a:endParaRPr>
          </a:p>
          <a:p>
            <a:pPr marL="0" indent="0">
              <a:buNone/>
            </a:pPr>
            <a:r>
              <a:rPr lang="sv-SE" sz="5600" i="1" dirty="0"/>
              <a:t>Fördelning uppgifter</a:t>
            </a:r>
          </a:p>
          <a:p>
            <a:pPr marL="0" indent="0">
              <a:buNone/>
            </a:pPr>
            <a:r>
              <a:rPr lang="sv-SE" sz="5600" dirty="0"/>
              <a:t>-    Kontakter med Idrottsskolan – styrelsen; terminsplanering, möten etc.</a:t>
            </a:r>
          </a:p>
          <a:p>
            <a:pPr>
              <a:buFontTx/>
              <a:buChar char="-"/>
            </a:pPr>
            <a:r>
              <a:rPr lang="sv-SE" sz="5600" dirty="0"/>
              <a:t>Inbjudan inför vårat tillfälle– ledare U8. Exempel finns i mapp/länk Eksjö BK:s hemsida.</a:t>
            </a:r>
          </a:p>
          <a:p>
            <a:pPr>
              <a:buFontTx/>
              <a:buChar char="-"/>
            </a:pPr>
            <a:r>
              <a:rPr lang="sv-SE" sz="5600" dirty="0"/>
              <a:t>Träningsprogram – ledare U8. Exempel finns i mapp/länk Eksjö BK:s hemsida.</a:t>
            </a:r>
          </a:p>
          <a:p>
            <a:pPr>
              <a:buFontTx/>
              <a:buChar char="-"/>
            </a:pPr>
            <a:r>
              <a:rPr lang="sv-SE" sz="5600" dirty="0"/>
              <a:t>Besöka Idrottsskolan veckan före för överlämning/information – ledare U8.</a:t>
            </a:r>
          </a:p>
          <a:p>
            <a:pPr>
              <a:buFontTx/>
              <a:buChar char="-"/>
            </a:pPr>
            <a:endParaRPr lang="sv-SE" sz="4300" dirty="0"/>
          </a:p>
          <a:p>
            <a:pPr>
              <a:buFontTx/>
              <a:buChar char="-"/>
            </a:pPr>
            <a:endParaRPr lang="sv-SE" sz="2400" dirty="0"/>
          </a:p>
          <a:p>
            <a:pPr>
              <a:buFontTx/>
              <a:buChar char="-"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D8C02A7E-BD63-AC31-0810-EE58676703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206" y="404654"/>
            <a:ext cx="1517285" cy="1828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981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err="1"/>
              <a:t>Idrottskolan</a:t>
            </a:r>
            <a:endParaRPr lang="sv-SE" b="1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34827"/>
            <a:ext cx="5157787" cy="621437"/>
          </a:xfrm>
        </p:spPr>
        <p:txBody>
          <a:bodyPr>
            <a:normAutofit fontScale="40000" lnSpcReduction="20000"/>
          </a:bodyPr>
          <a:lstStyle/>
          <a:p>
            <a:r>
              <a:rPr lang="sv-SE" dirty="0"/>
              <a:t> </a:t>
            </a:r>
          </a:p>
          <a:p>
            <a:r>
              <a:rPr lang="sv-SE" sz="6200" dirty="0"/>
              <a:t>Tidplan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endParaRPr lang="sv-SE" sz="2000" dirty="0"/>
          </a:p>
          <a:p>
            <a:pPr marL="0" indent="0">
              <a:buNone/>
            </a:pPr>
            <a:r>
              <a:rPr lang="sv-SE" sz="1400" dirty="0"/>
              <a:t>När ledare rekryteras (inför start U7 Handbollslekis) informeras ledarna om kommande ansvar för Idrottsskolan. År 2 som ledare.</a:t>
            </a:r>
          </a:p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December/Januari – överlämning från de ledare som just genomfört Idrottsskolan. Dvs från U8 till U7.</a:t>
            </a:r>
          </a:p>
          <a:p>
            <a:pPr>
              <a:buFontTx/>
              <a:buChar char="-"/>
            </a:pPr>
            <a:r>
              <a:rPr lang="sv-SE" sz="1400" dirty="0"/>
              <a:t>Augusti – Styrelsen informerar ledarna för U8 om vilken vecka som gäller samt annan info, t ex mål och syfte, program att genomföra etc. Avstämning via Idrottsskolans hemsida, samt länk/info </a:t>
            </a:r>
            <a:r>
              <a:rPr lang="sv-SE" sz="1400" dirty="0" err="1"/>
              <a:t>EBK:s</a:t>
            </a:r>
            <a:r>
              <a:rPr lang="sv-SE" sz="1400" dirty="0"/>
              <a:t> hemsida. Styrelsen gm Ungdomsansvarig kallar till infomöte. Ledarna läser igenom mappen ”Idrottsskolan” på </a:t>
            </a:r>
            <a:r>
              <a:rPr lang="sv-SE" sz="1400" dirty="0" err="1"/>
              <a:t>EBK:s</a:t>
            </a:r>
            <a:r>
              <a:rPr lang="sv-SE" sz="1400" dirty="0"/>
              <a:t> hemsida.</a:t>
            </a:r>
          </a:p>
          <a:p>
            <a:pPr>
              <a:buFontTx/>
              <a:buChar char="-"/>
            </a:pPr>
            <a:r>
              <a:rPr lang="sv-SE" sz="1400" dirty="0"/>
              <a:t>November – Ledarna förbereder inbjudan, kontakt med ledare perioden före, träningsprogram, utrustning, stämmer av mot Idrottsskolans hemsida etc. </a:t>
            </a:r>
          </a:p>
          <a:p>
            <a:pPr>
              <a:buFontTx/>
              <a:buChar char="-"/>
            </a:pPr>
            <a:r>
              <a:rPr lang="sv-SE" sz="1400" dirty="0"/>
              <a:t>December – genomförande, summering och info till </a:t>
            </a:r>
            <a:r>
              <a:rPr lang="sv-SE" sz="1400" dirty="0" err="1"/>
              <a:t>EBK:s</a:t>
            </a:r>
            <a:r>
              <a:rPr lang="sv-SE" sz="1400" dirty="0"/>
              <a:t> styrelse.</a:t>
            </a:r>
          </a:p>
          <a:p>
            <a:pPr marL="0" indent="0">
              <a:buNone/>
            </a:pPr>
            <a:endParaRPr lang="sv-SE" sz="1400" dirty="0"/>
          </a:p>
          <a:p>
            <a:pPr marL="0" indent="0">
              <a:buNone/>
            </a:pPr>
            <a:r>
              <a:rPr lang="sv-SE" sz="2000" b="1" dirty="0"/>
              <a:t>Utrustning</a:t>
            </a:r>
          </a:p>
          <a:p>
            <a:pPr>
              <a:buFontTx/>
              <a:buChar char="-"/>
            </a:pPr>
            <a:r>
              <a:rPr lang="sv-SE" sz="1400" dirty="0"/>
              <a:t>Som ledare använder du </a:t>
            </a:r>
            <a:r>
              <a:rPr lang="sv-SE" sz="1400" dirty="0" err="1"/>
              <a:t>EBK:s</a:t>
            </a:r>
            <a:r>
              <a:rPr lang="sv-SE" sz="1400" dirty="0"/>
              <a:t> ledaroverall. Har du inte den, kan tröja lånas av EBK</a:t>
            </a:r>
          </a:p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  <a:p>
            <a:pPr>
              <a:buFontTx/>
              <a:buChar char="-"/>
            </a:pPr>
            <a:endParaRPr lang="sv-SE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F7418237-E05B-E949-E43A-909C7AC83F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850" y="546032"/>
            <a:ext cx="1625591" cy="195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E1E30B-E886-E313-C9BD-BC4D62A2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Idrottsskolan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75DB2B-C9CB-52C9-8F45-45D060443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7816532" cy="823912"/>
          </a:xfrm>
        </p:spPr>
        <p:txBody>
          <a:bodyPr>
            <a:normAutofit/>
          </a:bodyPr>
          <a:lstStyle/>
          <a:p>
            <a:r>
              <a:rPr lang="sv-SE" sz="2000" dirty="0"/>
              <a:t>Lokal och tidpunkt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ACDDC3C-438E-D5AB-D18E-631F274CE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10397172" cy="368458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400" dirty="0"/>
          </a:p>
          <a:p>
            <a:pPr>
              <a:buFontTx/>
              <a:buChar char="-"/>
            </a:pPr>
            <a:r>
              <a:rPr lang="sv-SE" sz="1400" dirty="0"/>
              <a:t>Idrottsskolan genomförs lördag i december kl. 10.00 – 11.30. Som ledare ska du vara på plats senast kl. 09.30 och </a:t>
            </a:r>
            <a:r>
              <a:rPr lang="sv-SE" sz="1400" dirty="0" err="1"/>
              <a:t>förebereda</a:t>
            </a:r>
            <a:r>
              <a:rPr lang="sv-SE" sz="1400" dirty="0"/>
              <a:t>: Ta fram utrustning (allt du behöver finns i </a:t>
            </a:r>
            <a:r>
              <a:rPr lang="sv-SE" sz="1400" dirty="0" err="1"/>
              <a:t>Itolvhallen</a:t>
            </a:r>
            <a:r>
              <a:rPr lang="sv-SE" sz="1400" dirty="0"/>
              <a:t>), hälsa välkomna etc.</a:t>
            </a:r>
          </a:p>
          <a:p>
            <a:pPr>
              <a:buFontTx/>
              <a:buChar char="-"/>
            </a:pPr>
            <a:r>
              <a:rPr lang="sv-SE" sz="1400" dirty="0"/>
              <a:t>Var beredd på att ledare från den förening som tar över finns på plats.</a:t>
            </a:r>
          </a:p>
          <a:p>
            <a:pPr>
              <a:buFontTx/>
              <a:buChar char="-"/>
            </a:pPr>
            <a:r>
              <a:rPr lang="sv-SE" sz="1400" dirty="0"/>
              <a:t>Registrera närvaro</a:t>
            </a:r>
          </a:p>
          <a:p>
            <a:pPr>
              <a:buFontTx/>
              <a:buChar char="-"/>
            </a:pPr>
            <a:r>
              <a:rPr lang="sv-SE" sz="1400" dirty="0"/>
              <a:t>Se till att din tagg är aktiverad för detta enstaka tillfället.</a:t>
            </a:r>
          </a:p>
          <a:p>
            <a:pPr>
              <a:buFontTx/>
              <a:buChar char="-"/>
            </a:pPr>
            <a:r>
              <a:rPr lang="sv-SE" sz="1400" dirty="0"/>
              <a:t>Informera föräldrar som frågar, var de kan hitta information om </a:t>
            </a:r>
            <a:r>
              <a:rPr lang="sv-SE" sz="1400" dirty="0" err="1"/>
              <a:t>EBK:s</a:t>
            </a:r>
            <a:r>
              <a:rPr lang="sv-SE" sz="1400" dirty="0"/>
              <a:t> verksamhet, dvs via våran hemsida</a:t>
            </a:r>
          </a:p>
          <a:p>
            <a:pPr>
              <a:buFontTx/>
              <a:buChar char="-"/>
            </a:pPr>
            <a:r>
              <a:rPr lang="sv-SE" sz="1400" dirty="0"/>
              <a:t>Summera när aktiviteten är slut. Vid </a:t>
            </a:r>
            <a:r>
              <a:rPr lang="sv-SE" sz="1400" dirty="0" err="1"/>
              <a:t>ev</a:t>
            </a:r>
            <a:r>
              <a:rPr lang="sv-SE" sz="1400" dirty="0"/>
              <a:t> övergripande frågor, hänvisa till Ungdomsansvarig. </a:t>
            </a:r>
          </a:p>
          <a:p>
            <a:pPr>
              <a:buFontTx/>
              <a:buChar char="-"/>
            </a:pPr>
            <a:r>
              <a:rPr lang="sv-SE" sz="1400" dirty="0"/>
              <a:t>Dela ut inbjudan till EBK och handboll i U8.  Exempel finns i mapp/länk Eksjö BK:s hemsida. </a:t>
            </a:r>
          </a:p>
          <a:p>
            <a:pPr>
              <a:buFontTx/>
              <a:buChar char="-"/>
            </a:pPr>
            <a:endParaRPr lang="sv-SE" sz="1400" dirty="0"/>
          </a:p>
          <a:p>
            <a:pPr>
              <a:buFontTx/>
              <a:buChar char="-"/>
            </a:pPr>
            <a:endParaRPr lang="sv-SE" sz="1400" dirty="0"/>
          </a:p>
          <a:p>
            <a:pPr>
              <a:buFontTx/>
              <a:buChar char="-"/>
            </a:pPr>
            <a:endParaRPr lang="sv-SE" sz="1400" dirty="0"/>
          </a:p>
        </p:txBody>
      </p:sp>
      <p:pic>
        <p:nvPicPr>
          <p:cNvPr id="5" name="Bildobjekt 4" descr="En bild som visar symbol, logotyp, text, Varumärke&#10;&#10;Automatiskt genererad beskrivning">
            <a:extLst>
              <a:ext uri="{FF2B5EF4-FFF2-40B4-BE49-F238E27FC236}">
                <a16:creationId xmlns:a16="http://schemas.microsoft.com/office/drawing/2014/main" id="{863E0625-ADBA-990A-E4A3-C6D15DD39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8097" y="375330"/>
            <a:ext cx="1429353" cy="172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010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448</Words>
  <Application>Microsoft Macintosh PowerPoint</Application>
  <PresentationFormat>Bredbild</PresentationFormat>
  <Paragraphs>44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9" baseType="lpstr">
      <vt:lpstr>Amasis MT Pro Black</vt:lpstr>
      <vt:lpstr>Arial</vt:lpstr>
      <vt:lpstr>Calibri</vt:lpstr>
      <vt:lpstr>Calibri Light</vt:lpstr>
      <vt:lpstr>Office-tema</vt:lpstr>
      <vt:lpstr>Idrottsskolan </vt:lpstr>
      <vt:lpstr>Idrottsskolan</vt:lpstr>
      <vt:lpstr>Idrottskolan</vt:lpstr>
      <vt:lpstr>Idrottsskolan</vt:lpstr>
    </vt:vector>
  </TitlesOfParts>
  <Company>Höglandets 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USM</dc:title>
  <dc:creator>Pernilla Andersson</dc:creator>
  <cp:lastModifiedBy>Asa Gustavsson</cp:lastModifiedBy>
  <cp:revision>19</cp:revision>
  <dcterms:created xsi:type="dcterms:W3CDTF">2023-05-31T18:15:10Z</dcterms:created>
  <dcterms:modified xsi:type="dcterms:W3CDTF">2025-10-26T13:34:31Z</dcterms:modified>
</cp:coreProperties>
</file>