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 Unicode M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>
      <p:cViewPr varScale="1">
        <p:scale>
          <a:sx n="74" d="100"/>
          <a:sy n="74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/>
            </a:lvl1pPr>
          </a:lstStyle>
          <a:p>
            <a:endParaRPr lang="sv-SE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/>
            </a:lvl1pPr>
          </a:lstStyle>
          <a:p>
            <a:endParaRPr lang="sv-SE"/>
          </a:p>
        </p:txBody>
      </p:sp>
      <p:sp>
        <p:nvSpPr>
          <p:cNvPr id="1434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43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Tx/>
              <a:buSzTx/>
              <a:buFontTx/>
              <a:buNone/>
              <a:defRPr sz="1200"/>
            </a:lvl1pPr>
          </a:lstStyle>
          <a:p>
            <a:endParaRPr lang="sv-SE"/>
          </a:p>
        </p:txBody>
      </p:sp>
      <p:sp>
        <p:nvSpPr>
          <p:cNvPr id="143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1200"/>
            </a:lvl1pPr>
          </a:lstStyle>
          <a:p>
            <a:fld id="{33F43990-61DF-46A6-A15F-5061AB8F4E6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4093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31C69-2A25-4C35-8C06-A689A3028BE8}" type="slidenum">
              <a:rPr lang="sv-SE"/>
              <a:pPr/>
              <a:t>1</a:t>
            </a:fld>
            <a:endParaRPr lang="sv-SE"/>
          </a:p>
        </p:txBody>
      </p:sp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2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5241F65-B61F-491B-8435-A002BFBBF52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8959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AB5ECF4-7924-4BA6-AB07-F3FFA51929DE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5289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523875"/>
            <a:ext cx="1941513" cy="55705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523875"/>
            <a:ext cx="5676900" cy="55705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FE94B39-A2E6-4002-BC9D-0829A72B532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7332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FD51ACE-8119-4CC4-A56F-190058F08885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5131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21FC130-5BB8-41AB-BDC7-0DBEFEF7A5D9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979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8BFD94-DCBC-406E-A8E9-B3C0813577A8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4102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6C6C777-30BA-418D-8E87-50193BE9021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991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20B1964-08FC-416C-92B4-76ABECE825F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504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7D9786D-449C-474B-B944-B478B880B9A1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4148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49B81CCA-5CA9-47A0-8F12-FE54F7D86A28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28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97A122D-E206-4433-9E6B-94D184BB6B3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67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9267" y="428892"/>
            <a:ext cx="2561205" cy="540000"/>
          </a:xfrm>
          <a:prstGeom prst="rect">
            <a:avLst/>
          </a:prstGeom>
        </p:spPr>
      </p:pic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75"/>
            <a:ext cx="77708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Klicka för att redigera rubriktextens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Klicka för att redigera dispositionstextens format</a:t>
            </a:r>
          </a:p>
          <a:p>
            <a:pPr lvl="1"/>
            <a:r>
              <a:rPr lang="en-GB"/>
              <a:t>Andra dispositionsnivån</a:t>
            </a:r>
          </a:p>
          <a:p>
            <a:pPr lvl="2"/>
            <a:r>
              <a:rPr lang="en-GB"/>
              <a:t>Tredje dispositionsnivån</a:t>
            </a:r>
          </a:p>
          <a:p>
            <a:pPr lvl="3"/>
            <a:r>
              <a:rPr lang="en-GB"/>
              <a:t>Fjärde dispositionsnivån</a:t>
            </a:r>
          </a:p>
          <a:p>
            <a:pPr lvl="4"/>
            <a:r>
              <a:rPr lang="en-GB"/>
              <a:t>Femte dispositionsnivån</a:t>
            </a:r>
          </a:p>
          <a:p>
            <a:pPr lvl="4"/>
            <a:r>
              <a:rPr lang="en-GB"/>
              <a:t>Sjätte dispositionsnivån</a:t>
            </a:r>
          </a:p>
          <a:p>
            <a:pPr lvl="4"/>
            <a:r>
              <a:rPr lang="en-GB"/>
              <a:t>Sjunde dispositionsnivån</a:t>
            </a:r>
          </a:p>
          <a:p>
            <a:pPr lvl="4"/>
            <a:r>
              <a:rPr lang="en-GB"/>
              <a:t>Åttonde dispositionsnivån</a:t>
            </a:r>
          </a:p>
          <a:p>
            <a:pPr lvl="4"/>
            <a:r>
              <a:rPr lang="en-GB"/>
              <a:t>Nionde dispositionsnivån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34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sv-S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903413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fld id="{513C7D5C-32F8-4545-9E3C-37A96873B68A}" type="slidenum">
              <a:rPr lang="sv-SE"/>
              <a:pPr/>
              <a:t>‹#›</a:t>
            </a:fld>
            <a:endParaRPr lang="sv-SE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3" b="20906"/>
          <a:stretch>
            <a:fillRect/>
          </a:stretch>
        </p:blipFill>
        <p:spPr bwMode="auto">
          <a:xfrm>
            <a:off x="0" y="5703888"/>
            <a:ext cx="9144000" cy="1154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r="363" b="20906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1801813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000">
          <a:solidFill>
            <a:srgbClr val="A50021"/>
          </a:solidFill>
          <a:latin typeface="Arial" charset="0"/>
          <a:cs typeface="Arial Unicode MS" charset="0"/>
        </a:defRPr>
      </a:lvl9pPr>
    </p:titleStyle>
    <p:bodyStyle>
      <a:lvl1pPr marL="342900" indent="-3429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33600" y="137160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sv-SE" sz="3600" dirty="0">
                <a:solidFill>
                  <a:schemeClr val="accent5"/>
                </a:solidFill>
                <a:latin typeface="Arial" charset="0"/>
              </a:rPr>
              <a:t>Idrottsgymnasiet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133600" y="23622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sv-SE" dirty="0" smtClean="0">
                <a:solidFill>
                  <a:srgbClr val="000000"/>
                </a:solidFill>
                <a:latin typeface="Arial" charset="0"/>
              </a:rPr>
              <a:t>Handboll – </a:t>
            </a:r>
            <a:r>
              <a:rPr lang="sv-SE" sz="1600" dirty="0" smtClean="0">
                <a:solidFill>
                  <a:srgbClr val="000000"/>
                </a:solidFill>
                <a:latin typeface="Arial" charset="0"/>
              </a:rPr>
              <a:t>instruktör: Fredrik Creutz, med erfarenhet från såväl Handbollsligan som Champions League då han spelade </a:t>
            </a:r>
            <a:r>
              <a:rPr lang="sv-SE" sz="1600" smtClean="0">
                <a:solidFill>
                  <a:srgbClr val="000000"/>
                </a:solidFill>
                <a:latin typeface="Arial" charset="0"/>
              </a:rPr>
              <a:t>i Hammarby.</a:t>
            </a:r>
            <a:endParaRPr lang="sv-SE" dirty="0">
              <a:solidFill>
                <a:srgbClr val="000000"/>
              </a:solidFill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sv-SE" dirty="0">
                <a:solidFill>
                  <a:srgbClr val="000000"/>
                </a:solidFill>
                <a:latin typeface="Arial" charset="0"/>
              </a:rPr>
              <a:t>Fotboll</a:t>
            </a:r>
          </a:p>
          <a:p>
            <a:pPr>
              <a:spcBef>
                <a:spcPct val="50000"/>
              </a:spcBef>
            </a:pPr>
            <a:r>
              <a:rPr lang="sv-SE" dirty="0">
                <a:solidFill>
                  <a:srgbClr val="000000"/>
                </a:solidFill>
                <a:latin typeface="Arial" charset="0"/>
              </a:rPr>
              <a:t>Cykel</a:t>
            </a:r>
          </a:p>
          <a:p>
            <a:pPr>
              <a:spcBef>
                <a:spcPct val="50000"/>
              </a:spcBef>
            </a:pPr>
            <a:r>
              <a:rPr lang="sv-SE" dirty="0">
                <a:solidFill>
                  <a:srgbClr val="000000"/>
                </a:solidFill>
                <a:latin typeface="Arial" charset="0"/>
              </a:rPr>
              <a:t>Orientering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idrottsgymnasium?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 dig som vill utvecklas som handbollsspelare på </a:t>
            </a:r>
            <a:r>
              <a:rPr lang="sv-SE" dirty="0" err="1"/>
              <a:t>skoltid.</a:t>
            </a:r>
            <a:endParaRPr lang="sv-SE" dirty="0"/>
          </a:p>
          <a:p>
            <a:endParaRPr lang="sv-SE" dirty="0"/>
          </a:p>
          <a:p>
            <a:r>
              <a:rPr lang="sv-SE" dirty="0"/>
              <a:t>För dig som vill lätta upp din skoltid med något du tycker mycket om.</a:t>
            </a:r>
          </a:p>
          <a:p>
            <a:endParaRPr lang="sv-SE" dirty="0"/>
          </a:p>
          <a:p>
            <a:r>
              <a:rPr lang="sv-SE" dirty="0"/>
              <a:t>För dig som vill ha betyg i din idrott.</a:t>
            </a:r>
          </a:p>
          <a:p>
            <a:endParaRPr lang="sv-SE" dirty="0"/>
          </a:p>
          <a:p>
            <a:r>
              <a:rPr lang="sv-SE" dirty="0"/>
              <a:t>För att du ska bli mer motiverad i de andra ämnen.</a:t>
            </a:r>
          </a:p>
        </p:txBody>
      </p:sp>
    </p:spTree>
    <p:extLst>
      <p:ext uri="{BB962C8B-B14F-4D97-AF65-F5344CB8AC3E}">
        <p14:creationId xmlns:p14="http://schemas.microsoft.com/office/powerpoint/2010/main" val="61733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Poäng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2500p – en gymnasieutbildning</a:t>
            </a:r>
          </a:p>
          <a:p>
            <a:endParaRPr lang="sv-SE" dirty="0"/>
          </a:p>
          <a:p>
            <a:r>
              <a:rPr lang="sv-SE" dirty="0"/>
              <a:t>100p – vanligast längd på en kurs</a:t>
            </a:r>
          </a:p>
          <a:p>
            <a:endParaRPr lang="sv-SE" dirty="0"/>
          </a:p>
          <a:p>
            <a:r>
              <a:rPr lang="sv-SE" dirty="0"/>
              <a:t>Gymnasiegemensamma, programgemensamma, </a:t>
            </a:r>
            <a:r>
              <a:rPr lang="sv-SE" dirty="0" err="1"/>
              <a:t>inriktningskurser</a:t>
            </a:r>
            <a:r>
              <a:rPr lang="sv-SE" dirty="0"/>
              <a:t> och individuellt val</a:t>
            </a:r>
          </a:p>
          <a:p>
            <a:endParaRPr lang="sv-SE" dirty="0"/>
          </a:p>
          <a:p>
            <a:r>
              <a:rPr lang="sv-SE" dirty="0"/>
              <a:t>200 p individuellt val: Idrott och hälsa 1 - specialisering100p samt idrott och hälsa 2-specialisering/träningslära 100p, teori och praktik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75062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Samverkan med klubb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Schemalagd tid  i skolan </a:t>
            </a:r>
            <a:r>
              <a:rPr lang="sv-SE" dirty="0" err="1"/>
              <a:t>tisd</a:t>
            </a:r>
            <a:r>
              <a:rPr lang="sv-SE" dirty="0"/>
              <a:t> och </a:t>
            </a:r>
            <a:r>
              <a:rPr lang="sv-SE" dirty="0" err="1"/>
              <a:t>onsd</a:t>
            </a:r>
            <a:endParaRPr lang="sv-SE" dirty="0"/>
          </a:p>
          <a:p>
            <a:endParaRPr lang="sv-SE" dirty="0"/>
          </a:p>
          <a:p>
            <a:r>
              <a:rPr lang="sv-SE" dirty="0"/>
              <a:t>Klubbträningar kvällstid – klubben ska intyga att du är aktiv.</a:t>
            </a:r>
          </a:p>
          <a:p>
            <a:endParaRPr lang="sv-SE" dirty="0"/>
          </a:p>
          <a:p>
            <a:r>
              <a:rPr lang="sv-SE" dirty="0"/>
              <a:t>Ansökan sker i samband med val till gymnasiet.</a:t>
            </a:r>
          </a:p>
          <a:p>
            <a:endParaRPr lang="sv-SE" dirty="0"/>
          </a:p>
          <a:p>
            <a:r>
              <a:rPr lang="sv-SE" dirty="0"/>
              <a:t>Kan läsas oavsett val av program.</a:t>
            </a:r>
          </a:p>
        </p:txBody>
      </p:sp>
    </p:spTree>
    <p:extLst>
      <p:ext uri="{BB962C8B-B14F-4D97-AF65-F5344CB8AC3E}">
        <p14:creationId xmlns:p14="http://schemas.microsoft.com/office/powerpoint/2010/main" val="1742018622"/>
      </p:ext>
    </p:extLst>
  </p:cSld>
  <p:clrMapOvr>
    <a:masterClrMapping/>
  </p:clrMapOvr>
</p:sld>
</file>

<file path=ppt/theme/theme1.xml><?xml version="1.0" encoding="utf-8"?>
<a:theme xmlns:a="http://schemas.openxmlformats.org/drawingml/2006/main" name="01_Bildspel Eksjö Gymnasium">
  <a:themeElements>
    <a:clrScheme name="Eksjö kommun">
      <a:dk1>
        <a:sysClr val="windowText" lastClr="000000"/>
      </a:dk1>
      <a:lt1>
        <a:sysClr val="window" lastClr="FFFFFF"/>
      </a:lt1>
      <a:dk2>
        <a:srgbClr val="B2B2B2"/>
      </a:dk2>
      <a:lt2>
        <a:srgbClr val="EBEBEB"/>
      </a:lt2>
      <a:accent1>
        <a:srgbClr val="327828"/>
      </a:accent1>
      <a:accent2>
        <a:srgbClr val="ECF2DD"/>
      </a:accent2>
      <a:accent3>
        <a:srgbClr val="89B874"/>
      </a:accent3>
      <a:accent4>
        <a:srgbClr val="C9E698"/>
      </a:accent4>
      <a:accent5>
        <a:srgbClr val="AE0F00"/>
      </a:accent5>
      <a:accent6>
        <a:srgbClr val="D6B048"/>
      </a:accent6>
      <a:hlink>
        <a:srgbClr val="0000FF"/>
      </a:hlink>
      <a:folHlink>
        <a:srgbClr val="800080"/>
      </a:folHlink>
    </a:clrScheme>
    <a:fontScheme name="Office-tema">
      <a:majorFont>
        <a:latin typeface="Arial"/>
        <a:ea typeface=""/>
        <a:cs typeface="Arial Unicode MS"/>
      </a:majorFont>
      <a:minorFont>
        <a:latin typeface="Arial"/>
        <a:ea typeface="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 Unicode MS" charset="0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m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01_Bildspel Eksjö Gymnasium</Template>
  <TotalTime>34</TotalTime>
  <Words>154</Words>
  <Application>Microsoft Office PowerPoint</Application>
  <PresentationFormat>Bildspel på skärmen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 Unicode MS</vt:lpstr>
      <vt:lpstr>Arial</vt:lpstr>
      <vt:lpstr>Times New Roman</vt:lpstr>
      <vt:lpstr>01_Bildspel Eksjö Gymnasium</vt:lpstr>
      <vt:lpstr>PowerPoint-presentation</vt:lpstr>
      <vt:lpstr>Varför idrottsgymnasium?</vt:lpstr>
      <vt:lpstr>Poäng</vt:lpstr>
      <vt:lpstr>Samverkan med klubb</vt:lpstr>
    </vt:vector>
  </TitlesOfParts>
  <Company>Höglandets 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Ullman</dc:creator>
  <cp:lastModifiedBy>Anders Nohlqvist</cp:lastModifiedBy>
  <cp:revision>5</cp:revision>
  <cp:lastPrinted>2000-10-24T12:44:39Z</cp:lastPrinted>
  <dcterms:created xsi:type="dcterms:W3CDTF">2017-10-24T17:53:46Z</dcterms:created>
  <dcterms:modified xsi:type="dcterms:W3CDTF">2018-01-06T17:13:40Z</dcterms:modified>
</cp:coreProperties>
</file>