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380" r:id="rId5"/>
    <p:sldId id="381" r:id="rId6"/>
    <p:sldId id="382" r:id="rId7"/>
    <p:sldId id="386" r:id="rId8"/>
    <p:sldId id="390" r:id="rId9"/>
    <p:sldId id="373" r:id="rId10"/>
    <p:sldId id="384" r:id="rId11"/>
    <p:sldId id="397" r:id="rId12"/>
    <p:sldId id="385" r:id="rId13"/>
    <p:sldId id="388" r:id="rId14"/>
    <p:sldId id="389" r:id="rId15"/>
    <p:sldId id="394" r:id="rId16"/>
    <p:sldId id="395" r:id="rId17"/>
    <p:sldId id="387" r:id="rId18"/>
    <p:sldId id="391" r:id="rId19"/>
    <p:sldId id="392" r:id="rId20"/>
    <p:sldId id="393" r:id="rId21"/>
    <p:sldId id="396" r:id="rId22"/>
    <p:sldId id="398" r:id="rId23"/>
    <p:sldId id="399" r:id="rId24"/>
    <p:sldId id="401" r:id="rId25"/>
    <p:sldId id="400" r:id="rId26"/>
    <p:sldId id="325" r:id="rId2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41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19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2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07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0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327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524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41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5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68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96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7AA13B3-97F7-4E30-89D4-19E014295219}" type="datetimeFigureOut">
              <a:rPr lang="sv-SE" smtClean="0"/>
              <a:t>2023-08-23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A95FBD-3553-4068-BE37-D173CB9D13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8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ksjo.se/kultur-och-fritid/foreningsliv/uthyrning-av-minibuss" TargetMode="External"/><Relationship Id="rId2" Type="http://schemas.openxmlformats.org/officeDocument/2006/relationships/hyperlink" Target="mailto:svengunnar.bergander@eksjo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@ekstromsskogsservice.se" TargetMode="External"/><Relationship Id="rId2" Type="http://schemas.openxmlformats.org/officeDocument/2006/relationships/hyperlink" Target="mailto:patrik.tejmark@t-emballage.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sako85@live.s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e.blixt@eksjo.s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obryl@live.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79A962DD-665F-451D-93C7-27DC5F1E6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492" y="4031625"/>
            <a:ext cx="10695435" cy="2338178"/>
          </a:xfrm>
        </p:spPr>
        <p:txBody>
          <a:bodyPr>
            <a:normAutofit/>
          </a:bodyPr>
          <a:lstStyle/>
          <a:p>
            <a:pPr algn="l"/>
            <a:r>
              <a:rPr lang="sv-SE" sz="40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sv-SE" sz="12300">
              <a:latin typeface="Gabriola" panose="04040605051002020D02" pitchFamily="82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66DA4353-36E8-468B-AE8B-763E375DA8BB}"/>
              </a:ext>
            </a:extLst>
          </p:cNvPr>
          <p:cNvSpPr txBox="1">
            <a:spLocks/>
          </p:cNvSpPr>
          <p:nvPr/>
        </p:nvSpPr>
        <p:spPr>
          <a:xfrm>
            <a:off x="1774355" y="1568439"/>
            <a:ext cx="8767860" cy="2180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7200">
                <a:latin typeface="Arial" panose="020B0604020202020204" pitchFamily="34" charset="0"/>
                <a:cs typeface="Arial" panose="020B0604020202020204" pitchFamily="34" charset="0"/>
              </a:rPr>
              <a:t>Välkomna till ledarmöte!</a:t>
            </a:r>
          </a:p>
        </p:txBody>
      </p:sp>
      <p:pic>
        <p:nvPicPr>
          <p:cNvPr id="1034" name="Picture 10" descr="Bildresultat fÃ¶r handboll">
            <a:extLst>
              <a:ext uri="{FF2B5EF4-FFF2-40B4-BE49-F238E27FC236}">
                <a16:creationId xmlns:a16="http://schemas.microsoft.com/office/drawing/2014/main" id="{55630B8C-3A52-47E2-9D0F-3E0D49154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5" y="780693"/>
            <a:ext cx="1693629" cy="256268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Underrubrik 2">
            <a:extLst>
              <a:ext uri="{FF2B5EF4-FFF2-40B4-BE49-F238E27FC236}">
                <a16:creationId xmlns:a16="http://schemas.microsoft.com/office/drawing/2014/main" id="{79A962DD-665F-451D-93C7-27DC5F1E6E4E}"/>
              </a:ext>
            </a:extLst>
          </p:cNvPr>
          <p:cNvSpPr txBox="1">
            <a:spLocks/>
          </p:cNvSpPr>
          <p:nvPr/>
        </p:nvSpPr>
        <p:spPr>
          <a:xfrm>
            <a:off x="1226548" y="3847080"/>
            <a:ext cx="10305704" cy="166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4000">
                <a:latin typeface="Gabriola" panose="04040605051002020D02" pitchFamily="82" charset="0"/>
              </a:rPr>
              <a:t>Onsdag 23 augusti</a:t>
            </a:r>
          </a:p>
          <a:p>
            <a:r>
              <a:rPr lang="sv-SE" sz="4000">
                <a:latin typeface="Gabriola" panose="04040605051002020D02" pitchFamily="82" charset="0"/>
              </a:rPr>
              <a:t>Konferensrum </a:t>
            </a:r>
            <a:r>
              <a:rPr lang="sv-SE" sz="4000" err="1">
                <a:latin typeface="Gabriola" panose="04040605051002020D02" pitchFamily="82" charset="0"/>
              </a:rPr>
              <a:t>Olsbergs</a:t>
            </a:r>
            <a:r>
              <a:rPr lang="sv-SE" sz="4000">
                <a:latin typeface="Gabriola" panose="04040605051002020D02" pitchFamily="82" charset="0"/>
              </a:rPr>
              <a:t> Arena</a:t>
            </a:r>
          </a:p>
        </p:txBody>
      </p:sp>
    </p:spTree>
    <p:extLst>
      <p:ext uri="{BB962C8B-B14F-4D97-AF65-F5344CB8AC3E}">
        <p14:creationId xmlns:p14="http://schemas.microsoft.com/office/powerpoint/2010/main" val="3747484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3AC6A-C13E-D0E6-3521-3995453B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Inför säsong 2023/2024 - </a:t>
            </a:r>
            <a:r>
              <a:rPr lang="sv-SE"/>
              <a:t>Förenings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ansvar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C76B6-C5D4-F052-4286-647AFF9D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8508"/>
            <a:ext cx="4237074" cy="4038600"/>
          </a:xfrm>
        </p:spPr>
        <p:txBody>
          <a:bodyPr>
            <a:normAutofit/>
          </a:bodyPr>
          <a:lstStyle/>
          <a:p>
            <a:r>
              <a:rPr lang="sv-SE" sz="2400">
                <a:solidFill>
                  <a:schemeClr val="tx1"/>
                </a:solidFill>
              </a:rPr>
              <a:t>U9</a:t>
            </a:r>
          </a:p>
          <a:p>
            <a:pPr lvl="1"/>
            <a:r>
              <a:rPr lang="de-DE" sz="2200">
                <a:solidFill>
                  <a:schemeClr val="tx1"/>
                </a:solidFill>
              </a:rPr>
              <a:t>1 </a:t>
            </a:r>
            <a:r>
              <a:rPr lang="de-DE" sz="2200" err="1">
                <a:solidFill>
                  <a:schemeClr val="tx1"/>
                </a:solidFill>
              </a:rPr>
              <a:t>julkalender</a:t>
            </a:r>
            <a:endParaRPr lang="de-DE" sz="2200">
              <a:solidFill>
                <a:schemeClr val="tx1"/>
              </a:solidFill>
            </a:endParaRPr>
          </a:p>
          <a:p>
            <a:pPr lvl="1"/>
            <a:r>
              <a:rPr lang="de-DE" sz="2200" err="1">
                <a:solidFill>
                  <a:schemeClr val="tx1"/>
                </a:solidFill>
              </a:rPr>
              <a:t>Månadslotter</a:t>
            </a:r>
            <a:endParaRPr lang="de-DE" sz="2200">
              <a:solidFill>
                <a:schemeClr val="tx1"/>
              </a:solidFill>
            </a:endParaRPr>
          </a:p>
          <a:p>
            <a:r>
              <a:rPr lang="de-DE" sz="2400">
                <a:solidFill>
                  <a:schemeClr val="tx1"/>
                </a:solidFill>
              </a:rPr>
              <a:t>U10 och </a:t>
            </a:r>
            <a:r>
              <a:rPr lang="de-DE" sz="2400" err="1">
                <a:solidFill>
                  <a:schemeClr val="tx1"/>
                </a:solidFill>
              </a:rPr>
              <a:t>äldre</a:t>
            </a:r>
            <a:endParaRPr lang="de-DE" sz="2400">
              <a:solidFill>
                <a:schemeClr val="tx1"/>
              </a:solidFill>
            </a:endParaRPr>
          </a:p>
          <a:p>
            <a:pPr lvl="1"/>
            <a:r>
              <a:rPr lang="sv-SE" sz="2200">
                <a:solidFill>
                  <a:schemeClr val="tx1"/>
                </a:solidFill>
              </a:rPr>
              <a:t>2 julkalender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8 Bingolotter – uppesittarkväll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Månadslotter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Föreningskiosk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Sponsorarbete</a:t>
            </a:r>
          </a:p>
          <a:p>
            <a:pPr lvl="1"/>
            <a:endParaRPr lang="de-DE" sz="2200">
              <a:solidFill>
                <a:schemeClr val="tx1"/>
              </a:solidFill>
            </a:endParaRPr>
          </a:p>
          <a:p>
            <a:endParaRPr lang="sv-SE" sz="2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22B2B8-E699-B520-0D9D-AF5911B2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954E9A03-F2D0-F318-B6ED-D6A99CC6EBDF}"/>
              </a:ext>
            </a:extLst>
          </p:cNvPr>
          <p:cNvSpPr txBox="1">
            <a:spLocks/>
          </p:cNvSpPr>
          <p:nvPr/>
        </p:nvSpPr>
        <p:spPr>
          <a:xfrm>
            <a:off x="5726247" y="2052793"/>
            <a:ext cx="4237074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>
                <a:solidFill>
                  <a:schemeClr val="tx1"/>
                </a:solidFill>
              </a:rPr>
              <a:t>Styrelsen</a:t>
            </a:r>
            <a:endParaRPr lang="de-DE" sz="2400">
              <a:solidFill>
                <a:schemeClr val="tx1"/>
              </a:solidFill>
            </a:endParaRPr>
          </a:p>
          <a:p>
            <a:pPr lvl="1"/>
            <a:r>
              <a:rPr lang="sv-SE" sz="2200">
                <a:solidFill>
                  <a:schemeClr val="tx1"/>
                </a:solidFill>
              </a:rPr>
              <a:t>2 julkalender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8 Bingolotter – uppesittarkväll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Månadslotter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Föreningskiosk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Sponsorarbete</a:t>
            </a:r>
          </a:p>
          <a:p>
            <a:pPr lvl="1"/>
            <a:r>
              <a:rPr lang="sv-SE" sz="2200" err="1">
                <a:solidFill>
                  <a:schemeClr val="tx1"/>
                </a:solidFill>
              </a:rPr>
              <a:t>Rokalven</a:t>
            </a:r>
            <a:r>
              <a:rPr lang="sv-SE" sz="2200">
                <a:solidFill>
                  <a:schemeClr val="tx1"/>
                </a:solidFill>
              </a:rPr>
              <a:t> / torgmöbler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Bingolotter på ICA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Kioskansvariga </a:t>
            </a:r>
          </a:p>
          <a:p>
            <a:pPr lvl="1"/>
            <a:endParaRPr lang="de-DE" sz="2200">
              <a:solidFill>
                <a:schemeClr val="tx1"/>
              </a:solidFill>
            </a:endParaRPr>
          </a:p>
          <a:p>
            <a:endParaRPr lang="sv-SE" sz="26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A323553-DC9B-601D-9684-11DA534F23D4}"/>
              </a:ext>
            </a:extLst>
          </p:cNvPr>
          <p:cNvSpPr txBox="1"/>
          <p:nvPr/>
        </p:nvSpPr>
        <p:spPr>
          <a:xfrm>
            <a:off x="2073499" y="5794677"/>
            <a:ext cx="7889822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sv-SE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antal per familj skrivna på samma adress: 4 julkalendrar och 16 bingolotter</a:t>
            </a:r>
          </a:p>
          <a:p>
            <a:r>
              <a:rPr lang="sv-SE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Föreningskiosken drivs gemensamt med IBK Husar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32557A-2280-82C3-3A7D-CF383FBFB3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198">
            <a:off x="9800284" y="2050768"/>
            <a:ext cx="1899268" cy="28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2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3AC6A-C13E-D0E6-3521-3995453B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Inför säsong 2023/2024 - Sponsring</a:t>
            </a:r>
            <a:endParaRPr lang="sv-S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C76B6-C5D4-F052-4286-647AFF9D1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074074" cy="40386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Nuvarande sponsorer kontaktas av sponsorgruppen</a:t>
            </a:r>
            <a:r>
              <a:rPr lang="sv-SE" sz="2200" dirty="0">
                <a:solidFill>
                  <a:schemeClr val="tx1"/>
                </a:solidFill>
              </a:rPr>
              <a:t> </a:t>
            </a:r>
          </a:p>
          <a:p>
            <a:r>
              <a:rPr lang="sv-SE" sz="2400" dirty="0">
                <a:solidFill>
                  <a:schemeClr val="tx1"/>
                </a:solidFill>
              </a:rPr>
              <a:t>Om lagen skaffar egna sponsorer till laget gäller följande:</a:t>
            </a:r>
          </a:p>
          <a:p>
            <a:pPr lvl="1"/>
            <a:r>
              <a:rPr lang="sv-SE" sz="2200" dirty="0">
                <a:solidFill>
                  <a:schemeClr val="tx1"/>
                </a:solidFill>
              </a:rPr>
              <a:t>50% till egna laget</a:t>
            </a:r>
          </a:p>
          <a:p>
            <a:pPr lvl="1"/>
            <a:r>
              <a:rPr lang="sv-SE" sz="2200" dirty="0">
                <a:solidFill>
                  <a:schemeClr val="tx1"/>
                </a:solidFill>
              </a:rPr>
              <a:t>50% till EBK</a:t>
            </a:r>
          </a:p>
          <a:p>
            <a:pPr lvl="1"/>
            <a:r>
              <a:rPr lang="de-DE" sz="2200" dirty="0" err="1">
                <a:solidFill>
                  <a:schemeClr val="tx1"/>
                </a:solidFill>
              </a:rPr>
              <a:t>Faktureras</a:t>
            </a:r>
            <a:r>
              <a:rPr lang="de-DE" sz="2200" dirty="0">
                <a:solidFill>
                  <a:schemeClr val="tx1"/>
                </a:solidFill>
              </a:rPr>
              <a:t> via </a:t>
            </a:r>
            <a:r>
              <a:rPr lang="de-DE" sz="2200" dirty="0" err="1">
                <a:solidFill>
                  <a:schemeClr val="tx1"/>
                </a:solidFill>
              </a:rPr>
              <a:t>EBK‘s</a:t>
            </a:r>
            <a:r>
              <a:rPr lang="de-DE" sz="2200" dirty="0">
                <a:solidFill>
                  <a:schemeClr val="tx1"/>
                </a:solidFill>
              </a:rPr>
              <a:t> </a:t>
            </a:r>
            <a:r>
              <a:rPr lang="de-DE" sz="2200" dirty="0" err="1">
                <a:solidFill>
                  <a:schemeClr val="tx1"/>
                </a:solidFill>
              </a:rPr>
              <a:t>kassör</a:t>
            </a:r>
            <a:endParaRPr lang="de-DE" sz="2200" dirty="0">
              <a:solidFill>
                <a:schemeClr val="tx1"/>
              </a:solidFill>
            </a:endParaRPr>
          </a:p>
          <a:p>
            <a:endParaRPr lang="sv-SE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22B2B8-E699-B520-0D9D-AF5911B2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96B5B09-B3CE-BFD9-6BE3-F632F861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6531">
            <a:off x="7533279" y="1934676"/>
            <a:ext cx="3199517" cy="4625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992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Inför säsong 2023/2024 – Arrangemang/Ungdomskommitté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19301"/>
            <a:ext cx="9639300" cy="4074794"/>
          </a:xfrm>
        </p:spPr>
        <p:txBody>
          <a:bodyPr>
            <a:noAutofit/>
          </a:bodyPr>
          <a:lstStyle/>
          <a:p>
            <a:pPr lvl="1"/>
            <a:r>
              <a:rPr lang="sv-SE" sz="2400">
                <a:solidFill>
                  <a:schemeClr val="tx1"/>
                </a:solidFill>
              </a:rPr>
              <a:t>Anders</a:t>
            </a:r>
          </a:p>
          <a:p>
            <a:pPr lvl="2"/>
            <a:r>
              <a:rPr lang="sv-SE" sz="2200">
                <a:solidFill>
                  <a:schemeClr val="tx1"/>
                </a:solidFill>
              </a:rPr>
              <a:t>Sammankallande, matchläggning, träningstider, rekrytering ledare, uppstart lag, tränarutbildningar, USM mm</a:t>
            </a:r>
          </a:p>
          <a:p>
            <a:pPr lvl="1"/>
            <a:r>
              <a:rPr lang="sv-SE" sz="2400">
                <a:solidFill>
                  <a:schemeClr val="tx1"/>
                </a:solidFill>
              </a:rPr>
              <a:t>Pernilla</a:t>
            </a:r>
          </a:p>
          <a:p>
            <a:pPr lvl="2"/>
            <a:r>
              <a:rPr lang="sv-SE" sz="2200">
                <a:solidFill>
                  <a:schemeClr val="tx1"/>
                </a:solidFill>
              </a:rPr>
              <a:t>Domartillsättning, domarutbildning, riktlinjer, mentorskap, domarutrustning, blanketter mm.</a:t>
            </a:r>
          </a:p>
          <a:p>
            <a:pPr lvl="1"/>
            <a:r>
              <a:rPr lang="sv-SE" sz="2400">
                <a:solidFill>
                  <a:schemeClr val="tx1"/>
                </a:solidFill>
              </a:rPr>
              <a:t>Cecilia</a:t>
            </a:r>
          </a:p>
          <a:p>
            <a:pPr lvl="2"/>
            <a:r>
              <a:rPr lang="sv-SE" sz="2200">
                <a:solidFill>
                  <a:schemeClr val="tx1"/>
                </a:solidFill>
              </a:rPr>
              <a:t>Matchfunktionärer och utbildning, mentorskap, utrustning i hallarna mm.</a:t>
            </a:r>
          </a:p>
          <a:p>
            <a:pPr lvl="1"/>
            <a:r>
              <a:rPr lang="sv-SE" sz="2400">
                <a:solidFill>
                  <a:schemeClr val="tx1"/>
                </a:solidFill>
              </a:rPr>
              <a:t>Tomas</a:t>
            </a:r>
          </a:p>
          <a:p>
            <a:pPr lvl="2"/>
            <a:r>
              <a:rPr lang="sv-SE" sz="2200">
                <a:solidFill>
                  <a:schemeClr val="tx1"/>
                </a:solidFill>
              </a:rPr>
              <a:t>Matchvärd herrmatcher, </a:t>
            </a:r>
            <a:r>
              <a:rPr lang="sv-SE" sz="2200" err="1">
                <a:solidFill>
                  <a:schemeClr val="tx1"/>
                </a:solidFill>
              </a:rPr>
              <a:t>adm</a:t>
            </a:r>
            <a:r>
              <a:rPr lang="sv-SE" sz="2200">
                <a:solidFill>
                  <a:schemeClr val="tx1"/>
                </a:solidFill>
              </a:rPr>
              <a:t> stöd gruppen, arrangemang etc.</a:t>
            </a:r>
          </a:p>
          <a:p>
            <a:pPr lvl="1"/>
            <a:r>
              <a:rPr lang="sv-SE" sz="2400">
                <a:solidFill>
                  <a:schemeClr val="tx1"/>
                </a:solidFill>
              </a:rPr>
              <a:t>Niclas</a:t>
            </a:r>
          </a:p>
          <a:p>
            <a:pPr lvl="2"/>
            <a:r>
              <a:rPr lang="sv-SE" sz="2200">
                <a:solidFill>
                  <a:schemeClr val="tx1"/>
                </a:solidFill>
              </a:rPr>
              <a:t>Matchvärd herrmatcher, USM mm.</a:t>
            </a: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0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Inför säsong 2023/2024 – Arrangemang/Ungdomskommitté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09800"/>
            <a:ext cx="9639300" cy="372237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Lägesrapport arbete med PM för olika delar</a:t>
            </a:r>
            <a:endParaRPr lang="sv-SE" sz="220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buFont typeface="Calibri" pitchFamily="34" charset="0"/>
              <a:buChar char="-"/>
            </a:pP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Idrottsskolan (åk 2), Handbollsfestivaler (U8), Minihandboll (U9)</a:t>
            </a:r>
            <a:endParaRPr lang="sv-SE" sz="2400">
              <a:solidFill>
                <a:schemeClr val="tx1"/>
              </a:solidFill>
            </a:endParaRPr>
          </a:p>
          <a:p>
            <a:pPr lvl="1">
              <a:buFont typeface="Calibri" pitchFamily="34" charset="0"/>
              <a:buChar char="-"/>
            </a:pP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USM</a:t>
            </a:r>
            <a:endParaRPr lang="sv-SE" sz="2400">
              <a:solidFill>
                <a:schemeClr val="tx1"/>
              </a:solidFill>
            </a:endParaRPr>
          </a:p>
          <a:p>
            <a:pPr lvl="1">
              <a:buFont typeface="Calibri" pitchFamily="34" charset="0"/>
              <a:buChar char="-"/>
            </a:pP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#Schysstmatch...och vilka projekt vi deltar i och vilket förbund.</a:t>
            </a:r>
            <a:endParaRPr lang="sv-SE" sz="2400">
              <a:solidFill>
                <a:schemeClr val="tx1"/>
              </a:solidFill>
            </a:endParaRPr>
          </a:p>
          <a:p>
            <a:pPr lvl="1">
              <a:buFont typeface="Calibri" pitchFamily="34" charset="0"/>
              <a:buChar char="-"/>
            </a:pP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Informationsblankett till nya spelare</a:t>
            </a:r>
            <a:endParaRPr lang="sv-SE" sz="2400">
              <a:solidFill>
                <a:schemeClr val="tx1"/>
              </a:solidFill>
            </a:endParaRPr>
          </a:p>
          <a:p>
            <a:pPr lvl="1">
              <a:buFont typeface="Calibri" pitchFamily="34" charset="0"/>
              <a:buChar char="-"/>
            </a:pP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Föräldramöte: övergripande samt möjlighet till egen komplettering.</a:t>
            </a:r>
            <a:endParaRPr lang="sv-SE" sz="2400">
              <a:solidFill>
                <a:schemeClr val="tx1"/>
              </a:solidFill>
            </a:endParaRPr>
          </a:p>
          <a:p>
            <a:pPr lvl="1">
              <a:buFont typeface="Calibri" pitchFamily="34" charset="0"/>
              <a:buChar char="-"/>
            </a:pP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Presentation till nya ledare</a:t>
            </a:r>
            <a:endParaRPr lang="sv-SE" sz="240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sv-SE" sz="240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Allt kommer framöver finnas på hemsidan.</a:t>
            </a:r>
            <a:endParaRPr lang="sv-SE" sz="2400">
              <a:solidFill>
                <a:schemeClr val="tx1"/>
              </a:solidFill>
            </a:endParaRPr>
          </a:p>
          <a:p>
            <a:pPr lvl="1">
              <a:buFont typeface="Calibri" pitchFamily="34" charset="0"/>
              <a:buChar char="-"/>
            </a:pPr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9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Inför säsong 2023/2024 - 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7627513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Matchläggning pågår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Lägesrapport: Ca 220 matcher. Återstår U8, U9 samt USM. Vad gäller nu?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Nytt system: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Profixio</a:t>
            </a:r>
            <a:endParaRPr lang="sv-SE" sz="240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Dispenser ska sökas - meddela Anders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Föreningscup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  den här säsongen -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IrstaBlixten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 5-7 april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Klubben står för anmälningsavgift och busstransport (gäller endast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föreningscup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Cupbidrag 3000kr/år (U9 1500kr/år)</a:t>
            </a:r>
          </a:p>
          <a:p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CA08152-0338-B01B-3440-D154C18F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256" y="3559193"/>
            <a:ext cx="2823455" cy="10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8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Inför säsong 2023/2024 - Bussar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9639300" cy="4038600"/>
          </a:xfrm>
        </p:spPr>
        <p:txBody>
          <a:bodyPr>
            <a:normAutofit lnSpcReduction="10000"/>
          </a:bodyPr>
          <a:lstStyle/>
          <a:p>
            <a:r>
              <a:rPr lang="sv-SE" sz="2400">
                <a:solidFill>
                  <a:schemeClr val="tx1"/>
                </a:solidFill>
              </a:rPr>
              <a:t>Bussavtal med Eksjö kommun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3 minibussar som hyrs ut under helger av Eksjö kommun och bokas via en e-tjänst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2 minibussar som kan hyras ut under helger av Eksjö gymnasium som bokas genom Sven-Gunnar </a:t>
            </a:r>
            <a:r>
              <a:rPr lang="sv-SE" sz="2200" err="1">
                <a:solidFill>
                  <a:schemeClr val="tx1"/>
                </a:solidFill>
              </a:rPr>
              <a:t>Bergander</a:t>
            </a:r>
            <a:r>
              <a:rPr lang="sv-SE" sz="2200">
                <a:solidFill>
                  <a:schemeClr val="tx1"/>
                </a:solidFill>
              </a:rPr>
              <a:t>, </a:t>
            </a:r>
            <a:r>
              <a:rPr lang="sv-SE" sz="220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svengunnar.bergander@eksjo.se</a:t>
            </a:r>
            <a:r>
              <a:rPr lang="sv-SE" sz="220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sv-SE" sz="22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https://eksjo.se/kultur-och-fritid/foreningsliv/uthyrning-av-minibuss</a:t>
            </a:r>
            <a:r>
              <a:rPr lang="sv-SE" sz="2200">
                <a:solidFill>
                  <a:schemeClr val="tx1"/>
                </a:solidFill>
              </a:rPr>
              <a:t> </a:t>
            </a:r>
          </a:p>
          <a:p>
            <a:r>
              <a:rPr lang="sv-SE" sz="2400">
                <a:solidFill>
                  <a:schemeClr val="tx1"/>
                </a:solidFill>
              </a:rPr>
              <a:t>Bussbidrag U16 och yngre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Säsong 2023-2024: Föreningen bekostar en bussresa per lag till valfri bortamatch under säsongen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Diskussioner pågår om förändring av bussbidrag inför kommande säsonger till ett rent ekonomiskt bidrag per lag istället pågår. Styrelsen tar gärna emot synpunkter</a:t>
            </a:r>
          </a:p>
          <a:p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4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Inför säsong 2023/2024 - Material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3095"/>
            <a:ext cx="9639300" cy="4038600"/>
          </a:xfrm>
        </p:spPr>
        <p:txBody>
          <a:bodyPr>
            <a:noAutofit/>
          </a:bodyPr>
          <a:lstStyle/>
          <a:p>
            <a:r>
              <a:rPr lang="sv-SE" sz="2400">
                <a:solidFill>
                  <a:schemeClr val="tx1"/>
                </a:solidFill>
              </a:rPr>
              <a:t>Föreningskväll Intersport tisdag 5/9 </a:t>
            </a:r>
            <a:r>
              <a:rPr lang="sv-SE" sz="2400" err="1">
                <a:solidFill>
                  <a:schemeClr val="tx1"/>
                </a:solidFill>
              </a:rPr>
              <a:t>kl</a:t>
            </a:r>
            <a:r>
              <a:rPr lang="sv-SE" sz="2400">
                <a:solidFill>
                  <a:schemeClr val="tx1"/>
                </a:solidFill>
              </a:rPr>
              <a:t> 16-19</a:t>
            </a:r>
          </a:p>
          <a:p>
            <a:r>
              <a:rPr lang="sv-SE" sz="2400">
                <a:solidFill>
                  <a:schemeClr val="tx1"/>
                </a:solidFill>
              </a:rPr>
              <a:t>Ansvarsområde Patrik och Mats: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Kontakter med Intersport/KEMPA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Inköp matchställ och annan utrustning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Föreningskvällar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EBK-stugan tisdagar kl. 18-19 vid behov/</a:t>
            </a:r>
            <a:r>
              <a:rPr lang="sv-SE" sz="2200" err="1">
                <a:solidFill>
                  <a:schemeClr val="tx1"/>
                </a:solidFill>
              </a:rPr>
              <a:t>enl</a:t>
            </a:r>
            <a:r>
              <a:rPr lang="sv-SE" sz="2200">
                <a:solidFill>
                  <a:schemeClr val="tx1"/>
                </a:solidFill>
              </a:rPr>
              <a:t> ök</a:t>
            </a:r>
          </a:p>
          <a:p>
            <a:pPr lvl="1"/>
            <a:r>
              <a:rPr lang="sv-SE" sz="2200">
                <a:solidFill>
                  <a:schemeClr val="tx1"/>
                </a:solidFill>
                <a:hlinkClick r:id="rId2"/>
              </a:rPr>
              <a:t>patrik.tejmark@t-emballage.se</a:t>
            </a:r>
            <a:r>
              <a:rPr lang="sv-SE" sz="2200">
                <a:solidFill>
                  <a:schemeClr val="tx1"/>
                </a:solidFill>
              </a:rPr>
              <a:t> </a:t>
            </a:r>
          </a:p>
          <a:p>
            <a:r>
              <a:rPr lang="sv-SE" sz="2400">
                <a:solidFill>
                  <a:schemeClr val="tx1"/>
                </a:solidFill>
              </a:rPr>
              <a:t>Ansvarsområde Johan och Magnus: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Materialansvariga i </a:t>
            </a:r>
            <a:r>
              <a:rPr lang="sv-SE" sz="2200" err="1">
                <a:solidFill>
                  <a:schemeClr val="tx1"/>
                </a:solidFill>
              </a:rPr>
              <a:t>resp</a:t>
            </a:r>
            <a:r>
              <a:rPr lang="sv-SE" sz="2200">
                <a:solidFill>
                  <a:schemeClr val="tx1"/>
                </a:solidFill>
              </a:rPr>
              <a:t> hall. 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Kontaktas om ni ser något som saknas, t ex västar, koner etc.</a:t>
            </a:r>
          </a:p>
          <a:p>
            <a:pPr lvl="1"/>
            <a:r>
              <a:rPr lang="sv-SE" sz="2200">
                <a:solidFill>
                  <a:schemeClr val="tx1"/>
                </a:solidFill>
                <a:hlinkClick r:id="rId3"/>
              </a:rPr>
              <a:t>johan@ekstromsskogsservice.se</a:t>
            </a:r>
            <a:r>
              <a:rPr lang="sv-SE" sz="2200">
                <a:solidFill>
                  <a:schemeClr val="tx1"/>
                </a:solidFill>
              </a:rPr>
              <a:t>, </a:t>
            </a:r>
            <a:r>
              <a:rPr lang="sv-SE" sz="2200">
                <a:solidFill>
                  <a:schemeClr val="tx1"/>
                </a:solidFill>
                <a:hlinkClick r:id="rId4"/>
              </a:rPr>
              <a:t>sako85@live.se</a:t>
            </a:r>
            <a:r>
              <a:rPr lang="sv-SE" sz="2200">
                <a:solidFill>
                  <a:schemeClr val="tx1"/>
                </a:solidFill>
              </a:rPr>
              <a:t> </a:t>
            </a:r>
            <a:endParaRPr lang="sv-SE" sz="26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Inför säsong 2023/2024 - Material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34153"/>
            <a:ext cx="9639300" cy="46142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Riktlinjer: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Material hämtas enbart tisdagar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kl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 18-19 efter överenskommelse med Patrik.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Lagen som har "klisterställ”</a:t>
            </a:r>
          </a:p>
          <a:p>
            <a:pPr lvl="2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Låt en person tvätta efter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resp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 match </a:t>
            </a:r>
            <a:endParaRPr lang="sv-SE" sz="2400">
              <a:solidFill>
                <a:schemeClr val="tx1"/>
              </a:solidFill>
            </a:endParaRPr>
          </a:p>
          <a:p>
            <a:pPr lvl="2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Gärna med olivolja mot klistret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Taktiktavlor köps in enligt önskemål - lagen 10-14 år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Varje lag ansvarar för god ordning i hallarna och att samla in material efter träning/match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Fördelning material i hallar, görs när träningstiderna är klara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Matchställsinventering senast idag enligt tidigare info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Behov IT-utrustning USM?? </a:t>
            </a:r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Inför säsong 2023/2024 - 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34740"/>
            <a:ext cx="9639300" cy="44061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Nytt system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Profixio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inkl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 nytt EMP, spelarregistrering, matchläggning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etc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FU1 och FU2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DU1, DU2, DU3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TU1 – Vetlanda 26/11 - anmälningslänk/info utskickad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TU2 – Hultsfred februari 2024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TU3 – 27-28/10 samt 16-17/12, Eksjö - anmälningslänk/info utskickad</a:t>
            </a:r>
            <a:endParaRPr lang="sv-SE" sz="2400">
              <a:solidFill>
                <a:schemeClr val="tx1"/>
              </a:solidFill>
            </a:endParaRP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Spelarutbildning HF Syd – information mailas</a:t>
            </a: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5/9 kl. 18-20 Utbildning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Lärgrupper</a:t>
            </a:r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, Jens H, EBK-stugan</a:t>
            </a:r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71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/>
              <a:t>Inför säsong 2023/2024 - Föräldramöten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62175"/>
            <a:ext cx="9639300" cy="3779520"/>
          </a:xfrm>
        </p:spPr>
        <p:txBody>
          <a:bodyPr>
            <a:noAutofit/>
          </a:bodyPr>
          <a:lstStyle/>
          <a:p>
            <a:r>
              <a:rPr lang="sv-SE" sz="2400">
                <a:solidFill>
                  <a:schemeClr val="tx1"/>
                </a:solidFill>
              </a:rPr>
              <a:t>Inget gemensamt föräldramöte den här säsongen </a:t>
            </a:r>
          </a:p>
          <a:p>
            <a:r>
              <a:rPr lang="sv-SE" sz="2400">
                <a:solidFill>
                  <a:schemeClr val="tx1"/>
                </a:solidFill>
              </a:rPr>
              <a:t>Istället kommer någon/några från styrelsen att delta på </a:t>
            </a:r>
            <a:r>
              <a:rPr lang="sv-SE" sz="2400" err="1">
                <a:solidFill>
                  <a:schemeClr val="tx1"/>
                </a:solidFill>
              </a:rPr>
              <a:t>resp</a:t>
            </a:r>
            <a:r>
              <a:rPr lang="sv-SE" sz="2400">
                <a:solidFill>
                  <a:schemeClr val="tx1"/>
                </a:solidFill>
              </a:rPr>
              <a:t> lags föräldramöte</a:t>
            </a:r>
          </a:p>
          <a:p>
            <a:r>
              <a:rPr lang="sv-SE" sz="2400">
                <a:solidFill>
                  <a:schemeClr val="tx1"/>
                </a:solidFill>
              </a:rPr>
              <a:t>Datum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25, 27, 28 september – ”äldre lagen”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23,  25 oktober – ”yngre lagen”</a:t>
            </a:r>
          </a:p>
          <a:p>
            <a:pPr lvl="1"/>
            <a:r>
              <a:rPr lang="sv-SE" sz="2200">
                <a:solidFill>
                  <a:schemeClr val="tx1"/>
                </a:solidFill>
              </a:rPr>
              <a:t>Om dessa inte passar, ge oss förslag så ser vi om vi kan lösa det!</a:t>
            </a:r>
          </a:p>
          <a:p>
            <a:pPr lvl="1"/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6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3AC6A-C13E-D0E6-3521-3995453B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C76B6-C5D4-F052-4286-647AFF9D1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</a:p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EBK 80 år </a:t>
            </a:r>
          </a:p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från styrelse och kommittéer/arbetsgrupper</a:t>
            </a:r>
          </a:p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Inför säsong 2023/2024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22B2B8-E699-B520-0D9D-AF5911B2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24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42925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sv-SE" sz="4800" b="1">
                <a:latin typeface="Calibri" panose="020F0502020204030204" pitchFamily="34" charset="0"/>
                <a:cs typeface="Calibri" panose="020F0502020204030204" pitchFamily="34" charset="0"/>
              </a:rPr>
              <a:t>Inför säsong 2023/2024 – Viktiga datum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240C9B19-AFE9-D710-3776-A40FF39D15A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9588463"/>
              </p:ext>
            </p:extLst>
          </p:nvPr>
        </p:nvGraphicFramePr>
        <p:xfrm>
          <a:off x="1143000" y="1600806"/>
          <a:ext cx="4391025" cy="49682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114425">
                  <a:extLst>
                    <a:ext uri="{9D8B030D-6E8A-4147-A177-3AD203B41FA5}">
                      <a16:colId xmlns:a16="http://schemas.microsoft.com/office/drawing/2014/main" val="4251621255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31362237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907080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Ledarmöte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2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aug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Uppstart Eksjö idrottsskola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7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Träff 3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Five</a:t>
                      </a:r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Handboll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Sävsjö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Vetlanda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72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8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Föreningskväll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9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Uppstart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lärgrupper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Klubbstugan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2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Eksjö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Eksjö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16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Styrelsemöte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23-24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USM F18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3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25-29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Föräldramöten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47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43567"/>
                  </a:ext>
                </a:extLst>
              </a:tr>
            </a:tbl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  <p:graphicFrame>
        <p:nvGraphicFramePr>
          <p:cNvPr id="8" name="Tabell 6">
            <a:extLst>
              <a:ext uri="{FF2B5EF4-FFF2-40B4-BE49-F238E27FC236}">
                <a16:creationId xmlns:a16="http://schemas.microsoft.com/office/drawing/2014/main" id="{173F7CEF-B704-178C-58F5-AD81CFAE1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253450"/>
              </p:ext>
            </p:extLst>
          </p:nvPr>
        </p:nvGraphicFramePr>
        <p:xfrm>
          <a:off x="6115050" y="1610331"/>
          <a:ext cx="4095751" cy="48920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251621255"/>
                    </a:ext>
                  </a:extLst>
                </a:gridCol>
                <a:gridCol w="1572120">
                  <a:extLst>
                    <a:ext uri="{9D8B030D-6E8A-4147-A177-3AD203B41FA5}">
                      <a16:colId xmlns:a16="http://schemas.microsoft.com/office/drawing/2014/main" val="313622373"/>
                    </a:ext>
                  </a:extLst>
                </a:gridCol>
                <a:gridCol w="1609231">
                  <a:extLst>
                    <a:ext uri="{9D8B030D-6E8A-4147-A177-3AD203B41FA5}">
                      <a16:colId xmlns:a16="http://schemas.microsoft.com/office/drawing/2014/main" val="3370601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14-15 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USM F14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28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Träff 4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Five</a:t>
                      </a:r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Handboll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Snäckan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7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Ledarmöte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23-25 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Föräldramöten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72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28-29 okt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88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24-26 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Firande EBK 80 år!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494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 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Vetlanda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2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Handboll Eksjö idrottsskola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Itolvhallen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Utvärdering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Five</a:t>
                      </a:r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Handboll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Göteborg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16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16-17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Tomtecuppen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Olsbergs</a:t>
                      </a:r>
                      <a:endParaRPr lang="sv-SE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3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Februari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TU2, 2 helger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Hultsfred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84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46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>
                <a:latin typeface="Calibri"/>
                <a:cs typeface="Calibri"/>
              </a:rPr>
              <a:t>Inför säsong 2023/2024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62175"/>
            <a:ext cx="9639300" cy="37795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Taggar till hallar – kommer info från Eksjö kommun, fritid.</a:t>
            </a:r>
            <a:endParaRPr lang="sv-SE" sz="2400">
              <a:solidFill>
                <a:schemeClr val="tx1"/>
              </a:solidFill>
            </a:endParaRPr>
          </a:p>
          <a:p>
            <a:endParaRPr lang="sv-SE" sz="2400">
              <a:solidFill>
                <a:schemeClr val="tx1"/>
              </a:solidFill>
              <a:latin typeface="Calibri"/>
              <a:cs typeface="Calibri"/>
            </a:endParaRPr>
          </a:p>
          <a:p>
            <a:r>
              <a:rPr lang="sv-SE" sz="2400">
                <a:solidFill>
                  <a:schemeClr val="tx1"/>
                </a:solidFill>
              </a:rPr>
              <a:t>Matchlistor, domarlistor och kiosklistor</a:t>
            </a:r>
          </a:p>
          <a:p>
            <a:pPr lvl="1"/>
            <a:r>
              <a:rPr lang="sv-SE" sz="2400">
                <a:solidFill>
                  <a:schemeClr val="tx1"/>
                </a:solidFill>
              </a:rPr>
              <a:t>Distribueras via mail och läggs upp på Laget.se</a:t>
            </a:r>
          </a:p>
          <a:p>
            <a:endParaRPr lang="sv-SE" sz="2400">
              <a:solidFill>
                <a:schemeClr val="tx1"/>
              </a:solidFill>
            </a:endParaRPr>
          </a:p>
          <a:p>
            <a:pPr lvl="1"/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9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03444"/>
          </a:xfrm>
        </p:spPr>
        <p:txBody>
          <a:bodyPr/>
          <a:lstStyle/>
          <a:p>
            <a:r>
              <a:rPr lang="sv-SE" sz="4400">
                <a:latin typeface="Calibri"/>
                <a:cs typeface="Calibri"/>
              </a:rPr>
              <a:t>Inför säsong 2023/2024 - Träningstider</a:t>
            </a:r>
            <a:endParaRPr lang="sv-SE" sz="44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89175"/>
            <a:ext cx="9639300" cy="37795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buNone/>
            </a:pPr>
            <a:endParaRPr lang="sv-SE" sz="240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sv-SE" sz="2400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A5FED61-6054-06FF-733C-BD1D0891FE43}"/>
              </a:ext>
            </a:extLst>
          </p:cNvPr>
          <p:cNvSpPr txBox="1"/>
          <p:nvPr/>
        </p:nvSpPr>
        <p:spPr>
          <a:xfrm>
            <a:off x="1147233" y="1761067"/>
            <a:ext cx="963295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sv-SE" sz="2400">
                <a:latin typeface="Calibri"/>
                <a:cs typeface="Arial"/>
              </a:rPr>
              <a:t> Bakgrund till fördelningen</a:t>
            </a:r>
            <a:endParaRPr lang="sv-SE"/>
          </a:p>
          <a:p>
            <a:pPr>
              <a:buChar char="•"/>
            </a:pPr>
            <a:r>
              <a:rPr lang="sv-SE" sz="2400">
                <a:latin typeface="Calibri"/>
                <a:cs typeface="Arial"/>
              </a:rPr>
              <a:t> Gäller fr o m v 35 – ska ni inte träna fr o m v 35 – </a:t>
            </a:r>
            <a:r>
              <a:rPr lang="sv-SE" sz="2400" err="1">
                <a:latin typeface="Calibri"/>
                <a:cs typeface="Arial"/>
              </a:rPr>
              <a:t>vg</a:t>
            </a:r>
            <a:r>
              <a:rPr lang="sv-SE" sz="2400">
                <a:latin typeface="Calibri"/>
                <a:cs typeface="Arial"/>
              </a:rPr>
              <a:t> meddela </a:t>
            </a:r>
            <a:r>
              <a:rPr lang="sv-SE" sz="2400">
                <a:latin typeface="Calibri"/>
                <a:cs typeface="Arial"/>
                <a:hlinkClick r:id="rId3"/>
              </a:rPr>
              <a:t>Susanne.blixt@eksjo.se</a:t>
            </a:r>
            <a:endParaRPr lang="en-US">
              <a:latin typeface="Corbel" panose="020B0503020204020204"/>
              <a:cs typeface="Arial"/>
            </a:endParaRPr>
          </a:p>
          <a:p>
            <a:pPr>
              <a:buChar char="•"/>
            </a:pPr>
            <a:r>
              <a:rPr lang="sv-SE" sz="2400">
                <a:latin typeface="Calibri"/>
                <a:cs typeface="Arial"/>
              </a:rPr>
              <a:t>  </a:t>
            </a:r>
            <a:r>
              <a:rPr lang="en-US" sz="2400">
                <a:latin typeface="Calibri"/>
                <a:cs typeface="Arial"/>
              </a:rPr>
              <a:t>​</a:t>
            </a:r>
            <a:r>
              <a:rPr lang="en-US" sz="2400" err="1">
                <a:latin typeface="Calibri"/>
                <a:cs typeface="Arial"/>
              </a:rPr>
              <a:t>Ev</a:t>
            </a:r>
            <a:r>
              <a:rPr lang="en-US" sz="2400">
                <a:latin typeface="Calibri"/>
                <a:cs typeface="Arial"/>
              </a:rPr>
              <a:t> </a:t>
            </a:r>
            <a:r>
              <a:rPr lang="en-US" sz="2400" err="1">
                <a:latin typeface="Calibri"/>
                <a:cs typeface="Arial"/>
              </a:rPr>
              <a:t>byten</a:t>
            </a:r>
            <a:r>
              <a:rPr lang="en-US" sz="2400">
                <a:latin typeface="Calibri"/>
                <a:cs typeface="Arial"/>
              </a:rPr>
              <a:t> med </a:t>
            </a:r>
            <a:r>
              <a:rPr lang="en-US" sz="2400" err="1">
                <a:latin typeface="Calibri"/>
                <a:cs typeface="Arial"/>
              </a:rPr>
              <a:t>varandra</a:t>
            </a:r>
            <a:r>
              <a:rPr lang="en-US" sz="2400">
                <a:latin typeface="Calibri"/>
                <a:cs typeface="Arial"/>
              </a:rPr>
              <a:t> – OK – bara det </a:t>
            </a:r>
            <a:r>
              <a:rPr lang="en-US" sz="2400" err="1">
                <a:latin typeface="Calibri"/>
                <a:cs typeface="Arial"/>
              </a:rPr>
              <a:t>inte</a:t>
            </a:r>
            <a:r>
              <a:rPr lang="en-US" sz="2400">
                <a:latin typeface="Calibri"/>
                <a:cs typeface="Arial"/>
              </a:rPr>
              <a:t> </a:t>
            </a:r>
            <a:r>
              <a:rPr lang="en-US" sz="2400" err="1">
                <a:latin typeface="Calibri"/>
                <a:cs typeface="Arial"/>
              </a:rPr>
              <a:t>påverkar</a:t>
            </a:r>
            <a:r>
              <a:rPr lang="en-US" sz="2400">
                <a:latin typeface="Calibri"/>
                <a:cs typeface="Arial"/>
              </a:rPr>
              <a:t> "3:e part". </a:t>
            </a:r>
            <a:r>
              <a:rPr lang="en-US" sz="2400" err="1">
                <a:latin typeface="Calibri"/>
                <a:cs typeface="Arial"/>
              </a:rPr>
              <a:t>Ändringar</a:t>
            </a:r>
            <a:r>
              <a:rPr lang="en-US" sz="2400">
                <a:latin typeface="Calibri"/>
                <a:cs typeface="Arial"/>
              </a:rPr>
              <a:t> </a:t>
            </a:r>
            <a:r>
              <a:rPr lang="en-US" sz="2400" err="1">
                <a:latin typeface="Calibri"/>
                <a:cs typeface="Arial"/>
              </a:rPr>
              <a:t>meddelas</a:t>
            </a:r>
            <a:r>
              <a:rPr lang="en-US" sz="2400">
                <a:latin typeface="Calibri"/>
                <a:cs typeface="Arial"/>
              </a:rPr>
              <a:t> anders.nohlqvist@eksjobollklubb.se</a:t>
            </a:r>
            <a:endParaRPr lang="en-US"/>
          </a:p>
          <a:p>
            <a:pPr>
              <a:buChar char="•"/>
            </a:pPr>
            <a:r>
              <a:rPr lang="sv-SE" sz="2400">
                <a:latin typeface="Calibri"/>
                <a:cs typeface="Arial"/>
              </a:rPr>
              <a:t>Samlat infoutskick kommer från Eksjö kommun, fritid.</a:t>
            </a:r>
            <a:r>
              <a:rPr lang="en-US" sz="2400">
                <a:latin typeface="Calibri"/>
                <a:cs typeface="Arial"/>
              </a:rPr>
              <a:t>​</a:t>
            </a:r>
          </a:p>
          <a:p>
            <a:pPr>
              <a:buChar char="•"/>
            </a:pPr>
            <a:r>
              <a:rPr lang="sv-SE" sz="2400">
                <a:latin typeface="Calibri"/>
                <a:cs typeface="Arial"/>
              </a:rPr>
              <a:t>Material i hallarna kommer att anpassas efter vilka lag som tränar I </a:t>
            </a:r>
            <a:r>
              <a:rPr lang="sv-SE" sz="2400" err="1">
                <a:latin typeface="Calibri"/>
                <a:cs typeface="Arial"/>
              </a:rPr>
              <a:t>resp</a:t>
            </a:r>
            <a:r>
              <a:rPr lang="sv-SE" sz="2400">
                <a:latin typeface="Calibri"/>
                <a:cs typeface="Arial"/>
              </a:rPr>
              <a:t> hall.</a:t>
            </a:r>
          </a:p>
          <a:p>
            <a:pPr>
              <a:buChar char="•"/>
            </a:pPr>
            <a:r>
              <a:rPr lang="sv-SE" sz="2400">
                <a:latin typeface="Calibri"/>
                <a:cs typeface="Arial"/>
              </a:rPr>
              <a:t> Vid veckomatcher - sök andra tider/samarbete (fåtal veckomatcher)</a:t>
            </a:r>
            <a:r>
              <a:rPr lang="en-US" sz="2400">
                <a:latin typeface="Calibri"/>
                <a:cs typeface="Arial"/>
              </a:rPr>
              <a:t>​</a:t>
            </a:r>
          </a:p>
          <a:p>
            <a:pPr>
              <a:buFont typeface="Arial"/>
              <a:buChar char="•"/>
            </a:pPr>
            <a:r>
              <a:rPr lang="en-US" sz="2400">
                <a:latin typeface="Calibri"/>
                <a:cs typeface="Arial"/>
              </a:rPr>
              <a:t> Presentation av </a:t>
            </a:r>
            <a:r>
              <a:rPr lang="en-US" sz="2400" err="1">
                <a:latin typeface="Calibri"/>
                <a:cs typeface="Arial"/>
              </a:rPr>
              <a:t>träningstider</a:t>
            </a:r>
            <a:r>
              <a:rPr lang="en-US" sz="2400">
                <a:latin typeface="Calibri"/>
                <a:cs typeface="Arial"/>
              </a:rPr>
              <a:t> 23/24</a:t>
            </a:r>
          </a:p>
        </p:txBody>
      </p:sp>
    </p:spTree>
    <p:extLst>
      <p:ext uri="{BB962C8B-B14F-4D97-AF65-F5344CB8AC3E}">
        <p14:creationId xmlns:p14="http://schemas.microsoft.com/office/powerpoint/2010/main" val="1385669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297B0A-6506-425E-8949-841025B225E5}"/>
              </a:ext>
            </a:extLst>
          </p:cNvPr>
          <p:cNvSpPr txBox="1">
            <a:spLocks/>
          </p:cNvSpPr>
          <p:nvPr/>
        </p:nvSpPr>
        <p:spPr>
          <a:xfrm>
            <a:off x="210589" y="2494239"/>
            <a:ext cx="11770822" cy="1869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00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TACK!</a:t>
            </a:r>
          </a:p>
          <a:p>
            <a:pPr algn="ctr"/>
            <a:endParaRPr lang="sv-SE" sz="100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sv-SE" sz="2400">
                <a:solidFill>
                  <a:schemeClr val="tx1"/>
                </a:solidFill>
                <a:latin typeface="Georgia" panose="02040502050405020303" pitchFamily="18" charset="0"/>
              </a:rPr>
              <a:t>Frågor: martin.rejler@gmail.com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640" y="5209654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3AC6A-C13E-D0E6-3521-3995453B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Organisation - Styrelsen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C76B6-C5D4-F052-4286-647AFF9D1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</a:t>
            </a:r>
            <a:r>
              <a:rPr lang="sv-SE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Rejler</a:t>
            </a:r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Ordförande</a:t>
            </a:r>
          </a:p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Åsa Gustavsson 		Webbansvarig/Laget.se</a:t>
            </a:r>
          </a:p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Sabina Johansson 		Sekreterare</a:t>
            </a:r>
          </a:p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Johanna Ahlstedt 		Kassör</a:t>
            </a:r>
          </a:p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Anders </a:t>
            </a:r>
            <a:r>
              <a:rPr lang="sv-SE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Nohlqvist</a:t>
            </a:r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Arrangemangs/Ungdomsansvarig</a:t>
            </a:r>
          </a:p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Cecilia Andren 		Funktionärs/utbildningsansvarig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22B2B8-E699-B520-0D9D-AF5911B22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4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343B5-8B06-4997-0E5F-0C0685AE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609600"/>
            <a:ext cx="10191307" cy="1356360"/>
          </a:xfrm>
        </p:spPr>
        <p:txBody>
          <a:bodyPr/>
          <a:lstStyle/>
          <a:p>
            <a:r>
              <a:rPr lang="sv-SE"/>
              <a:t>Organisation – kommittéer och grupper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B9BCC6C6-E173-641E-6609-C5AB15E2499C}"/>
              </a:ext>
            </a:extLst>
          </p:cNvPr>
          <p:cNvSpPr/>
          <p:nvPr/>
        </p:nvSpPr>
        <p:spPr>
          <a:xfrm>
            <a:off x="1098175" y="2105251"/>
            <a:ext cx="3024000" cy="312286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sv-SE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Arrangemangs/</a:t>
            </a:r>
          </a:p>
          <a:p>
            <a:pPr algn="ctr"/>
            <a:r>
              <a:rPr lang="sv-SE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Ungdomskommitté</a:t>
            </a:r>
          </a:p>
          <a:p>
            <a:pPr algn="ctr"/>
            <a:endParaRPr lang="sv-SE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Anders </a:t>
            </a:r>
            <a:r>
              <a:rPr lang="sv-SE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Nohlqvist</a:t>
            </a:r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Cecilia Andren</a:t>
            </a:r>
          </a:p>
          <a:p>
            <a:pPr algn="ctr"/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Pernilla Andersson</a:t>
            </a:r>
          </a:p>
          <a:p>
            <a:pPr algn="ctr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Tomas </a:t>
            </a:r>
            <a:r>
              <a:rPr lang="sv-SE" sz="2400" err="1">
                <a:solidFill>
                  <a:schemeClr val="tx1"/>
                </a:solidFill>
                <a:latin typeface="Calibri"/>
                <a:cs typeface="Calibri"/>
              </a:rPr>
              <a:t>Lägermo</a:t>
            </a:r>
            <a:endParaRPr lang="sv-SE" sz="240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Niclas Isacsson</a:t>
            </a:r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8C1FB2A2-D9E7-FEA2-6BE2-C038D71E2B18}"/>
              </a:ext>
            </a:extLst>
          </p:cNvPr>
          <p:cNvSpPr/>
          <p:nvPr/>
        </p:nvSpPr>
        <p:spPr>
          <a:xfrm>
            <a:off x="4331393" y="2105251"/>
            <a:ext cx="3024000" cy="30242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2400" b="1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Materialgrupp</a:t>
            </a:r>
            <a:endParaRPr lang="sv-SE" sz="2400" b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v-SE" sz="2400" b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v-SE" sz="2400" b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Patrik </a:t>
            </a:r>
            <a:r>
              <a:rPr lang="sv-SE" sz="240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Tejmark</a:t>
            </a:r>
            <a:endParaRPr lang="sv-SE" sz="24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Mats Hugosson,</a:t>
            </a:r>
          </a:p>
          <a:p>
            <a:pPr algn="ctr"/>
            <a:r>
              <a:rPr lang="sv-SE" sz="2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Johan Persson</a:t>
            </a:r>
          </a:p>
          <a:p>
            <a:pPr algn="ctr"/>
            <a:r>
              <a:rPr lang="sv-SE" sz="2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Magnus </a:t>
            </a:r>
            <a:r>
              <a:rPr lang="sv-SE" sz="240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Tellt</a:t>
            </a:r>
            <a:endParaRPr lang="sv-SE" sz="24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253EAA85-88F6-0436-9EDF-58AB42B2F90C}"/>
              </a:ext>
            </a:extLst>
          </p:cNvPr>
          <p:cNvSpPr/>
          <p:nvPr/>
        </p:nvSpPr>
        <p:spPr>
          <a:xfrm>
            <a:off x="7495460" y="2105251"/>
            <a:ext cx="3024000" cy="302425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Marknadsgrupp</a:t>
            </a:r>
          </a:p>
          <a:p>
            <a:pPr algn="ctr"/>
            <a:endParaRPr lang="sv-SE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v-SE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</a:t>
            </a:r>
            <a:r>
              <a:rPr lang="sv-SE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Rejler</a:t>
            </a:r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 Henriksson</a:t>
            </a:r>
          </a:p>
          <a:p>
            <a:pPr algn="ctr"/>
            <a:endParaRPr lang="sv-SE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C4B62B9-29BC-8579-5C90-EAED15850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0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343B5-8B06-4997-0E5F-0C0685AE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609600"/>
            <a:ext cx="10191307" cy="1356360"/>
          </a:xfrm>
        </p:spPr>
        <p:txBody>
          <a:bodyPr/>
          <a:lstStyle/>
          <a:p>
            <a:r>
              <a:rPr lang="sv-SE"/>
              <a:t>Organisation – Vi behöver bli fler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C4B62B9-29BC-8579-5C90-EAED15850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2DA753-7DEC-A8A9-DB17-A5D305385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Ansvarig för månadslotterna sökes</a:t>
            </a: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Deltagare till festivalgrupp sökes </a:t>
            </a:r>
          </a:p>
          <a:p>
            <a:r>
              <a:rPr lang="sv-SE" sz="2400">
                <a:solidFill>
                  <a:schemeClr val="tx1"/>
                </a:solidFill>
                <a:latin typeface="Calibri"/>
                <a:cs typeface="Calibri"/>
              </a:rPr>
              <a:t>Speaker till USM och Herrmatcherna</a:t>
            </a:r>
            <a:endParaRPr lang="sv-SE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2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05685-51BF-831C-C24B-58C315B0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latin typeface="Calibri" panose="020F0502020204030204" pitchFamily="34" charset="0"/>
                <a:cs typeface="Calibri" panose="020F0502020204030204" pitchFamily="34" charset="0"/>
              </a:rPr>
              <a:t>EBK 80 ÅR 2023!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33541D-5571-4279-A3E0-80E6019F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373" y="5268575"/>
            <a:ext cx="1087172" cy="131150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 b="24089"/>
          <a:stretch/>
        </p:blipFill>
        <p:spPr bwMode="auto">
          <a:xfrm>
            <a:off x="556321" y="1956460"/>
            <a:ext cx="2525913" cy="435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l="7805" t="634" r="9628"/>
          <a:stretch/>
        </p:blipFill>
        <p:spPr>
          <a:xfrm>
            <a:off x="1370412" y="2652947"/>
            <a:ext cx="957152" cy="1151907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B1DABEB-0E6F-D42D-DCCD-2D333E4B1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267" y="1965960"/>
            <a:ext cx="7527604" cy="4130040"/>
          </a:xfrm>
        </p:spPr>
        <p:txBody>
          <a:bodyPr>
            <a:normAutofit/>
          </a:bodyPr>
          <a:lstStyle/>
          <a:p>
            <a:r>
              <a:rPr lang="sv-SE" sz="2400">
                <a:solidFill>
                  <a:schemeClr val="tx1"/>
                </a:solidFill>
              </a:rPr>
              <a:t>Handbollsfestival 25-26 november!</a:t>
            </a:r>
          </a:p>
          <a:p>
            <a:r>
              <a:rPr lang="sv-SE" sz="2400">
                <a:solidFill>
                  <a:schemeClr val="tx1"/>
                </a:solidFill>
              </a:rPr>
              <a:t>80-årsfest</a:t>
            </a:r>
          </a:p>
          <a:p>
            <a:r>
              <a:rPr lang="sv-SE" sz="2400">
                <a:solidFill>
                  <a:schemeClr val="tx1"/>
                </a:solidFill>
              </a:rPr>
              <a:t>Festivalgrupp</a:t>
            </a:r>
          </a:p>
          <a:p>
            <a:pPr lvl="1"/>
            <a:r>
              <a:rPr lang="sv-SE" sz="2400">
                <a:solidFill>
                  <a:schemeClr val="tx1"/>
                </a:solidFill>
              </a:rPr>
              <a:t>Cecilia Fridh</a:t>
            </a:r>
          </a:p>
          <a:p>
            <a:pPr lvl="1"/>
            <a:r>
              <a:rPr lang="sv-SE" sz="2400">
                <a:solidFill>
                  <a:schemeClr val="tx1"/>
                </a:solidFill>
              </a:rPr>
              <a:t>Niclas </a:t>
            </a:r>
            <a:r>
              <a:rPr lang="sv-SE" sz="2400" err="1">
                <a:solidFill>
                  <a:schemeClr val="tx1"/>
                </a:solidFill>
              </a:rPr>
              <a:t>Isaxon</a:t>
            </a:r>
            <a:endParaRPr lang="sv-SE" sz="2400">
              <a:solidFill>
                <a:schemeClr val="tx1"/>
              </a:solidFill>
            </a:endParaRPr>
          </a:p>
          <a:p>
            <a:pPr lvl="1"/>
            <a:r>
              <a:rPr lang="sv-SE" sz="240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D8221909-F1E2-9D4C-ADBD-5E85BE2031FF}"/>
              </a:ext>
            </a:extLst>
          </p:cNvPr>
          <p:cNvGrpSpPr/>
          <p:nvPr/>
        </p:nvGrpSpPr>
        <p:grpSpPr>
          <a:xfrm>
            <a:off x="556321" y="1965960"/>
            <a:ext cx="2525913" cy="4355103"/>
            <a:chOff x="556321" y="1965960"/>
            <a:chExt cx="2525913" cy="4355103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3FFC1E5-AFF5-38C5-B1E6-30677E39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6" b="24089"/>
            <a:stretch/>
          </p:blipFill>
          <p:spPr bwMode="auto">
            <a:xfrm>
              <a:off x="556321" y="1965960"/>
              <a:ext cx="2525913" cy="435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18A7472C-4DF9-2CAC-5AEB-A5860DFB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805" t="634" r="9628"/>
            <a:stretch/>
          </p:blipFill>
          <p:spPr>
            <a:xfrm>
              <a:off x="1370412" y="2662447"/>
              <a:ext cx="957152" cy="1151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23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EF314-B5EC-56B2-9D6A-7B225913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FACE8-2FDE-C058-8525-1AAF8705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162675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High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Five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Handball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endParaRPr lang="sv-SE">
              <a:solidFill>
                <a:schemeClr val="tx1"/>
              </a:solidFill>
            </a:endParaRPr>
          </a:p>
          <a:p>
            <a:pPr lvl="1"/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Träff 3 den 3 september </a:t>
            </a:r>
            <a:r>
              <a:rPr lang="sv-SE" err="1">
                <a:solidFill>
                  <a:schemeClr val="tx1"/>
                </a:solidFill>
                <a:latin typeface="Calibri"/>
                <a:cs typeface="Calibri"/>
              </a:rPr>
              <a:t>Kl</a:t>
            </a:r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 10-16 i Sävsjö</a:t>
            </a:r>
          </a:p>
          <a:p>
            <a:pPr lvl="1"/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Föräldrautbildning, Eksjö, 16/10</a:t>
            </a:r>
            <a:endParaRPr lang="sv-SE">
              <a:solidFill>
                <a:schemeClr val="tx1"/>
              </a:solidFill>
            </a:endParaRPr>
          </a:p>
          <a:p>
            <a:pPr lvl="1"/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Behov av samarbete med andra föreningar?</a:t>
            </a:r>
            <a:endParaRPr lang="sv-SE">
              <a:solidFill>
                <a:schemeClr val="tx1"/>
              </a:solidFill>
            </a:endParaRPr>
          </a:p>
          <a:p>
            <a:pPr lvl="1"/>
            <a:endParaRPr lang="sv-SE">
              <a:solidFill>
                <a:schemeClr val="tx1"/>
              </a:solidFill>
            </a:endParaRPr>
          </a:p>
          <a:p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Integrationsprojekt</a:t>
            </a:r>
          </a:p>
          <a:p>
            <a:pPr marL="45720" indent="0">
              <a:buNone/>
            </a:pPr>
            <a:endParaRPr lang="sv-SE">
              <a:solidFill>
                <a:schemeClr val="tx1"/>
              </a:solidFill>
            </a:endParaRPr>
          </a:p>
          <a:p>
            <a:endParaRPr lang="sv-SE">
              <a:solidFill>
                <a:schemeClr val="tx1"/>
              </a:solidFill>
            </a:endParaRPr>
          </a:p>
          <a:p>
            <a:r>
              <a:rPr lang="sv-SE">
                <a:solidFill>
                  <a:schemeClr val="tx1"/>
                </a:solidFill>
                <a:latin typeface="Calibri"/>
                <a:cs typeface="Calibri"/>
              </a:rPr>
              <a:t>Idrottsgymnasium Handboll</a:t>
            </a:r>
          </a:p>
          <a:p>
            <a:pPr lvl="1"/>
            <a:endParaRPr lang="sv-SE">
              <a:solidFill>
                <a:schemeClr val="tx1"/>
              </a:solidFill>
            </a:endParaRPr>
          </a:p>
          <a:p>
            <a:endParaRPr lang="sv-SE">
              <a:solidFill>
                <a:schemeClr val="tx1"/>
              </a:solidFill>
            </a:endParaRPr>
          </a:p>
          <a:p>
            <a:pPr lvl="1"/>
            <a:endParaRPr lang="sv-SE">
              <a:solidFill>
                <a:schemeClr val="tx1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CC34A2A-8E83-ADAF-F445-2A2C596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  <p:pic>
        <p:nvPicPr>
          <p:cNvPr id="7" name="Picture 2" descr="Handboll Fitness | Svenskhandboll">
            <a:extLst>
              <a:ext uri="{FF2B5EF4-FFF2-40B4-BE49-F238E27FC236}">
                <a16:creationId xmlns:a16="http://schemas.microsoft.com/office/drawing/2014/main" id="{F8618F3A-2864-F4F1-CE88-759909BF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949" y="1842135"/>
            <a:ext cx="1527645" cy="8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57F1989-741E-33A3-12F3-85E029460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037" y="2859862"/>
            <a:ext cx="1375738" cy="13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7D6A74-D20C-1377-8FFD-FF3F272A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/>
                <a:cs typeface="Calibri"/>
              </a:rPr>
              <a:t>Loggan High </a:t>
            </a:r>
            <a:r>
              <a:rPr lang="sv-SE" err="1">
                <a:latin typeface="Calibri"/>
                <a:cs typeface="Calibri"/>
              </a:rPr>
              <a:t>Five</a:t>
            </a:r>
            <a:r>
              <a:rPr lang="sv-SE">
                <a:latin typeface="Calibri"/>
                <a:cs typeface="Calibri"/>
              </a:rPr>
              <a:t> Handboll </a:t>
            </a:r>
            <a:endParaRPr lang="sv-SE"/>
          </a:p>
        </p:txBody>
      </p:sp>
      <p:pic>
        <p:nvPicPr>
          <p:cNvPr id="4" name="Platshållare för innehåll 3" descr="En bild som visar text, grafisk design, Grafik, logotyp&#10;&#10;Automatiskt genererad beskrivning">
            <a:extLst>
              <a:ext uri="{FF2B5EF4-FFF2-40B4-BE49-F238E27FC236}">
                <a16:creationId xmlns:a16="http://schemas.microsoft.com/office/drawing/2014/main" id="{09D4A6C3-516F-3C91-A6DB-7EF7B05AF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35" y="2147887"/>
            <a:ext cx="6858000" cy="3857625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D0B9AC9-81F6-5F81-3F7E-15C6F7110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3AC6A-C13E-D0E6-3521-3995453B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Inför säsong 2023/2024 - Lagansvar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C76B6-C5D4-F052-4286-647AFF9D1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>
                <a:solidFill>
                  <a:schemeClr val="tx1"/>
                </a:solidFill>
              </a:rPr>
              <a:t>Ledare</a:t>
            </a:r>
          </a:p>
          <a:p>
            <a:pPr lvl="1"/>
            <a:r>
              <a:rPr lang="sv-SE" sz="2400">
                <a:solidFill>
                  <a:schemeClr val="tx1"/>
                </a:solidFill>
              </a:rPr>
              <a:t>Meddela ledarförändringar till Anders </a:t>
            </a:r>
            <a:r>
              <a:rPr lang="sv-SE" sz="2400" err="1">
                <a:solidFill>
                  <a:schemeClr val="tx1"/>
                </a:solidFill>
              </a:rPr>
              <a:t>Nohlqvist</a:t>
            </a:r>
            <a:r>
              <a:rPr lang="sv-SE" sz="2400">
                <a:solidFill>
                  <a:schemeClr val="tx1"/>
                </a:solidFill>
              </a:rPr>
              <a:t> och Åsa Gustavsson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 ledare ska visa utdrag från belastningsregistret en gång/år</a:t>
            </a:r>
          </a:p>
          <a:p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SISU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Meddela om någon annan än </a:t>
            </a:r>
            <a:r>
              <a:rPr lang="sv-SE" sz="24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-ansvarig ska få utskick från SISU</a:t>
            </a:r>
          </a:p>
          <a:p>
            <a:r>
              <a:rPr lang="sv-SE" sz="2400">
                <a:solidFill>
                  <a:schemeClr val="tx1"/>
                </a:solidFill>
              </a:rPr>
              <a:t>LOK-stöd</a:t>
            </a:r>
          </a:p>
          <a:p>
            <a:pPr lvl="1"/>
            <a:r>
              <a:rPr lang="sv-SE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Sista ansökningsdag för våren </a:t>
            </a:r>
            <a:r>
              <a:rPr lang="sv-SE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augusti</a:t>
            </a:r>
          </a:p>
          <a:p>
            <a:pPr lvl="1"/>
            <a:r>
              <a:rPr lang="sv-SE" sz="2400">
                <a:solidFill>
                  <a:schemeClr val="tx1"/>
                </a:solidFill>
              </a:rPr>
              <a:t>Nya regler – </a:t>
            </a:r>
            <a:r>
              <a:rPr lang="sv-SE" sz="2400" err="1">
                <a:solidFill>
                  <a:schemeClr val="tx1"/>
                </a:solidFill>
              </a:rPr>
              <a:t>bl</a:t>
            </a:r>
            <a:r>
              <a:rPr lang="sv-SE" sz="2400">
                <a:solidFill>
                  <a:schemeClr val="tx1"/>
                </a:solidFill>
              </a:rPr>
              <a:t> a max 20 deltagare per ledare</a:t>
            </a:r>
          </a:p>
          <a:p>
            <a:pPr lvl="1"/>
            <a:r>
              <a:rPr lang="sv-SE" sz="2400">
                <a:solidFill>
                  <a:schemeClr val="tx1"/>
                </a:solidFill>
              </a:rPr>
              <a:t>Kontaktperson: </a:t>
            </a:r>
            <a:r>
              <a:rPr lang="de-DE" sz="2400">
                <a:solidFill>
                  <a:schemeClr val="tx1"/>
                </a:solidFill>
              </a:rPr>
              <a:t>Robert Rylander, </a:t>
            </a:r>
            <a:r>
              <a:rPr lang="de-DE" sz="240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robryl@live.se</a:t>
            </a:r>
            <a:r>
              <a:rPr lang="de-DE" sz="2400">
                <a:solidFill>
                  <a:schemeClr val="tx1"/>
                </a:solidFill>
              </a:rPr>
              <a:t> </a:t>
            </a:r>
          </a:p>
          <a:p>
            <a:endParaRPr lang="sv-SE" sz="2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v-SE" sz="2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22B2B8-E699-B520-0D9D-AF5911B22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539" y="5129502"/>
            <a:ext cx="1087172" cy="13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01475"/>
      </p:ext>
    </p:extLst>
  </p:cSld>
  <p:clrMapOvr>
    <a:masterClrMapping/>
  </p:clrMapOvr>
</p:sld>
</file>

<file path=ppt/theme/theme1.xml><?xml version="1.0" encoding="utf-8"?>
<a:theme xmlns:a="http://schemas.openxmlformats.org/drawingml/2006/main" name="Grund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run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un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EE94430036444B8AF1CC194F598DC7" ma:contentTypeVersion="3" ma:contentTypeDescription="Skapa ett nytt dokument." ma:contentTypeScope="" ma:versionID="38afd448adb67f28ce776e462b8c55cc">
  <xsd:schema xmlns:xsd="http://www.w3.org/2001/XMLSchema" xmlns:xs="http://www.w3.org/2001/XMLSchema" xmlns:p="http://schemas.microsoft.com/office/2006/metadata/properties" xmlns:ns2="7413362e-5d11-4faa-8ffd-20fc555c09b4" targetNamespace="http://schemas.microsoft.com/office/2006/metadata/properties" ma:root="true" ma:fieldsID="e46b4af3e13992ceb8eba39ab998e00d" ns2:_="">
    <xsd:import namespace="7413362e-5d11-4faa-8ffd-20fc555c0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3362e-5d11-4faa-8ffd-20fc555c0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310322-0EB9-4266-8BFA-EB18E9971BA9}"/>
</file>

<file path=customXml/itemProps2.xml><?xml version="1.0" encoding="utf-8"?>
<ds:datastoreItem xmlns:ds="http://schemas.openxmlformats.org/officeDocument/2006/customXml" ds:itemID="{1B471393-A41E-4177-BE7D-94FB2D0493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8E8566-52F0-4ECC-9D99-C04ACBC26B2D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413362e-5d11-4faa-8ffd-20fc555c09b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TM03457444[[fn=Bas]]</Template>
  <TotalTime>1</TotalTime>
  <Words>1194</Words>
  <Application>Microsoft Office PowerPoint</Application>
  <PresentationFormat>Bredbild</PresentationFormat>
  <Paragraphs>288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Gabriola</vt:lpstr>
      <vt:lpstr>Georgia</vt:lpstr>
      <vt:lpstr>Grund</vt:lpstr>
      <vt:lpstr>PowerPoint-presentation</vt:lpstr>
      <vt:lpstr>Agenda</vt:lpstr>
      <vt:lpstr>Organisation - Styrelsen</vt:lpstr>
      <vt:lpstr>Organisation – kommittéer och grupper</vt:lpstr>
      <vt:lpstr>Organisation – Vi behöver bli fler</vt:lpstr>
      <vt:lpstr>EBK 80 ÅR 2023!</vt:lpstr>
      <vt:lpstr>Information</vt:lpstr>
      <vt:lpstr>Loggan High Five Handboll </vt:lpstr>
      <vt:lpstr>Inför säsong 2023/2024 - Lagansvar</vt:lpstr>
      <vt:lpstr>Inför säsong 2023/2024 - Föreningsansvar</vt:lpstr>
      <vt:lpstr>Inför säsong 2023/2024 - Sponsring</vt:lpstr>
      <vt:lpstr>Inför säsong 2023/2024 – Arrangemang/Ungdomskommitté</vt:lpstr>
      <vt:lpstr>Inför säsong 2023/2024 – Arrangemang/Ungdomskommitté</vt:lpstr>
      <vt:lpstr>Inför säsong 2023/2024 - Matcher</vt:lpstr>
      <vt:lpstr>Inför säsong 2023/2024 - Bussar</vt:lpstr>
      <vt:lpstr>Inför säsong 2023/2024 - Material</vt:lpstr>
      <vt:lpstr>Inför säsong 2023/2024 - Material</vt:lpstr>
      <vt:lpstr>Inför säsong 2023/2024 - Utbildning</vt:lpstr>
      <vt:lpstr>Inför säsong 2023/2024 - Föräldramöten</vt:lpstr>
      <vt:lpstr>Inför säsong 2023/2024 – Viktiga datum</vt:lpstr>
      <vt:lpstr>Inför säsong 2023/2024 </vt:lpstr>
      <vt:lpstr>Inför säsong 2023/2024 - Träningstider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 Samuelsson</dc:creator>
  <cp:lastModifiedBy>Åsa Gustavsson</cp:lastModifiedBy>
  <cp:revision>2</cp:revision>
  <cp:lastPrinted>2018-08-23T15:38:09Z</cp:lastPrinted>
  <dcterms:created xsi:type="dcterms:W3CDTF">2018-06-07T18:23:30Z</dcterms:created>
  <dcterms:modified xsi:type="dcterms:W3CDTF">2023-08-23T17:52:45Z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0x010100ABEE94430036444B8AF1CC194F598DC7</vt:lpwstr>
  </property>
</Properties>
</file>