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1" r:id="rId4"/>
    <p:sldId id="260" r:id="rId5"/>
    <p:sldId id="257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75738-124C-4B39-9BD2-F62474882739}" v="237" dt="2022-10-27T16:22:58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Fridh" userId="93a729a297bd5a48" providerId="LiveId" clId="{9E075738-124C-4B39-9BD2-F62474882739}"/>
    <pc:docChg chg="undo custSel addSld delSld modSld sldOrd">
      <pc:chgData name="Cecilia Fridh" userId="93a729a297bd5a48" providerId="LiveId" clId="{9E075738-124C-4B39-9BD2-F62474882739}" dt="2022-10-27T16:23:05.054" v="1273" actId="1076"/>
      <pc:docMkLst>
        <pc:docMk/>
      </pc:docMkLst>
      <pc:sldChg chg="del">
        <pc:chgData name="Cecilia Fridh" userId="93a729a297bd5a48" providerId="LiveId" clId="{9E075738-124C-4B39-9BD2-F62474882739}" dt="2022-10-25T10:26:50.266" v="680" actId="47"/>
        <pc:sldMkLst>
          <pc:docMk/>
          <pc:sldMk cId="3955719372" sldId="256"/>
        </pc:sldMkLst>
      </pc:sldChg>
      <pc:sldChg chg="addSp modSp mod ord setBg">
        <pc:chgData name="Cecilia Fridh" userId="93a729a297bd5a48" providerId="LiveId" clId="{9E075738-124C-4B39-9BD2-F62474882739}" dt="2022-10-27T07:14:59.998" v="1198"/>
        <pc:sldMkLst>
          <pc:docMk/>
          <pc:sldMk cId="169651444" sldId="257"/>
        </pc:sldMkLst>
        <pc:spChg chg="add mod">
          <ac:chgData name="Cecilia Fridh" userId="93a729a297bd5a48" providerId="LiveId" clId="{9E075738-124C-4B39-9BD2-F62474882739}" dt="2022-10-27T07:10:31.535" v="1060" actId="14100"/>
          <ac:spMkLst>
            <pc:docMk/>
            <pc:sldMk cId="169651444" sldId="257"/>
            <ac:spMk id="2" creationId="{BFFFAF36-E149-1C7E-BDD9-5023737B3DDD}"/>
          </ac:spMkLst>
        </pc:spChg>
      </pc:sldChg>
      <pc:sldChg chg="addSp delSp modSp mod ord setBg addAnim setClrOvrMap">
        <pc:chgData name="Cecilia Fridh" userId="93a729a297bd5a48" providerId="LiveId" clId="{9E075738-124C-4B39-9BD2-F62474882739}" dt="2022-10-27T15:49:35.219" v="1216"/>
        <pc:sldMkLst>
          <pc:docMk/>
          <pc:sldMk cId="1408745570" sldId="258"/>
        </pc:sldMkLst>
        <pc:spChg chg="mod ord">
          <ac:chgData name="Cecilia Fridh" userId="93a729a297bd5a48" providerId="LiveId" clId="{9E075738-124C-4B39-9BD2-F62474882739}" dt="2022-10-27T07:11:51.608" v="1065" actId="26606"/>
          <ac:spMkLst>
            <pc:docMk/>
            <pc:sldMk cId="1408745570" sldId="258"/>
            <ac:spMk id="2" creationId="{91590AD0-8900-45C8-1C67-DF725D61514A}"/>
          </ac:spMkLst>
        </pc:spChg>
        <pc:spChg chg="add del">
          <ac:chgData name="Cecilia Fridh" userId="93a729a297bd5a48" providerId="LiveId" clId="{9E075738-124C-4B39-9BD2-F62474882739}" dt="2022-10-27T07:11:51.586" v="1064" actId="26606"/>
          <ac:spMkLst>
            <pc:docMk/>
            <pc:sldMk cId="1408745570" sldId="258"/>
            <ac:spMk id="16" creationId="{7AE95D8F-9825-4222-8846-E3461598CC62}"/>
          </ac:spMkLst>
        </pc:spChg>
        <pc:spChg chg="add">
          <ac:chgData name="Cecilia Fridh" userId="93a729a297bd5a48" providerId="LiveId" clId="{9E075738-124C-4B39-9BD2-F62474882739}" dt="2022-10-27T07:11:51.608" v="1065" actId="26606"/>
          <ac:spMkLst>
            <pc:docMk/>
            <pc:sldMk cId="1408745570" sldId="258"/>
            <ac:spMk id="24" creationId="{834AE8B0-BB31-4B97-B251-FFF109297679}"/>
          </ac:spMkLst>
        </pc:spChg>
        <pc:picChg chg="mod ord">
          <ac:chgData name="Cecilia Fridh" userId="93a729a297bd5a48" providerId="LiveId" clId="{9E075738-124C-4B39-9BD2-F62474882739}" dt="2022-10-27T07:11:51.608" v="1065" actId="26606"/>
          <ac:picMkLst>
            <pc:docMk/>
            <pc:sldMk cId="1408745570" sldId="258"/>
            <ac:picMk id="6" creationId="{93434158-1B72-553C-5880-8F7A31AFB549}"/>
          </ac:picMkLst>
        </pc:picChg>
        <pc:picChg chg="mod ord">
          <ac:chgData name="Cecilia Fridh" userId="93a729a297bd5a48" providerId="LiveId" clId="{9E075738-124C-4B39-9BD2-F62474882739}" dt="2022-10-27T07:11:51.608" v="1065" actId="26606"/>
          <ac:picMkLst>
            <pc:docMk/>
            <pc:sldMk cId="1408745570" sldId="258"/>
            <ac:picMk id="7" creationId="{1A64A7C9-2C66-A7B7-D4F2-616505FA0098}"/>
          </ac:picMkLst>
        </pc:picChg>
        <pc:picChg chg="mod">
          <ac:chgData name="Cecilia Fridh" userId="93a729a297bd5a48" providerId="LiveId" clId="{9E075738-124C-4B39-9BD2-F62474882739}" dt="2022-10-27T07:11:51.608" v="1065" actId="26606"/>
          <ac:picMkLst>
            <pc:docMk/>
            <pc:sldMk cId="1408745570" sldId="258"/>
            <ac:picMk id="8" creationId="{3BC27067-DBB9-A089-5BDA-8093288A070E}"/>
          </ac:picMkLst>
        </pc:picChg>
        <pc:picChg chg="mod">
          <ac:chgData name="Cecilia Fridh" userId="93a729a297bd5a48" providerId="LiveId" clId="{9E075738-124C-4B39-9BD2-F62474882739}" dt="2022-10-27T07:11:51.608" v="1065" actId="26606"/>
          <ac:picMkLst>
            <pc:docMk/>
            <pc:sldMk cId="1408745570" sldId="258"/>
            <ac:picMk id="9" creationId="{0798CC32-6EFE-5999-5A67-776B26B729D5}"/>
          </ac:picMkLst>
        </pc:picChg>
        <pc:cxnChg chg="add del">
          <ac:chgData name="Cecilia Fridh" userId="93a729a297bd5a48" providerId="LiveId" clId="{9E075738-124C-4B39-9BD2-F62474882739}" dt="2022-10-27T07:11:51.586" v="1064" actId="26606"/>
          <ac:cxnSpMkLst>
            <pc:docMk/>
            <pc:sldMk cId="1408745570" sldId="258"/>
            <ac:cxnSpMk id="14" creationId="{DFDA47BC-3069-47F5-8257-24B3B1F76A08}"/>
          </ac:cxnSpMkLst>
        </pc:cxnChg>
        <pc:cxnChg chg="add del">
          <ac:chgData name="Cecilia Fridh" userId="93a729a297bd5a48" providerId="LiveId" clId="{9E075738-124C-4B39-9BD2-F62474882739}" dt="2022-10-27T07:11:51.586" v="1064" actId="26606"/>
          <ac:cxnSpMkLst>
            <pc:docMk/>
            <pc:sldMk cId="1408745570" sldId="258"/>
            <ac:cxnSpMk id="18" creationId="{942B920A-73AD-402A-8EEF-B88E1A9398B8}"/>
          </ac:cxnSpMkLst>
        </pc:cxnChg>
        <pc:cxnChg chg="add del">
          <ac:chgData name="Cecilia Fridh" userId="93a729a297bd5a48" providerId="LiveId" clId="{9E075738-124C-4B39-9BD2-F62474882739}" dt="2022-10-27T07:11:51.586" v="1064" actId="26606"/>
          <ac:cxnSpMkLst>
            <pc:docMk/>
            <pc:sldMk cId="1408745570" sldId="258"/>
            <ac:cxnSpMk id="20" creationId="{00C9EB70-BC82-414A-BF8D-AD7FC6727616}"/>
          </ac:cxnSpMkLst>
        </pc:cxnChg>
        <pc:cxnChg chg="add del">
          <ac:chgData name="Cecilia Fridh" userId="93a729a297bd5a48" providerId="LiveId" clId="{9E075738-124C-4B39-9BD2-F62474882739}" dt="2022-10-27T07:11:51.586" v="1064" actId="26606"/>
          <ac:cxnSpMkLst>
            <pc:docMk/>
            <pc:sldMk cId="1408745570" sldId="258"/>
            <ac:cxnSpMk id="22" creationId="{3217665F-0036-444A-8D4A-33AF36A36A42}"/>
          </ac:cxnSpMkLst>
        </pc:cxnChg>
        <pc:cxnChg chg="add">
          <ac:chgData name="Cecilia Fridh" userId="93a729a297bd5a48" providerId="LiveId" clId="{9E075738-124C-4B39-9BD2-F62474882739}" dt="2022-10-27T07:11:51.608" v="1065" actId="26606"/>
          <ac:cxnSpMkLst>
            <pc:docMk/>
            <pc:sldMk cId="1408745570" sldId="258"/>
            <ac:cxnSpMk id="25" creationId="{0EC59D61-98FB-4DBA-9EFD-0299313D63F1}"/>
          </ac:cxnSpMkLst>
        </pc:cxnChg>
        <pc:cxnChg chg="add">
          <ac:chgData name="Cecilia Fridh" userId="93a729a297bd5a48" providerId="LiveId" clId="{9E075738-124C-4B39-9BD2-F62474882739}" dt="2022-10-27T07:11:51.608" v="1065" actId="26606"/>
          <ac:cxnSpMkLst>
            <pc:docMk/>
            <pc:sldMk cId="1408745570" sldId="258"/>
            <ac:cxnSpMk id="26" creationId="{D959C4EA-A09C-4A86-992F-952E825CC3E9}"/>
          </ac:cxnSpMkLst>
        </pc:cxnChg>
        <pc:cxnChg chg="add">
          <ac:chgData name="Cecilia Fridh" userId="93a729a297bd5a48" providerId="LiveId" clId="{9E075738-124C-4B39-9BD2-F62474882739}" dt="2022-10-27T07:11:51.608" v="1065" actId="26606"/>
          <ac:cxnSpMkLst>
            <pc:docMk/>
            <pc:sldMk cId="1408745570" sldId="258"/>
            <ac:cxnSpMk id="27" creationId="{4B1206AF-FFE1-408C-A70D-65563D95A463}"/>
          </ac:cxnSpMkLst>
        </pc:cxnChg>
      </pc:sldChg>
      <pc:sldChg chg="modSp del mod ord">
        <pc:chgData name="Cecilia Fridh" userId="93a729a297bd5a48" providerId="LiveId" clId="{9E075738-124C-4B39-9BD2-F62474882739}" dt="2022-10-27T07:09:12.265" v="982" actId="47"/>
        <pc:sldMkLst>
          <pc:docMk/>
          <pc:sldMk cId="1276461436" sldId="259"/>
        </pc:sldMkLst>
        <pc:spChg chg="mod">
          <ac:chgData name="Cecilia Fridh" userId="93a729a297bd5a48" providerId="LiveId" clId="{9E075738-124C-4B39-9BD2-F62474882739}" dt="2022-10-24T16:01:56.853" v="650" actId="20577"/>
          <ac:spMkLst>
            <pc:docMk/>
            <pc:sldMk cId="1276461436" sldId="259"/>
            <ac:spMk id="3" creationId="{52C5FCED-2899-72FE-F270-53D0DEE72715}"/>
          </ac:spMkLst>
        </pc:spChg>
        <pc:spChg chg="mod">
          <ac:chgData name="Cecilia Fridh" userId="93a729a297bd5a48" providerId="LiveId" clId="{9E075738-124C-4B39-9BD2-F62474882739}" dt="2022-10-24T16:02:55.065" v="677" actId="20577"/>
          <ac:spMkLst>
            <pc:docMk/>
            <pc:sldMk cId="1276461436" sldId="259"/>
            <ac:spMk id="4" creationId="{B041C07C-4D91-C8FC-7661-6F96058A3CB8}"/>
          </ac:spMkLst>
        </pc:spChg>
      </pc:sldChg>
      <pc:sldChg chg="modSp mod setBg">
        <pc:chgData name="Cecilia Fridh" userId="93a729a297bd5a48" providerId="LiveId" clId="{9E075738-124C-4B39-9BD2-F62474882739}" dt="2022-10-27T07:14:50.345" v="1197"/>
        <pc:sldMkLst>
          <pc:docMk/>
          <pc:sldMk cId="1838847178" sldId="260"/>
        </pc:sldMkLst>
        <pc:spChg chg="mod">
          <ac:chgData name="Cecilia Fridh" userId="93a729a297bd5a48" providerId="LiveId" clId="{9E075738-124C-4B39-9BD2-F62474882739}" dt="2022-10-24T15:28:50.424" v="76" actId="20577"/>
          <ac:spMkLst>
            <pc:docMk/>
            <pc:sldMk cId="1838847178" sldId="260"/>
            <ac:spMk id="8" creationId="{5844989F-6C39-A918-F0B6-6FAAA22859E5}"/>
          </ac:spMkLst>
        </pc:spChg>
      </pc:sldChg>
      <pc:sldChg chg="addSp delSp modSp mod setBg">
        <pc:chgData name="Cecilia Fridh" userId="93a729a297bd5a48" providerId="LiveId" clId="{9E075738-124C-4B39-9BD2-F62474882739}" dt="2022-10-27T07:14:32.917" v="1195" actId="1076"/>
        <pc:sldMkLst>
          <pc:docMk/>
          <pc:sldMk cId="3336473587" sldId="261"/>
        </pc:sldMkLst>
        <pc:spChg chg="del mod">
          <ac:chgData name="Cecilia Fridh" userId="93a729a297bd5a48" providerId="LiveId" clId="{9E075738-124C-4B39-9BD2-F62474882739}" dt="2022-10-24T15:27:30.378" v="46" actId="21"/>
          <ac:spMkLst>
            <pc:docMk/>
            <pc:sldMk cId="3336473587" sldId="261"/>
            <ac:spMk id="2" creationId="{93EC6966-FABF-9684-D79D-BFE7CA6B8037}"/>
          </ac:spMkLst>
        </pc:spChg>
        <pc:spChg chg="add del mod">
          <ac:chgData name="Cecilia Fridh" userId="93a729a297bd5a48" providerId="LiveId" clId="{9E075738-124C-4B39-9BD2-F62474882739}" dt="2022-10-24T15:27:38.731" v="47" actId="478"/>
          <ac:spMkLst>
            <pc:docMk/>
            <pc:sldMk cId="3336473587" sldId="261"/>
            <ac:spMk id="6" creationId="{3B445614-EAE3-CAEE-01B3-BEB6A5F3C88E}"/>
          </ac:spMkLst>
        </pc:spChg>
        <pc:picChg chg="mod">
          <ac:chgData name="Cecilia Fridh" userId="93a729a297bd5a48" providerId="LiveId" clId="{9E075738-124C-4B39-9BD2-F62474882739}" dt="2022-10-27T07:14:32.917" v="1195" actId="1076"/>
          <ac:picMkLst>
            <pc:docMk/>
            <pc:sldMk cId="3336473587" sldId="261"/>
            <ac:picMk id="2050" creationId="{D759D69C-BD55-A40D-44B3-D63B163B697F}"/>
          </ac:picMkLst>
        </pc:picChg>
        <pc:picChg chg="mod">
          <ac:chgData name="Cecilia Fridh" userId="93a729a297bd5a48" providerId="LiveId" clId="{9E075738-124C-4B39-9BD2-F62474882739}" dt="2022-10-27T07:14:26.037" v="1193" actId="1076"/>
          <ac:picMkLst>
            <pc:docMk/>
            <pc:sldMk cId="3336473587" sldId="261"/>
            <ac:picMk id="2052" creationId="{BA248108-3955-708B-74AE-69C7A73725DC}"/>
          </ac:picMkLst>
        </pc:picChg>
        <pc:picChg chg="mod">
          <ac:chgData name="Cecilia Fridh" userId="93a729a297bd5a48" providerId="LiveId" clId="{9E075738-124C-4B39-9BD2-F62474882739}" dt="2022-10-27T07:14:20.578" v="1191" actId="1076"/>
          <ac:picMkLst>
            <pc:docMk/>
            <pc:sldMk cId="3336473587" sldId="261"/>
            <ac:picMk id="2054" creationId="{B61EDD2D-F38B-CBB5-9342-4077609977F0}"/>
          </ac:picMkLst>
        </pc:picChg>
        <pc:picChg chg="mod">
          <ac:chgData name="Cecilia Fridh" userId="93a729a297bd5a48" providerId="LiveId" clId="{9E075738-124C-4B39-9BD2-F62474882739}" dt="2022-10-27T07:14:18.687" v="1190" actId="1076"/>
          <ac:picMkLst>
            <pc:docMk/>
            <pc:sldMk cId="3336473587" sldId="261"/>
            <ac:picMk id="2056" creationId="{95C63EDE-25A7-33B8-158D-88D71ADC72EC}"/>
          </ac:picMkLst>
        </pc:picChg>
      </pc:sldChg>
      <pc:sldChg chg="addSp delSp modSp mod setBg setClrOvrMap">
        <pc:chgData name="Cecilia Fridh" userId="93a729a297bd5a48" providerId="LiveId" clId="{9E075738-124C-4B39-9BD2-F62474882739}" dt="2022-10-27T07:15:48.149" v="1203" actId="26606"/>
        <pc:sldMkLst>
          <pc:docMk/>
          <pc:sldMk cId="3306791870" sldId="262"/>
        </pc:sldMkLst>
        <pc:spChg chg="mod">
          <ac:chgData name="Cecilia Fridh" userId="93a729a297bd5a48" providerId="LiveId" clId="{9E075738-124C-4B39-9BD2-F62474882739}" dt="2022-10-27T07:15:48.149" v="1203" actId="26606"/>
          <ac:spMkLst>
            <pc:docMk/>
            <pc:sldMk cId="3306791870" sldId="262"/>
            <ac:spMk id="2" creationId="{17E2213D-EA74-09C1-B8EF-0F0DD426EC26}"/>
          </ac:spMkLst>
        </pc:spChg>
        <pc:spChg chg="mod ord">
          <ac:chgData name="Cecilia Fridh" userId="93a729a297bd5a48" providerId="LiveId" clId="{9E075738-124C-4B39-9BD2-F62474882739}" dt="2022-10-27T07:15:48.149" v="1203" actId="26606"/>
          <ac:spMkLst>
            <pc:docMk/>
            <pc:sldMk cId="3306791870" sldId="262"/>
            <ac:spMk id="3" creationId="{1D0265E0-B746-6966-5B4B-A736E46BA358}"/>
          </ac:spMkLst>
        </pc:spChg>
        <pc:spChg chg="add del mod">
          <ac:chgData name="Cecilia Fridh" userId="93a729a297bd5a48" providerId="LiveId" clId="{9E075738-124C-4B39-9BD2-F62474882739}" dt="2022-10-24T15:35:07.229" v="107" actId="931"/>
          <ac:spMkLst>
            <pc:docMk/>
            <pc:sldMk cId="3306791870" sldId="262"/>
            <ac:spMk id="5" creationId="{9CC2C8DC-989A-3580-62A7-FEA2222DBD6D}"/>
          </ac:spMkLst>
        </pc:spChg>
        <pc:spChg chg="add">
          <ac:chgData name="Cecilia Fridh" userId="93a729a297bd5a48" providerId="LiveId" clId="{9E075738-124C-4B39-9BD2-F62474882739}" dt="2022-10-27T07:15:48.149" v="1203" actId="26606"/>
          <ac:spMkLst>
            <pc:docMk/>
            <pc:sldMk cId="3306791870" sldId="262"/>
            <ac:spMk id="12" creationId="{B0792D4F-247E-46FE-85FC-881DEFA41D94}"/>
          </ac:spMkLst>
        </pc:spChg>
        <pc:picChg chg="add mod">
          <ac:chgData name="Cecilia Fridh" userId="93a729a297bd5a48" providerId="LiveId" clId="{9E075738-124C-4B39-9BD2-F62474882739}" dt="2022-10-27T07:15:48.149" v="1203" actId="26606"/>
          <ac:picMkLst>
            <pc:docMk/>
            <pc:sldMk cId="3306791870" sldId="262"/>
            <ac:picMk id="7" creationId="{19FC8DCA-6A86-5900-D104-22F60CB435EC}"/>
          </ac:picMkLst>
        </pc:picChg>
        <pc:picChg chg="del">
          <ac:chgData name="Cecilia Fridh" userId="93a729a297bd5a48" providerId="LiveId" clId="{9E075738-124C-4B39-9BD2-F62474882739}" dt="2022-10-24T15:34:38.869" v="106" actId="478"/>
          <ac:picMkLst>
            <pc:docMk/>
            <pc:sldMk cId="3306791870" sldId="262"/>
            <ac:picMk id="1026" creationId="{3FF5CB7D-0BC2-6D40-F463-9D5FB1C69D62}"/>
          </ac:picMkLst>
        </pc:picChg>
        <pc:cxnChg chg="add">
          <ac:chgData name="Cecilia Fridh" userId="93a729a297bd5a48" providerId="LiveId" clId="{9E075738-124C-4B39-9BD2-F62474882739}" dt="2022-10-27T07:15:48.149" v="1203" actId="26606"/>
          <ac:cxnSpMkLst>
            <pc:docMk/>
            <pc:sldMk cId="3306791870" sldId="262"/>
            <ac:cxnSpMk id="14" creationId="{7AD0F4D2-80E7-4A78-82EE-BEAEE4945407}"/>
          </ac:cxnSpMkLst>
        </pc:cxnChg>
      </pc:sldChg>
      <pc:sldChg chg="addSp modSp mod setBg">
        <pc:chgData name="Cecilia Fridh" userId="93a729a297bd5a48" providerId="LiveId" clId="{9E075738-124C-4B39-9BD2-F62474882739}" dt="2022-10-27T07:11:27.347" v="1062" actId="26606"/>
        <pc:sldMkLst>
          <pc:docMk/>
          <pc:sldMk cId="3440043742" sldId="263"/>
        </pc:sldMkLst>
        <pc:spChg chg="mo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2" creationId="{9CBD0F23-F824-AC0F-25D9-F80FFDC28E1B}"/>
          </ac:spMkLst>
        </pc:spChg>
        <pc:spChg chg="mo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3" creationId="{277436AF-B53B-299B-2F31-1F5D04D99A04}"/>
          </ac:spMkLst>
        </pc:spChg>
        <pc:spChg chg="mo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4" creationId="{9DC331AC-83E5-85F3-C082-B64D93C593E3}"/>
          </ac:spMkLst>
        </pc:spChg>
        <pc:spChg chg="ad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9" creationId="{9F7D788E-2C1B-4EF4-8719-12613771FF98}"/>
          </ac:spMkLst>
        </pc:spChg>
        <pc:spChg chg="ad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11" creationId="{7C54E824-C0F4-480B-BC88-689F50C45FBD}"/>
          </ac:spMkLst>
        </pc:spChg>
        <pc:spChg chg="ad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13" creationId="{58DEA6A1-FC5C-4E6E-BBBF-7E472949B394}"/>
          </ac:spMkLst>
        </pc:spChg>
        <pc:spChg chg="ad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15" creationId="{96AAAC3B-1954-46B7-BBAC-27DFF5B5295F}"/>
          </ac:spMkLst>
        </pc:spChg>
        <pc:spChg chg="add">
          <ac:chgData name="Cecilia Fridh" userId="93a729a297bd5a48" providerId="LiveId" clId="{9E075738-124C-4B39-9BD2-F62474882739}" dt="2022-10-27T07:11:27.347" v="1062" actId="26606"/>
          <ac:spMkLst>
            <pc:docMk/>
            <pc:sldMk cId="3440043742" sldId="263"/>
            <ac:spMk id="17" creationId="{A5AD6500-BB62-4AAC-9D2F-C10DDC90CBB1}"/>
          </ac:spMkLst>
        </pc:spChg>
      </pc:sldChg>
      <pc:sldChg chg="addSp modSp mod setBg">
        <pc:chgData name="Cecilia Fridh" userId="93a729a297bd5a48" providerId="LiveId" clId="{9E075738-124C-4B39-9BD2-F62474882739}" dt="2022-10-27T07:16:00.819" v="1204" actId="26606"/>
        <pc:sldMkLst>
          <pc:docMk/>
          <pc:sldMk cId="1801899559" sldId="264"/>
        </pc:sldMkLst>
        <pc:spChg chg="add">
          <ac:chgData name="Cecilia Fridh" userId="93a729a297bd5a48" providerId="LiveId" clId="{9E075738-124C-4B39-9BD2-F62474882739}" dt="2022-10-27T07:16:00.819" v="1204" actId="26606"/>
          <ac:spMkLst>
            <pc:docMk/>
            <pc:sldMk cId="1801899559" sldId="264"/>
            <ac:spMk id="15" creationId="{9E90EB45-EEE9-4563-8179-65EF62AE0978}"/>
          </ac:spMkLst>
        </pc:spChg>
        <pc:spChg chg="add">
          <ac:chgData name="Cecilia Fridh" userId="93a729a297bd5a48" providerId="LiveId" clId="{9E075738-124C-4B39-9BD2-F62474882739}" dt="2022-10-27T07:16:00.819" v="1204" actId="26606"/>
          <ac:spMkLst>
            <pc:docMk/>
            <pc:sldMk cId="1801899559" sldId="264"/>
            <ac:spMk id="17" creationId="{23D0EF74-AD1E-4FD9-914D-8EC9058EBBA3}"/>
          </ac:spMkLst>
        </pc:spChg>
        <pc:picChg chg="add mod ord">
          <ac:chgData name="Cecilia Fridh" userId="93a729a297bd5a48" providerId="LiveId" clId="{9E075738-124C-4B39-9BD2-F62474882739}" dt="2022-10-27T07:16:00.819" v="1204" actId="26606"/>
          <ac:picMkLst>
            <pc:docMk/>
            <pc:sldMk cId="1801899559" sldId="264"/>
            <ac:picMk id="8" creationId="{84D5ECB3-5CEB-3325-7D4B-AC0A931A9EFF}"/>
          </ac:picMkLst>
        </pc:picChg>
        <pc:picChg chg="add mod">
          <ac:chgData name="Cecilia Fridh" userId="93a729a297bd5a48" providerId="LiveId" clId="{9E075738-124C-4B39-9BD2-F62474882739}" dt="2022-10-27T07:16:00.819" v="1204" actId="26606"/>
          <ac:picMkLst>
            <pc:docMk/>
            <pc:sldMk cId="1801899559" sldId="264"/>
            <ac:picMk id="10" creationId="{6994D806-1077-C4E3-4177-25AF9EAC7658}"/>
          </ac:picMkLst>
        </pc:picChg>
      </pc:sldChg>
      <pc:sldChg chg="addSp modSp new mod setBg">
        <pc:chgData name="Cecilia Fridh" userId="93a729a297bd5a48" providerId="LiveId" clId="{9E075738-124C-4B39-9BD2-F62474882739}" dt="2022-10-27T07:16:07.079" v="1205" actId="26606"/>
        <pc:sldMkLst>
          <pc:docMk/>
          <pc:sldMk cId="3036202275" sldId="265"/>
        </pc:sldMkLst>
        <pc:spChg chg="add">
          <ac:chgData name="Cecilia Fridh" userId="93a729a297bd5a48" providerId="LiveId" clId="{9E075738-124C-4B39-9BD2-F62474882739}" dt="2022-10-27T07:16:07.079" v="1205" actId="26606"/>
          <ac:spMkLst>
            <pc:docMk/>
            <pc:sldMk cId="3036202275" sldId="265"/>
            <ac:spMk id="10" creationId="{9E90EB45-EEE9-4563-8179-65EF62AE0978}"/>
          </ac:spMkLst>
        </pc:spChg>
        <pc:spChg chg="add">
          <ac:chgData name="Cecilia Fridh" userId="93a729a297bd5a48" providerId="LiveId" clId="{9E075738-124C-4B39-9BD2-F62474882739}" dt="2022-10-27T07:16:07.079" v="1205" actId="26606"/>
          <ac:spMkLst>
            <pc:docMk/>
            <pc:sldMk cId="3036202275" sldId="265"/>
            <ac:spMk id="12" creationId="{23D0EF74-AD1E-4FD9-914D-8EC9058EBBA3}"/>
          </ac:spMkLst>
        </pc:spChg>
        <pc:picChg chg="add mod ord">
          <ac:chgData name="Cecilia Fridh" userId="93a729a297bd5a48" providerId="LiveId" clId="{9E075738-124C-4B39-9BD2-F62474882739}" dt="2022-10-27T07:16:07.079" v="1205" actId="26606"/>
          <ac:picMkLst>
            <pc:docMk/>
            <pc:sldMk cId="3036202275" sldId="265"/>
            <ac:picMk id="3" creationId="{687099E4-B3FA-EA78-8947-BE1CC5BAF48A}"/>
          </ac:picMkLst>
        </pc:picChg>
        <pc:picChg chg="add mod">
          <ac:chgData name="Cecilia Fridh" userId="93a729a297bd5a48" providerId="LiveId" clId="{9E075738-124C-4B39-9BD2-F62474882739}" dt="2022-10-27T07:16:07.079" v="1205" actId="26606"/>
          <ac:picMkLst>
            <pc:docMk/>
            <pc:sldMk cId="3036202275" sldId="265"/>
            <ac:picMk id="5" creationId="{01FEAFD1-5582-7282-DCBD-CB9987946A29}"/>
          </ac:picMkLst>
        </pc:picChg>
      </pc:sldChg>
      <pc:sldChg chg="addSp delSp modSp new mod setBg">
        <pc:chgData name="Cecilia Fridh" userId="93a729a297bd5a48" providerId="LiveId" clId="{9E075738-124C-4B39-9BD2-F62474882739}" dt="2022-10-27T07:16:11.630" v="1206" actId="26606"/>
        <pc:sldMkLst>
          <pc:docMk/>
          <pc:sldMk cId="704889557" sldId="266"/>
        </pc:sldMkLst>
        <pc:spChg chg="add">
          <ac:chgData name="Cecilia Fridh" userId="93a729a297bd5a48" providerId="LiveId" clId="{9E075738-124C-4B39-9BD2-F62474882739}" dt="2022-10-27T07:16:11.630" v="1206" actId="26606"/>
          <ac:spMkLst>
            <pc:docMk/>
            <pc:sldMk cId="704889557" sldId="266"/>
            <ac:spMk id="12" creationId="{9E90EB45-EEE9-4563-8179-65EF62AE0978}"/>
          </ac:spMkLst>
        </pc:spChg>
        <pc:spChg chg="add">
          <ac:chgData name="Cecilia Fridh" userId="93a729a297bd5a48" providerId="LiveId" clId="{9E075738-124C-4B39-9BD2-F62474882739}" dt="2022-10-27T07:16:11.630" v="1206" actId="26606"/>
          <ac:spMkLst>
            <pc:docMk/>
            <pc:sldMk cId="704889557" sldId="266"/>
            <ac:spMk id="14" creationId="{23D0EF74-AD1E-4FD9-914D-8EC9058EBBA3}"/>
          </ac:spMkLst>
        </pc:spChg>
        <pc:picChg chg="add del mod">
          <ac:chgData name="Cecilia Fridh" userId="93a729a297bd5a48" providerId="LiveId" clId="{9E075738-124C-4B39-9BD2-F62474882739}" dt="2022-10-24T15:54:55.234" v="190" actId="21"/>
          <ac:picMkLst>
            <pc:docMk/>
            <pc:sldMk cId="704889557" sldId="266"/>
            <ac:picMk id="3" creationId="{E731F264-669F-A85F-B048-72040673B315}"/>
          </ac:picMkLst>
        </pc:picChg>
        <pc:picChg chg="add del mod">
          <ac:chgData name="Cecilia Fridh" userId="93a729a297bd5a48" providerId="LiveId" clId="{9E075738-124C-4B39-9BD2-F62474882739}" dt="2022-10-24T15:50:53.383" v="158" actId="21"/>
          <ac:picMkLst>
            <pc:docMk/>
            <pc:sldMk cId="704889557" sldId="266"/>
            <ac:picMk id="5" creationId="{F6043C00-75A9-78FD-5DC3-CCB166F2BA82}"/>
          </ac:picMkLst>
        </pc:picChg>
        <pc:picChg chg="add mod ord">
          <ac:chgData name="Cecilia Fridh" userId="93a729a297bd5a48" providerId="LiveId" clId="{9E075738-124C-4B39-9BD2-F62474882739}" dt="2022-10-27T07:16:11.630" v="1206" actId="26606"/>
          <ac:picMkLst>
            <pc:docMk/>
            <pc:sldMk cId="704889557" sldId="266"/>
            <ac:picMk id="6" creationId="{D699B536-F130-C505-B1B1-85393A94F8F4}"/>
          </ac:picMkLst>
        </pc:picChg>
        <pc:picChg chg="add mod">
          <ac:chgData name="Cecilia Fridh" userId="93a729a297bd5a48" providerId="LiveId" clId="{9E075738-124C-4B39-9BD2-F62474882739}" dt="2022-10-27T07:16:11.630" v="1206" actId="26606"/>
          <ac:picMkLst>
            <pc:docMk/>
            <pc:sldMk cId="704889557" sldId="266"/>
            <ac:picMk id="7" creationId="{8A6190C3-7802-FCCF-77CF-0CCF7B348BE6}"/>
          </ac:picMkLst>
        </pc:picChg>
      </pc:sldChg>
      <pc:sldChg chg="addSp delSp modSp new mod setBg">
        <pc:chgData name="Cecilia Fridh" userId="93a729a297bd5a48" providerId="LiveId" clId="{9E075738-124C-4B39-9BD2-F62474882739}" dt="2022-10-27T07:16:15.178" v="1207" actId="26606"/>
        <pc:sldMkLst>
          <pc:docMk/>
          <pc:sldMk cId="243840412" sldId="267"/>
        </pc:sldMkLst>
        <pc:spChg chg="add">
          <ac:chgData name="Cecilia Fridh" userId="93a729a297bd5a48" providerId="LiveId" clId="{9E075738-124C-4B39-9BD2-F62474882739}" dt="2022-10-27T07:16:15.178" v="1207" actId="26606"/>
          <ac:spMkLst>
            <pc:docMk/>
            <pc:sldMk cId="243840412" sldId="267"/>
            <ac:spMk id="11" creationId="{9E90EB45-EEE9-4563-8179-65EF62AE0978}"/>
          </ac:spMkLst>
        </pc:spChg>
        <pc:spChg chg="add">
          <ac:chgData name="Cecilia Fridh" userId="93a729a297bd5a48" providerId="LiveId" clId="{9E075738-124C-4B39-9BD2-F62474882739}" dt="2022-10-27T07:16:15.178" v="1207" actId="26606"/>
          <ac:spMkLst>
            <pc:docMk/>
            <pc:sldMk cId="243840412" sldId="267"/>
            <ac:spMk id="13" creationId="{23D0EF74-AD1E-4FD9-914D-8EC9058EBBA3}"/>
          </ac:spMkLst>
        </pc:spChg>
        <pc:picChg chg="add mod ord">
          <ac:chgData name="Cecilia Fridh" userId="93a729a297bd5a48" providerId="LiveId" clId="{9E075738-124C-4B39-9BD2-F62474882739}" dt="2022-10-27T07:16:15.178" v="1207" actId="26606"/>
          <ac:picMkLst>
            <pc:docMk/>
            <pc:sldMk cId="243840412" sldId="267"/>
            <ac:picMk id="3" creationId="{E098F23B-1AA2-879E-3BFC-4770535939B7}"/>
          </ac:picMkLst>
        </pc:picChg>
        <pc:picChg chg="add del mod">
          <ac:chgData name="Cecilia Fridh" userId="93a729a297bd5a48" providerId="LiveId" clId="{9E075738-124C-4B39-9BD2-F62474882739}" dt="2022-10-24T15:51:16.706" v="161" actId="21"/>
          <ac:picMkLst>
            <pc:docMk/>
            <pc:sldMk cId="243840412" sldId="267"/>
            <ac:picMk id="5" creationId="{114C0C9C-9CD5-E89D-5647-4F00080D283D}"/>
          </ac:picMkLst>
        </pc:picChg>
        <pc:picChg chg="add mod">
          <ac:chgData name="Cecilia Fridh" userId="93a729a297bd5a48" providerId="LiveId" clId="{9E075738-124C-4B39-9BD2-F62474882739}" dt="2022-10-27T07:16:15.178" v="1207" actId="26606"/>
          <ac:picMkLst>
            <pc:docMk/>
            <pc:sldMk cId="243840412" sldId="267"/>
            <ac:picMk id="6" creationId="{51848EB1-6350-F7B8-7343-A6379D0AD249}"/>
          </ac:picMkLst>
        </pc:picChg>
      </pc:sldChg>
      <pc:sldChg chg="addSp delSp modSp new mod setBg">
        <pc:chgData name="Cecilia Fridh" userId="93a729a297bd5a48" providerId="LiveId" clId="{9E075738-124C-4B39-9BD2-F62474882739}" dt="2022-10-27T07:17:09.992" v="1213"/>
        <pc:sldMkLst>
          <pc:docMk/>
          <pc:sldMk cId="1622378575" sldId="268"/>
        </pc:sldMkLst>
        <pc:spChg chg="add del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13" creationId="{AB8C311F-7253-4AED-9701-7FC0708C41C7}"/>
          </ac:spMkLst>
        </pc:spChg>
        <pc:spChg chg="add del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15" creationId="{E2384209-CB15-4CDF-9D31-C44FD9A3F20D}"/>
          </ac:spMkLst>
        </pc:spChg>
        <pc:spChg chg="add del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17" creationId="{2633B3B5-CC90-43F0-8714-D31D1F3F0209}"/>
          </ac:spMkLst>
        </pc:spChg>
        <pc:spChg chg="add del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19" creationId="{A8D57A06-A426-446D-B02C-A2DC6B62E45E}"/>
          </ac:spMkLst>
        </pc:spChg>
        <pc:spChg chg="add del">
          <ac:chgData name="Cecilia Fridh" userId="93a729a297bd5a48" providerId="LiveId" clId="{9E075738-124C-4B39-9BD2-F62474882739}" dt="2022-10-27T07:16:55.107" v="1211" actId="26606"/>
          <ac:spMkLst>
            <pc:docMk/>
            <pc:sldMk cId="1622378575" sldId="268"/>
            <ac:spMk id="24" creationId="{32BC26D8-82FB-445E-AA49-62A77D7C1EE0}"/>
          </ac:spMkLst>
        </pc:spChg>
        <pc:spChg chg="add del">
          <ac:chgData name="Cecilia Fridh" userId="93a729a297bd5a48" providerId="LiveId" clId="{9E075738-124C-4B39-9BD2-F62474882739}" dt="2022-10-27T07:16:55.107" v="1211" actId="26606"/>
          <ac:spMkLst>
            <pc:docMk/>
            <pc:sldMk cId="1622378575" sldId="268"/>
            <ac:spMk id="26" creationId="{CB44330D-EA18-4254-AA95-EB49948539B8}"/>
          </ac:spMkLst>
        </pc:spChg>
        <pc:spChg chg="add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31" creationId="{0B761509-3B9A-49A6-A84B-C3D86811697D}"/>
          </ac:spMkLst>
        </pc:spChg>
        <pc:spChg chg="add">
          <ac:chgData name="Cecilia Fridh" userId="93a729a297bd5a48" providerId="LiveId" clId="{9E075738-124C-4B39-9BD2-F62474882739}" dt="2022-10-27T07:16:55.125" v="1212" actId="26606"/>
          <ac:spMkLst>
            <pc:docMk/>
            <pc:sldMk cId="1622378575" sldId="268"/>
            <ac:spMk id="32" creationId="{91DE43FD-EB47-414A-B0AB-169B0FFFA527}"/>
          </ac:spMkLst>
        </pc:spChg>
        <pc:grpChg chg="add">
          <ac:chgData name="Cecilia Fridh" userId="93a729a297bd5a48" providerId="LiveId" clId="{9E075738-124C-4B39-9BD2-F62474882739}" dt="2022-10-27T07:16:55.125" v="1212" actId="26606"/>
          <ac:grpSpMkLst>
            <pc:docMk/>
            <pc:sldMk cId="1622378575" sldId="268"/>
            <ac:grpSpMk id="28" creationId="{58495BCC-CE77-4CC2-952E-846F41119FD5}"/>
          </ac:grpSpMkLst>
        </pc:grpChg>
        <pc:picChg chg="add del mod">
          <ac:chgData name="Cecilia Fridh" userId="93a729a297bd5a48" providerId="LiveId" clId="{9E075738-124C-4B39-9BD2-F62474882739}" dt="2022-10-24T15:52:39.603" v="170" actId="478"/>
          <ac:picMkLst>
            <pc:docMk/>
            <pc:sldMk cId="1622378575" sldId="268"/>
            <ac:picMk id="3" creationId="{E76172D0-D30B-1570-EE37-E167BF12B5AE}"/>
          </ac:picMkLst>
        </pc:picChg>
        <pc:picChg chg="add del mod">
          <ac:chgData name="Cecilia Fridh" userId="93a729a297bd5a48" providerId="LiveId" clId="{9E075738-124C-4B39-9BD2-F62474882739}" dt="2022-10-24T15:55:03.233" v="192" actId="21"/>
          <ac:picMkLst>
            <pc:docMk/>
            <pc:sldMk cId="1622378575" sldId="268"/>
            <ac:picMk id="5" creationId="{9FB230A4-D88C-F828-C0A2-5D580132B53E}"/>
          </ac:picMkLst>
        </pc:picChg>
        <pc:picChg chg="add del mod">
          <ac:chgData name="Cecilia Fridh" userId="93a729a297bd5a48" providerId="LiveId" clId="{9E075738-124C-4B39-9BD2-F62474882739}" dt="2022-10-24T15:53:05.408" v="173" actId="478"/>
          <ac:picMkLst>
            <pc:docMk/>
            <pc:sldMk cId="1622378575" sldId="268"/>
            <ac:picMk id="7" creationId="{71518AA5-A2D9-C27D-C6F2-29DAB704F9AA}"/>
          </ac:picMkLst>
        </pc:picChg>
        <pc:picChg chg="add mod">
          <ac:chgData name="Cecilia Fridh" userId="93a729a297bd5a48" providerId="LiveId" clId="{9E075738-124C-4B39-9BD2-F62474882739}" dt="2022-10-27T07:16:55.125" v="1212" actId="26606"/>
          <ac:picMkLst>
            <pc:docMk/>
            <pc:sldMk cId="1622378575" sldId="268"/>
            <ac:picMk id="8" creationId="{58630DA9-4CB1-B446-7D22-2EC11615132E}"/>
          </ac:picMkLst>
        </pc:picChg>
      </pc:sldChg>
      <pc:sldChg chg="addSp delSp modSp new mod setBg">
        <pc:chgData name="Cecilia Fridh" userId="93a729a297bd5a48" providerId="LiveId" clId="{9E075738-124C-4B39-9BD2-F62474882739}" dt="2022-10-27T07:15:22.911" v="1201"/>
        <pc:sldMkLst>
          <pc:docMk/>
          <pc:sldMk cId="2989079035" sldId="269"/>
        </pc:sldMkLst>
        <pc:spChg chg="del mod">
          <ac:chgData name="Cecilia Fridh" userId="93a729a297bd5a48" providerId="LiveId" clId="{9E075738-124C-4B39-9BD2-F62474882739}" dt="2022-10-27T06:46:22.142" v="685" actId="478"/>
          <ac:spMkLst>
            <pc:docMk/>
            <pc:sldMk cId="2989079035" sldId="269"/>
            <ac:spMk id="2" creationId="{228C4564-4642-4545-8C69-4FEBAD297905}"/>
          </ac:spMkLst>
        </pc:spChg>
        <pc:spChg chg="del">
          <ac:chgData name="Cecilia Fridh" userId="93a729a297bd5a48" providerId="LiveId" clId="{9E075738-124C-4B39-9BD2-F62474882739}" dt="2022-10-27T06:46:24.226" v="686" actId="478"/>
          <ac:spMkLst>
            <pc:docMk/>
            <pc:sldMk cId="2989079035" sldId="269"/>
            <ac:spMk id="3" creationId="{E9298348-F19D-3379-D575-A0BB5DFB48A5}"/>
          </ac:spMkLst>
        </pc:spChg>
        <pc:picChg chg="add mod">
          <ac:chgData name="Cecilia Fridh" userId="93a729a297bd5a48" providerId="LiveId" clId="{9E075738-124C-4B39-9BD2-F62474882739}" dt="2022-10-27T06:54:03.593" v="704" actId="1076"/>
          <ac:picMkLst>
            <pc:docMk/>
            <pc:sldMk cId="2989079035" sldId="269"/>
            <ac:picMk id="2" creationId="{48EF1176-0592-D168-2F69-54A35FC2FE6C}"/>
          </ac:picMkLst>
        </pc:picChg>
        <pc:picChg chg="add mod">
          <ac:chgData name="Cecilia Fridh" userId="93a729a297bd5a48" providerId="LiveId" clId="{9E075738-124C-4B39-9BD2-F62474882739}" dt="2022-10-27T07:02:38.114" v="731" actId="14100"/>
          <ac:picMkLst>
            <pc:docMk/>
            <pc:sldMk cId="2989079035" sldId="269"/>
            <ac:picMk id="3" creationId="{A17F8F83-2349-96AD-1825-4309883AF41D}"/>
          </ac:picMkLst>
        </pc:picChg>
        <pc:picChg chg="add mod">
          <ac:chgData name="Cecilia Fridh" userId="93a729a297bd5a48" providerId="LiveId" clId="{9E075738-124C-4B39-9BD2-F62474882739}" dt="2022-10-27T06:54:04.989" v="705" actId="1076"/>
          <ac:picMkLst>
            <pc:docMk/>
            <pc:sldMk cId="2989079035" sldId="269"/>
            <ac:picMk id="4" creationId="{13FC578D-97DE-C52F-1E88-445B9EE7037A}"/>
          </ac:picMkLst>
        </pc:picChg>
        <pc:picChg chg="add mod">
          <ac:chgData name="Cecilia Fridh" userId="93a729a297bd5a48" providerId="LiveId" clId="{9E075738-124C-4B39-9BD2-F62474882739}" dt="2022-10-27T07:02:40.378" v="732" actId="14100"/>
          <ac:picMkLst>
            <pc:docMk/>
            <pc:sldMk cId="2989079035" sldId="269"/>
            <ac:picMk id="5" creationId="{9988FE06-4BF4-DA1F-CFA6-479AD5BEA4D6}"/>
          </ac:picMkLst>
        </pc:picChg>
        <pc:picChg chg="add mod">
          <ac:chgData name="Cecilia Fridh" userId="93a729a297bd5a48" providerId="LiveId" clId="{9E075738-124C-4B39-9BD2-F62474882739}" dt="2022-10-27T07:02:33.201" v="730" actId="14100"/>
          <ac:picMkLst>
            <pc:docMk/>
            <pc:sldMk cId="2989079035" sldId="269"/>
            <ac:picMk id="6" creationId="{060BB61F-3BA1-6B32-E38A-4E57BFCF855F}"/>
          </ac:picMkLst>
        </pc:picChg>
        <pc:picChg chg="add mod">
          <ac:chgData name="Cecilia Fridh" userId="93a729a297bd5a48" providerId="LiveId" clId="{9E075738-124C-4B39-9BD2-F62474882739}" dt="2022-10-27T06:54:25.046" v="709" actId="1076"/>
          <ac:picMkLst>
            <pc:docMk/>
            <pc:sldMk cId="2989079035" sldId="269"/>
            <ac:picMk id="7" creationId="{A1BFE20E-7894-9420-091E-B686372511DC}"/>
          </ac:picMkLst>
        </pc:picChg>
        <pc:picChg chg="add mod">
          <ac:chgData name="Cecilia Fridh" userId="93a729a297bd5a48" providerId="LiveId" clId="{9E075738-124C-4B39-9BD2-F62474882739}" dt="2022-10-27T07:02:29.723" v="729" actId="1076"/>
          <ac:picMkLst>
            <pc:docMk/>
            <pc:sldMk cId="2989079035" sldId="269"/>
            <ac:picMk id="8" creationId="{4F2FEA9A-4E6D-A3A1-4B76-85DB77364CC6}"/>
          </ac:picMkLst>
        </pc:picChg>
        <pc:picChg chg="add mod">
          <ac:chgData name="Cecilia Fridh" userId="93a729a297bd5a48" providerId="LiveId" clId="{9E075738-124C-4B39-9BD2-F62474882739}" dt="2022-10-27T07:02:52.898" v="735" actId="1076"/>
          <ac:picMkLst>
            <pc:docMk/>
            <pc:sldMk cId="2989079035" sldId="269"/>
            <ac:picMk id="9" creationId="{6FA061C9-5319-92DB-BB5D-A12865C5127E}"/>
          </ac:picMkLst>
        </pc:picChg>
        <pc:picChg chg="add mod">
          <ac:chgData name="Cecilia Fridh" userId="93a729a297bd5a48" providerId="LiveId" clId="{9E075738-124C-4B39-9BD2-F62474882739}" dt="2022-10-27T06:52:59.664" v="692" actId="1076"/>
          <ac:picMkLst>
            <pc:docMk/>
            <pc:sldMk cId="2989079035" sldId="269"/>
            <ac:picMk id="1026" creationId="{C78582DC-A33A-8DE0-6B78-F6235061FA1E}"/>
          </ac:picMkLst>
        </pc:picChg>
      </pc:sldChg>
      <pc:sldChg chg="addSp delSp modSp new mod setBg">
        <pc:chgData name="Cecilia Fridh" userId="93a729a297bd5a48" providerId="LiveId" clId="{9E075738-124C-4B39-9BD2-F62474882739}" dt="2022-10-27T07:15:36.600" v="1202"/>
        <pc:sldMkLst>
          <pc:docMk/>
          <pc:sldMk cId="918994831" sldId="270"/>
        </pc:sldMkLst>
        <pc:spChg chg="add mod">
          <ac:chgData name="Cecilia Fridh" userId="93a729a297bd5a48" providerId="LiveId" clId="{9E075738-124C-4B39-9BD2-F62474882739}" dt="2022-10-27T07:07:04.384" v="849" actId="1076"/>
          <ac:spMkLst>
            <pc:docMk/>
            <pc:sldMk cId="918994831" sldId="270"/>
            <ac:spMk id="2" creationId="{A68F0B51-13B6-7FF1-48D2-CD4E9AABD52A}"/>
          </ac:spMkLst>
        </pc:spChg>
        <pc:spChg chg="add mod">
          <ac:chgData name="Cecilia Fridh" userId="93a729a297bd5a48" providerId="LiveId" clId="{9E075738-124C-4B39-9BD2-F62474882739}" dt="2022-10-27T07:07:31.180" v="899" actId="1076"/>
          <ac:spMkLst>
            <pc:docMk/>
            <pc:sldMk cId="918994831" sldId="270"/>
            <ac:spMk id="3" creationId="{207C0978-7EC2-3A4F-4ADB-76B8283375EC}"/>
          </ac:spMkLst>
        </pc:spChg>
        <pc:spChg chg="add mod">
          <ac:chgData name="Cecilia Fridh" userId="93a729a297bd5a48" providerId="LiveId" clId="{9E075738-124C-4B39-9BD2-F62474882739}" dt="2022-10-27T07:08:05.952" v="981" actId="1076"/>
          <ac:spMkLst>
            <pc:docMk/>
            <pc:sldMk cId="918994831" sldId="270"/>
            <ac:spMk id="4" creationId="{E07D80A0-7BAD-96DA-F160-A50A0DF91662}"/>
          </ac:spMkLst>
        </pc:spChg>
        <pc:picChg chg="add del mod">
          <ac:chgData name="Cecilia Fridh" userId="93a729a297bd5a48" providerId="LiveId" clId="{9E075738-124C-4B39-9BD2-F62474882739}" dt="2022-10-27T07:02:22.541" v="727" actId="21"/>
          <ac:picMkLst>
            <pc:docMk/>
            <pc:sldMk cId="918994831" sldId="270"/>
            <ac:picMk id="1026" creationId="{7BE08A7C-7C87-F6DA-7AD9-559A116EF529}"/>
          </ac:picMkLst>
        </pc:picChg>
        <pc:picChg chg="add del mod">
          <ac:chgData name="Cecilia Fridh" userId="93a729a297bd5a48" providerId="LiveId" clId="{9E075738-124C-4B39-9BD2-F62474882739}" dt="2022-10-27T06:57:29.737" v="720" actId="478"/>
          <ac:picMkLst>
            <pc:docMk/>
            <pc:sldMk cId="918994831" sldId="270"/>
            <ac:picMk id="1028" creationId="{A8911F1B-2F53-16DA-A9C9-36EC9A103EC6}"/>
          </ac:picMkLst>
        </pc:picChg>
        <pc:picChg chg="add del mod">
          <ac:chgData name="Cecilia Fridh" userId="93a729a297bd5a48" providerId="LiveId" clId="{9E075738-124C-4B39-9BD2-F62474882739}" dt="2022-10-27T07:02:46.823" v="733" actId="21"/>
          <ac:picMkLst>
            <pc:docMk/>
            <pc:sldMk cId="918994831" sldId="270"/>
            <ac:picMk id="1030" creationId="{27656F1B-DC5F-9243-224C-D4023CBB81C2}"/>
          </ac:picMkLst>
        </pc:picChg>
        <pc:picChg chg="add mod">
          <ac:chgData name="Cecilia Fridh" userId="93a729a297bd5a48" providerId="LiveId" clId="{9E075738-124C-4B39-9BD2-F62474882739}" dt="2022-10-27T07:04:22.369" v="751" actId="14100"/>
          <ac:picMkLst>
            <pc:docMk/>
            <pc:sldMk cId="918994831" sldId="270"/>
            <ac:picMk id="1032" creationId="{692C3485-3576-116D-816C-37D27BA115D3}"/>
          </ac:picMkLst>
        </pc:picChg>
        <pc:picChg chg="add mod">
          <ac:chgData name="Cecilia Fridh" userId="93a729a297bd5a48" providerId="LiveId" clId="{9E075738-124C-4B39-9BD2-F62474882739}" dt="2022-10-27T07:04:18.501" v="750" actId="1076"/>
          <ac:picMkLst>
            <pc:docMk/>
            <pc:sldMk cId="918994831" sldId="270"/>
            <ac:picMk id="1034" creationId="{D738F2CA-BDCC-E2F7-B001-89F104840955}"/>
          </ac:picMkLst>
        </pc:picChg>
        <pc:picChg chg="add mod">
          <ac:chgData name="Cecilia Fridh" userId="93a729a297bd5a48" providerId="LiveId" clId="{9E075738-124C-4B39-9BD2-F62474882739}" dt="2022-10-27T07:04:46.644" v="758" actId="1076"/>
          <ac:picMkLst>
            <pc:docMk/>
            <pc:sldMk cId="918994831" sldId="270"/>
            <ac:picMk id="1036" creationId="{87C5AA9F-0E57-75FC-FBB2-805E71BA9CA6}"/>
          </ac:picMkLst>
        </pc:picChg>
      </pc:sldChg>
      <pc:sldChg chg="addSp delSp modSp new mod ord setBg">
        <pc:chgData name="Cecilia Fridh" userId="93a729a297bd5a48" providerId="LiveId" clId="{9E075738-124C-4B39-9BD2-F62474882739}" dt="2022-10-27T16:23:05.054" v="1273" actId="1076"/>
        <pc:sldMkLst>
          <pc:docMk/>
          <pc:sldMk cId="606116067" sldId="271"/>
        </pc:sldMkLst>
        <pc:spChg chg="add del mod">
          <ac:chgData name="Cecilia Fridh" userId="93a729a297bd5a48" providerId="LiveId" clId="{9E075738-124C-4B39-9BD2-F62474882739}" dt="2022-10-27T15:50:13.180" v="1232"/>
          <ac:spMkLst>
            <pc:docMk/>
            <pc:sldMk cId="606116067" sldId="271"/>
            <ac:spMk id="2" creationId="{A19DA82B-4326-9E08-491E-F526941127B5}"/>
          </ac:spMkLst>
        </pc:spChg>
        <pc:spChg chg="add del mod">
          <ac:chgData name="Cecilia Fridh" userId="93a729a297bd5a48" providerId="LiveId" clId="{9E075738-124C-4B39-9BD2-F62474882739}" dt="2022-10-27T15:50:13.178" v="1230" actId="478"/>
          <ac:spMkLst>
            <pc:docMk/>
            <pc:sldMk cId="606116067" sldId="271"/>
            <ac:spMk id="3" creationId="{21632C17-AE8B-667B-B059-FD1A5300A23A}"/>
          </ac:spMkLst>
        </pc:spChg>
        <pc:spChg chg="add del mod">
          <ac:chgData name="Cecilia Fridh" userId="93a729a297bd5a48" providerId="LiveId" clId="{9E075738-124C-4B39-9BD2-F62474882739}" dt="2022-10-27T16:00:16.878" v="1238" actId="478"/>
          <ac:spMkLst>
            <pc:docMk/>
            <pc:sldMk cId="606116067" sldId="271"/>
            <ac:spMk id="4" creationId="{B2B20905-AE50-39CC-8597-1E81D8DE9D50}"/>
          </ac:spMkLst>
        </pc:spChg>
        <pc:spChg chg="add mod">
          <ac:chgData name="Cecilia Fridh" userId="93a729a297bd5a48" providerId="LiveId" clId="{9E075738-124C-4B39-9BD2-F62474882739}" dt="2022-10-27T16:23:05.054" v="1273" actId="1076"/>
          <ac:spMkLst>
            <pc:docMk/>
            <pc:sldMk cId="606116067" sldId="271"/>
            <ac:spMk id="5" creationId="{77AB2C12-C6D5-C5E1-3128-5CC24D6FD917}"/>
          </ac:spMkLst>
        </pc:spChg>
        <pc:picChg chg="add mod">
          <ac:chgData name="Cecilia Fridh" userId="93a729a297bd5a48" providerId="LiveId" clId="{9E075738-124C-4B39-9BD2-F62474882739}" dt="2022-10-27T16:10:09.414" v="1243" actId="1076"/>
          <ac:picMkLst>
            <pc:docMk/>
            <pc:sldMk cId="606116067" sldId="271"/>
            <ac:picMk id="1026" creationId="{178B652C-99C0-1755-99AC-7AF5E7C82CA8}"/>
          </ac:picMkLst>
        </pc:picChg>
        <pc:picChg chg="add del mod">
          <ac:chgData name="Cecilia Fridh" userId="93a729a297bd5a48" providerId="LiveId" clId="{9E075738-124C-4B39-9BD2-F62474882739}" dt="2022-10-27T16:10:03.900" v="1241" actId="478"/>
          <ac:picMkLst>
            <pc:docMk/>
            <pc:sldMk cId="606116067" sldId="271"/>
            <ac:picMk id="1028" creationId="{EC914B15-5ABA-9C0D-5C57-EFBFBC5E9C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D978B3-B049-0603-E8A4-5CAFF4B0C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3B6E46-9171-9BC5-8FE7-70079B67B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B460D-F224-FF76-C9C1-90B0E73A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9D035-F968-1B24-3E8C-C2A32E74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562B52-19EC-D0A8-C032-4962D3E3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6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BB1E9-954F-BEAD-34B9-A7F2FCB4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57578A-9D89-B023-286E-C6F2966E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08265C-C2A3-FDBF-C805-87C52DCE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93427A-CD70-9722-CA3C-C4720FF6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ED3D4B-ACAB-ECC2-A6F9-B7286A6F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68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08222A-0B07-1B31-6B28-F514630D9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A272E2-EA77-93B4-27EA-24B9B6B9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191F0F-E5F6-6035-0518-B9D9080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823BCD-229E-DE94-45F5-362669C8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17180E-02F2-9A2C-8059-3B53CE1A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216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042ED-A551-0B8D-4C0F-277BAD94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CEF6A9-07D5-67EF-4DA9-3F8E4D8D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096385-48E8-DBAA-C275-A31854E9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00E269-26FC-4E18-E851-197A8826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AE8CD2-5984-6675-01BC-BECAA052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6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DF5C8-18B5-D39B-943D-9B561E10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7620CB-14C5-1594-9494-95B1252BA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2492E2-F120-4FE0-A912-76E422E8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257B60-9914-ECBE-8B26-E8641140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A835AD-867D-60E6-2BA2-61522C97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BE5F3-1A6B-562F-4A11-245624B0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E16735-FE84-C2E2-C93E-A3A18D26F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36F7D4-64C8-AF63-7810-8E601286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C6734E-28C5-9FBB-2E8E-0B98732D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324CF9-5528-6246-CEC5-6CA9C62D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091B31-0E0B-6A27-54F1-240B905E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80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8AC92-CFCE-401E-9256-030B9264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1F94B3-C141-2859-A75F-2E390270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BDD7EE-629D-6406-EB86-7843162BA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DA4DF1-F2E4-696E-3BF9-5ED6232E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4C61589-5BC9-D59B-AB66-8B8741A19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458099-5CBE-015A-2367-D66C2B2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445CCF-47B6-E2E3-D845-640371A8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8FC93F7-6ED8-802D-CC40-5C2C2144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0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4E825-CA1A-DA4D-D3C4-6CD4A051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3C1040-2948-3292-B18F-0CE3619A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BF7DBF-3F3B-C77B-E99A-00214999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6243F0-EEBE-341C-A338-2B51E8F2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16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5BC83B-302C-7C20-7CB3-C7FEBA73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E3B14B8-804E-68A5-92EF-B500C896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3D92B7-B067-6740-5A61-67717897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0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D490D-A71E-A098-CA1A-49891088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0A3FC6-738A-4777-4CBB-5F75153C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C7D535-4E07-3BF8-011B-020957B0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93CCF6-4A9B-A415-D398-3CE0DD9C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83A282-DEDD-7EBA-7801-49376637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0A5638-11B9-5991-9F9E-6BAB38E3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50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7CD643-1236-00DE-0A60-98D83AF9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A464D82-AA6A-01B9-97C2-FCD857DB6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97FE79-A87C-DDCB-1DAC-839D5D663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D2C6E5-347A-A568-D709-3BC8C218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EDCCB82-2089-F6E0-D8BC-C65D893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AD261F-FFB1-9D05-009E-6156B0F6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771C54-8D01-6E39-2FFB-2E2E15E2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00018E-5A14-68CA-9EE4-45C2726E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61A74E-1333-A256-0564-5EF10F90F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A94C-5E30-4C54-BA50-560AFF5F05F5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20A5D7-2C54-E565-0006-9233D4BFB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831DC3-FE29-2A71-9179-FDC97566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B4C7-EC33-4AB1-A98D-AE14F4009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1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8B652C-99C0-1755-99AC-7AF5E7C8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" y="908958"/>
            <a:ext cx="4170784" cy="3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7AB2C12-C6D5-C5E1-3128-5CC24D6FD917}"/>
              </a:ext>
            </a:extLst>
          </p:cNvPr>
          <p:cNvSpPr txBox="1"/>
          <p:nvPr/>
        </p:nvSpPr>
        <p:spPr>
          <a:xfrm>
            <a:off x="4329210" y="4835443"/>
            <a:ext cx="734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latin typeface="Arial Black" panose="020B0A04020102020204" pitchFamily="34" charset="0"/>
              </a:rPr>
              <a:t>Fysträning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1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94D806-1077-C4E3-4177-25AF9EAC76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2" y="643467"/>
            <a:ext cx="3969382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D5ECB3-5CEB-3325-7D4B-AC0A931A9E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2" y="643467"/>
            <a:ext cx="38997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FEAFD1-5582-7282-DCBD-CB9987946A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  <a:gradFill>
            <a:gsLst>
              <a:gs pos="98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00B050"/>
              </a:gs>
              <a:gs pos="93000">
                <a:srgbClr val="92D050"/>
              </a:gs>
            </a:gsLst>
            <a:lin ang="5400000" scaled="1"/>
          </a:gra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7099E4-B3FA-EA78-8947-BE1CC5BAF4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2" y="643467"/>
            <a:ext cx="38997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6190C3-7802-FCCF-77CF-0CCF7B348B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09" y="643467"/>
            <a:ext cx="3899747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99B536-F130-C505-B1B1-85393A94F8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82" y="643467"/>
            <a:ext cx="37604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8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1848EB1-6350-F7B8-7343-A6379D0AD2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58" y="643467"/>
            <a:ext cx="3802250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98F23B-1AA2-879E-3BFC-4770535939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54" y="643467"/>
            <a:ext cx="37883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25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630DA9-4CB1-B446-7D22-2EC1161513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21" y="643466"/>
            <a:ext cx="3924614" cy="556683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3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834AE8B0-BB31-4B97-B251-FFF109297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590AD0-8900-45C8-1C67-DF725D61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Ny utrustning</a:t>
            </a:r>
          </a:p>
        </p:txBody>
      </p:sp>
      <p:pic>
        <p:nvPicPr>
          <p:cNvPr id="8" name="Bildobjekt 7" descr="En bild som visar accessoarer, låda&#10;&#10;Automatiskt genererad beskrivning">
            <a:extLst>
              <a:ext uri="{FF2B5EF4-FFF2-40B4-BE49-F238E27FC236}">
                <a16:creationId xmlns:a16="http://schemas.microsoft.com/office/drawing/2014/main" id="{3BC27067-DBB9-A089-5BDA-8093288A0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19455"/>
          <a:stretch/>
        </p:blipFill>
        <p:spPr bwMode="auto">
          <a:xfrm>
            <a:off x="465210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0EC59D61-98FB-4DBA-9EFD-0299313D6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227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En bild som visar text, visitkort&#10;&#10;Automatiskt genererad beskrivning">
            <a:extLst>
              <a:ext uri="{FF2B5EF4-FFF2-40B4-BE49-F238E27FC236}">
                <a16:creationId xmlns:a16="http://schemas.microsoft.com/office/drawing/2014/main" id="{0798CC32-6EFE-5999-5A67-776B26B729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13896" b="-3"/>
          <a:stretch/>
        </p:blipFill>
        <p:spPr bwMode="auto">
          <a:xfrm>
            <a:off x="3351890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D959C4EA-A09C-4A86-992F-952E825CC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533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En bild som visar verktyg, skiftnyckel&#10;&#10;Automatiskt genererad beskrivning">
            <a:extLst>
              <a:ext uri="{FF2B5EF4-FFF2-40B4-BE49-F238E27FC236}">
                <a16:creationId xmlns:a16="http://schemas.microsoft.com/office/drawing/2014/main" id="{93434158-1B72-553C-5880-8F7A31AFB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3499" b="-3"/>
          <a:stretch/>
        </p:blipFill>
        <p:spPr bwMode="auto">
          <a:xfrm>
            <a:off x="6238571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4B1206AF-FFE1-408C-A70D-65563D95A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787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verktyg&#10;&#10;Automatiskt genererad beskrivning">
            <a:extLst>
              <a:ext uri="{FF2B5EF4-FFF2-40B4-BE49-F238E27FC236}">
                <a16:creationId xmlns:a16="http://schemas.microsoft.com/office/drawing/2014/main" id="{1A64A7C9-2C66-A7B7-D4F2-616505FA0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13080" b="-3"/>
          <a:stretch/>
        </p:blipFill>
        <p:spPr bwMode="auto">
          <a:xfrm>
            <a:off x="9125252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74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59D69C-BD55-A40D-44B3-D63B163B69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1" y="3725336"/>
            <a:ext cx="2195886" cy="219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248108-3955-708B-74AE-69C7A737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10" y="951901"/>
            <a:ext cx="2195886" cy="219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61EDD2D-F38B-CBB5-9342-40776099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14" y="159915"/>
            <a:ext cx="2515572" cy="2579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5C63EDE-25A7-33B8-158D-88D71ADC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92" y="2948473"/>
            <a:ext cx="4489534" cy="3749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BAE6A-5134-BA60-5938-2AAA3110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365125"/>
            <a:ext cx="11644604" cy="1325563"/>
          </a:xfrm>
        </p:spPr>
        <p:txBody>
          <a:bodyPr/>
          <a:lstStyle/>
          <a:p>
            <a:pPr algn="ctr"/>
            <a:r>
              <a:rPr lang="sv-SE" dirty="0">
                <a:latin typeface="Comic Sans MS" panose="030F0702030302020204" pitchFamily="66" charset="0"/>
              </a:rPr>
              <a:t>Finns sen innan, men klubben har    kompletterat</a:t>
            </a:r>
          </a:p>
        </p:txBody>
      </p:sp>
      <p:pic>
        <p:nvPicPr>
          <p:cNvPr id="5" name="Bildobjekt 4" descr="En bild som visar spegel&#10;&#10;Automatiskt genererad beskrivning">
            <a:extLst>
              <a:ext uri="{FF2B5EF4-FFF2-40B4-BE49-F238E27FC236}">
                <a16:creationId xmlns:a16="http://schemas.microsoft.com/office/drawing/2014/main" id="{778BCF86-B40A-762E-22F9-C7454F62F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b="18641"/>
          <a:stretch/>
        </p:blipFill>
        <p:spPr bwMode="auto">
          <a:xfrm>
            <a:off x="709256" y="1949904"/>
            <a:ext cx="3644900" cy="230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 descr="En bild som visar sport, bord&#10;&#10;Automatiskt genererad beskrivning">
            <a:extLst>
              <a:ext uri="{FF2B5EF4-FFF2-40B4-BE49-F238E27FC236}">
                <a16:creationId xmlns:a16="http://schemas.microsoft.com/office/drawing/2014/main" id="{F3BD2F79-D3EE-3301-DE92-6B4C6900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28" y="2254205"/>
            <a:ext cx="4708266" cy="35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C4B9A80-9DA3-36A9-2246-41F7B07CD32F}"/>
              </a:ext>
            </a:extLst>
          </p:cNvPr>
          <p:cNvSpPr txBox="1"/>
          <p:nvPr/>
        </p:nvSpPr>
        <p:spPr>
          <a:xfrm>
            <a:off x="968828" y="4254954"/>
            <a:ext cx="312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Häckarna finns i 2 olika höjder.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44989F-6C39-A918-F0B6-6FAAA22859E5}"/>
              </a:ext>
            </a:extLst>
          </p:cNvPr>
          <p:cNvSpPr txBox="1"/>
          <p:nvPr/>
        </p:nvSpPr>
        <p:spPr>
          <a:xfrm>
            <a:off x="550506" y="5943599"/>
            <a:ext cx="78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Efter önskemål kommer även </a:t>
            </a:r>
            <a:r>
              <a:rPr lang="sv-SE" sz="2400" dirty="0" err="1"/>
              <a:t>itolv</a:t>
            </a:r>
            <a:r>
              <a:rPr lang="sv-SE" sz="2400" dirty="0"/>
              <a:t>- hallen får material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8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36FDB2FA-FCAB-6A80-BAC9-3776C0AD2854}"/>
              </a:ext>
            </a:extLst>
          </p:cNvPr>
          <p:cNvSpPr/>
          <p:nvPr/>
        </p:nvSpPr>
        <p:spPr>
          <a:xfrm>
            <a:off x="3680925" y="4180114"/>
            <a:ext cx="4926563" cy="22486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/>
              <a:t>VARFÖR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D18F026-4865-A5BB-F69C-DFB8C81E6AF9}"/>
              </a:ext>
            </a:extLst>
          </p:cNvPr>
          <p:cNvCxnSpPr/>
          <p:nvPr/>
        </p:nvCxnSpPr>
        <p:spPr>
          <a:xfrm flipH="1" flipV="1">
            <a:off x="2873828" y="4170011"/>
            <a:ext cx="1063690" cy="653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45366417-D031-9390-3211-6A6CB6489A5B}"/>
              </a:ext>
            </a:extLst>
          </p:cNvPr>
          <p:cNvSpPr txBox="1"/>
          <p:nvPr/>
        </p:nvSpPr>
        <p:spPr>
          <a:xfrm>
            <a:off x="1940767" y="3810782"/>
            <a:ext cx="19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Ökar prestationen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31F9333-6FAE-5A20-8C05-97039AEB83F6}"/>
              </a:ext>
            </a:extLst>
          </p:cNvPr>
          <p:cNvCxnSpPr>
            <a:cxnSpLocks/>
          </p:cNvCxnSpPr>
          <p:nvPr/>
        </p:nvCxnSpPr>
        <p:spPr>
          <a:xfrm flipH="1">
            <a:off x="8254484" y="3810782"/>
            <a:ext cx="849083" cy="9182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337B7EE1-0F95-3076-BB7D-68D5A3B035E5}"/>
              </a:ext>
            </a:extLst>
          </p:cNvPr>
          <p:cNvSpPr txBox="1"/>
          <p:nvPr/>
        </p:nvSpPr>
        <p:spPr>
          <a:xfrm>
            <a:off x="8168948" y="3429000"/>
            <a:ext cx="213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Minskar skaderisken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4E68AE82-0F16-AB7E-656C-54C77A1A4EB1}"/>
              </a:ext>
            </a:extLst>
          </p:cNvPr>
          <p:cNvCxnSpPr>
            <a:cxnSpLocks/>
          </p:cNvCxnSpPr>
          <p:nvPr/>
        </p:nvCxnSpPr>
        <p:spPr>
          <a:xfrm flipH="1" flipV="1">
            <a:off x="802433" y="2811225"/>
            <a:ext cx="923730" cy="9871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68E5674E-A5E2-C8EA-5AC4-4850BE63DA2C}"/>
              </a:ext>
            </a:extLst>
          </p:cNvPr>
          <p:cNvCxnSpPr>
            <a:cxnSpLocks/>
          </p:cNvCxnSpPr>
          <p:nvPr/>
        </p:nvCxnSpPr>
        <p:spPr>
          <a:xfrm flipV="1">
            <a:off x="3292933" y="2868186"/>
            <a:ext cx="331234" cy="930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D272A75-31D8-87EB-2B2D-9EA8460CB9C0}"/>
              </a:ext>
            </a:extLst>
          </p:cNvPr>
          <p:cNvCxnSpPr>
            <a:cxnSpLocks/>
          </p:cNvCxnSpPr>
          <p:nvPr/>
        </p:nvCxnSpPr>
        <p:spPr>
          <a:xfrm flipH="1" flipV="1">
            <a:off x="1940767" y="2099388"/>
            <a:ext cx="464587" cy="1667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617C21EF-C21B-3870-A5E9-2C44AEB95E6B}"/>
              </a:ext>
            </a:extLst>
          </p:cNvPr>
          <p:cNvSpPr txBox="1"/>
          <p:nvPr/>
        </p:nvSpPr>
        <p:spPr>
          <a:xfrm>
            <a:off x="363894" y="2325260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Styrkan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1065D8D-3661-057D-992A-E3951447D487}"/>
              </a:ext>
            </a:extLst>
          </p:cNvPr>
          <p:cNvSpPr txBox="1"/>
          <p:nvPr/>
        </p:nvSpPr>
        <p:spPr>
          <a:xfrm>
            <a:off x="1543733" y="1679510"/>
            <a:ext cx="144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Konditionen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A5BD0A5-438B-3F8E-41B3-4F633AB32DA3}"/>
              </a:ext>
            </a:extLst>
          </p:cNvPr>
          <p:cNvSpPr txBox="1"/>
          <p:nvPr/>
        </p:nvSpPr>
        <p:spPr>
          <a:xfrm>
            <a:off x="3060441" y="2416629"/>
            <a:ext cx="165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Uthålligheten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E9B0ABF-539B-D599-8817-B68014FBF369}"/>
              </a:ext>
            </a:extLst>
          </p:cNvPr>
          <p:cNvSpPr txBox="1"/>
          <p:nvPr/>
        </p:nvSpPr>
        <p:spPr>
          <a:xfrm>
            <a:off x="7956678" y="2606937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Axlar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E66A23B-31EE-5BCD-8E84-7A747F020EFF}"/>
              </a:ext>
            </a:extLst>
          </p:cNvPr>
          <p:cNvSpPr txBox="1"/>
          <p:nvPr/>
        </p:nvSpPr>
        <p:spPr>
          <a:xfrm>
            <a:off x="9179975" y="2478005"/>
            <a:ext cx="91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Knäna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06F29D7-7613-3915-9AEC-6A6CAA32D4A4}"/>
              </a:ext>
            </a:extLst>
          </p:cNvPr>
          <p:cNvSpPr txBox="1"/>
          <p:nvPr/>
        </p:nvSpPr>
        <p:spPr>
          <a:xfrm>
            <a:off x="10403633" y="2868186"/>
            <a:ext cx="98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Fotleder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CF274C3-63FB-40D9-41F5-49BE07ABFC1B}"/>
              </a:ext>
            </a:extLst>
          </p:cNvPr>
          <p:cNvSpPr txBox="1"/>
          <p:nvPr/>
        </p:nvSpPr>
        <p:spPr>
          <a:xfrm>
            <a:off x="6895322" y="2868186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Ryggen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FCECEAC-04B6-48CD-4685-A35F3481E01D}"/>
              </a:ext>
            </a:extLst>
          </p:cNvPr>
          <p:cNvSpPr txBox="1"/>
          <p:nvPr/>
        </p:nvSpPr>
        <p:spPr>
          <a:xfrm>
            <a:off x="9761372" y="181529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Baksida lår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2B8E758E-A6A4-F989-CDA4-AD69B172A66F}"/>
              </a:ext>
            </a:extLst>
          </p:cNvPr>
          <p:cNvSpPr txBox="1"/>
          <p:nvPr/>
        </p:nvSpPr>
        <p:spPr>
          <a:xfrm>
            <a:off x="7305869" y="1744824"/>
            <a:ext cx="130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Ljumskarna</a:t>
            </a:r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2C725E0F-26F1-B144-B736-3B35F3A75572}"/>
              </a:ext>
            </a:extLst>
          </p:cNvPr>
          <p:cNvCxnSpPr>
            <a:cxnSpLocks/>
          </p:cNvCxnSpPr>
          <p:nvPr/>
        </p:nvCxnSpPr>
        <p:spPr>
          <a:xfrm flipV="1">
            <a:off x="9547170" y="2868186"/>
            <a:ext cx="0" cy="560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0BC80C77-6DC2-0DC7-77CA-BC777FA9D334}"/>
              </a:ext>
            </a:extLst>
          </p:cNvPr>
          <p:cNvCxnSpPr>
            <a:cxnSpLocks/>
          </p:cNvCxnSpPr>
          <p:nvPr/>
        </p:nvCxnSpPr>
        <p:spPr>
          <a:xfrm flipV="1">
            <a:off x="10189029" y="3297190"/>
            <a:ext cx="482477" cy="316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6F0AA78A-2DA4-4497-D1BC-264AF1DB6D7A}"/>
              </a:ext>
            </a:extLst>
          </p:cNvPr>
          <p:cNvCxnSpPr>
            <a:cxnSpLocks/>
          </p:cNvCxnSpPr>
          <p:nvPr/>
        </p:nvCxnSpPr>
        <p:spPr>
          <a:xfrm>
            <a:off x="7711748" y="3148593"/>
            <a:ext cx="492185" cy="329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BEA1518D-4474-BB0B-0A9E-66DDF3CB5C74}"/>
              </a:ext>
            </a:extLst>
          </p:cNvPr>
          <p:cNvCxnSpPr>
            <a:cxnSpLocks/>
          </p:cNvCxnSpPr>
          <p:nvPr/>
        </p:nvCxnSpPr>
        <p:spPr>
          <a:xfrm flipH="1" flipV="1">
            <a:off x="8344873" y="2938655"/>
            <a:ext cx="222962" cy="516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232DC30B-FD6D-4E5B-6500-DC33DF1A57B2}"/>
              </a:ext>
            </a:extLst>
          </p:cNvPr>
          <p:cNvCxnSpPr>
            <a:cxnSpLocks/>
          </p:cNvCxnSpPr>
          <p:nvPr/>
        </p:nvCxnSpPr>
        <p:spPr>
          <a:xfrm flipH="1" flipV="1">
            <a:off x="8389005" y="2111066"/>
            <a:ext cx="523282" cy="1317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19F7763A-6A82-46A9-BF02-DFBDE855B2A6}"/>
              </a:ext>
            </a:extLst>
          </p:cNvPr>
          <p:cNvCxnSpPr>
            <a:cxnSpLocks/>
          </p:cNvCxnSpPr>
          <p:nvPr/>
        </p:nvCxnSpPr>
        <p:spPr>
          <a:xfrm flipV="1">
            <a:off x="9851970" y="2226321"/>
            <a:ext cx="453688" cy="1251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BFFFAF36-E149-1C7E-BDD9-5023737B3DDD}"/>
              </a:ext>
            </a:extLst>
          </p:cNvPr>
          <p:cNvSpPr txBox="1"/>
          <p:nvPr/>
        </p:nvSpPr>
        <p:spPr>
          <a:xfrm>
            <a:off x="3060441" y="457200"/>
            <a:ext cx="48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omic Sans MS" panose="030F0702030302020204" pitchFamily="66" charset="0"/>
              </a:rPr>
              <a:t>Får inte glömma det viktigaste av allt, uppvärmningen och rörligheten. </a:t>
            </a:r>
          </a:p>
        </p:txBody>
      </p:sp>
    </p:spTree>
    <p:extLst>
      <p:ext uri="{BB962C8B-B14F-4D97-AF65-F5344CB8AC3E}">
        <p14:creationId xmlns:p14="http://schemas.microsoft.com/office/powerpoint/2010/main" val="16965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8582DC-A33A-8DE0-6B78-F6235061F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47455" r="40552" b="962"/>
          <a:stretch/>
        </p:blipFill>
        <p:spPr bwMode="auto">
          <a:xfrm>
            <a:off x="438539" y="373225"/>
            <a:ext cx="1520890" cy="20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 descr="En bild som visar person, lägger, liggande&#10;&#10;Automatiskt genererad beskrivning">
            <a:extLst>
              <a:ext uri="{FF2B5EF4-FFF2-40B4-BE49-F238E27FC236}">
                <a16:creationId xmlns:a16="http://schemas.microsoft.com/office/drawing/2014/main" id="{48EF1176-0592-D168-2F69-54A35FC2F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r="70767" b="22862"/>
          <a:stretch/>
        </p:blipFill>
        <p:spPr bwMode="auto">
          <a:xfrm>
            <a:off x="438539" y="2544426"/>
            <a:ext cx="1684020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objekt 2" descr="En bild som visar person, kvinna&#10;&#10;Automatiskt genererad beskrivning">
            <a:extLst>
              <a:ext uri="{FF2B5EF4-FFF2-40B4-BE49-F238E27FC236}">
                <a16:creationId xmlns:a16="http://schemas.microsoft.com/office/drawing/2014/main" id="{A17F8F83-2349-96AD-1825-4309883AF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t="34253" r="16401" b="19913"/>
          <a:stretch/>
        </p:blipFill>
        <p:spPr bwMode="auto">
          <a:xfrm>
            <a:off x="4485324" y="153035"/>
            <a:ext cx="3137786" cy="196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Bildobjekt 3" descr="En bild som visar vägg, person, kvinna, kvast&#10;&#10;Automatiskt genererad beskrivning">
            <a:extLst>
              <a:ext uri="{FF2B5EF4-FFF2-40B4-BE49-F238E27FC236}">
                <a16:creationId xmlns:a16="http://schemas.microsoft.com/office/drawing/2014/main" id="{13FC578D-97DE-C52F-1E88-445B9EE70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1017" r="36642" b="14915"/>
          <a:stretch/>
        </p:blipFill>
        <p:spPr bwMode="auto">
          <a:xfrm>
            <a:off x="2517458" y="376555"/>
            <a:ext cx="1775460" cy="3779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 descr="En bild som visar person, lägger, fötter&#10;&#10;Automatiskt genererad beskrivning">
            <a:extLst>
              <a:ext uri="{FF2B5EF4-FFF2-40B4-BE49-F238E27FC236}">
                <a16:creationId xmlns:a16="http://schemas.microsoft.com/office/drawing/2014/main" id="{9988FE06-4BF4-DA1F-CFA6-479AD5BEA4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r="47751" b="7692"/>
          <a:stretch/>
        </p:blipFill>
        <p:spPr bwMode="auto">
          <a:xfrm>
            <a:off x="9022701" y="153035"/>
            <a:ext cx="2907227" cy="2458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60BB61F-3BA1-6B32-E38A-4E57BFCF8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8" r="7275"/>
          <a:stretch/>
        </p:blipFill>
        <p:spPr bwMode="auto">
          <a:xfrm>
            <a:off x="186690" y="4698883"/>
            <a:ext cx="5070662" cy="200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 descr="En bild som visar person, lägger&#10;&#10;Automatiskt genererad beskrivning">
            <a:extLst>
              <a:ext uri="{FF2B5EF4-FFF2-40B4-BE49-F238E27FC236}">
                <a16:creationId xmlns:a16="http://schemas.microsoft.com/office/drawing/2014/main" id="{A1BFE20E-7894-9420-091E-B686372511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 r="41270" b="21883"/>
          <a:stretch/>
        </p:blipFill>
        <p:spPr bwMode="auto">
          <a:xfrm>
            <a:off x="8546649" y="4380865"/>
            <a:ext cx="3383280" cy="232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F2FEA9A-4E6D-A3A1-4B76-85DB77364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8" r="50000" b="561"/>
          <a:stretch/>
        </p:blipFill>
        <p:spPr bwMode="auto">
          <a:xfrm>
            <a:off x="5908767" y="4371340"/>
            <a:ext cx="22574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FA061C9-5319-92DB-BB5D-A12865C51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51490" r="10866"/>
          <a:stretch/>
        </p:blipFill>
        <p:spPr bwMode="auto">
          <a:xfrm>
            <a:off x="5786272" y="2379307"/>
            <a:ext cx="174307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7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92C3485-3576-116D-816C-37D27BA11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7010" r="18951" b="11270"/>
          <a:stretch/>
        </p:blipFill>
        <p:spPr bwMode="auto">
          <a:xfrm>
            <a:off x="195943" y="279919"/>
            <a:ext cx="4805265" cy="24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738F2CA-BDCC-E2F7-B001-89F104840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29779" r="15254" b="10473"/>
          <a:stretch/>
        </p:blipFill>
        <p:spPr bwMode="auto">
          <a:xfrm>
            <a:off x="6969968" y="233267"/>
            <a:ext cx="4879910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7C5AA9F-0E57-75FC-FBB2-805E71BA9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41149" r="16724" b="7357"/>
          <a:stretch/>
        </p:blipFill>
        <p:spPr bwMode="auto">
          <a:xfrm>
            <a:off x="3438524" y="3521140"/>
            <a:ext cx="5174655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68F0B51-13B6-7FF1-48D2-CD4E9AABD52A}"/>
              </a:ext>
            </a:extLst>
          </p:cNvPr>
          <p:cNvSpPr txBox="1"/>
          <p:nvPr/>
        </p:nvSpPr>
        <p:spPr>
          <a:xfrm>
            <a:off x="195943" y="2827668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Först springer den ena åt sidan, så långt den kan och sen tillbaks och då springer nästa.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07C0978-7EC2-3A4F-4ADB-76B8283375EC}"/>
              </a:ext>
            </a:extLst>
          </p:cNvPr>
          <p:cNvSpPr txBox="1"/>
          <p:nvPr/>
        </p:nvSpPr>
        <p:spPr>
          <a:xfrm>
            <a:off x="9677401" y="2967335"/>
            <a:ext cx="217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springer båda med ett motstånd av den andra.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7D80A0-7BAD-96DA-F160-A50A0DF91662}"/>
              </a:ext>
            </a:extLst>
          </p:cNvPr>
          <p:cNvSpPr txBox="1"/>
          <p:nvPr/>
        </p:nvSpPr>
        <p:spPr>
          <a:xfrm>
            <a:off x="4076699" y="6150464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ena skapar ett motstånd åt den andra som arbetar med baksida lår</a:t>
            </a:r>
          </a:p>
        </p:txBody>
      </p:sp>
    </p:spTree>
    <p:extLst>
      <p:ext uri="{BB962C8B-B14F-4D97-AF65-F5344CB8AC3E}">
        <p14:creationId xmlns:p14="http://schemas.microsoft.com/office/powerpoint/2010/main" val="9189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2213D-EA74-09C1-B8EF-0F0DD426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INTERVALLER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9FC8DCA-6A86-5900-D104-22F60CB43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1" y="576072"/>
            <a:ext cx="4043359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0265E0-B746-6966-5B4B-A736E46BA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4264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Intervaller har god effekt på konditionen</a:t>
            </a:r>
          </a:p>
          <a:p>
            <a:r>
              <a:rPr lang="en-US" sz="2000"/>
              <a:t>Det är omväxlande och oftast lättare att motivera till</a:t>
            </a:r>
          </a:p>
          <a:p>
            <a:r>
              <a:rPr lang="en-US" sz="2000"/>
              <a:t>Ansträngande men tar slut snabbt</a:t>
            </a:r>
          </a:p>
          <a:p>
            <a:r>
              <a:rPr lang="en-US" sz="2000"/>
              <a:t>Viktigt att jogga lätt innan och varva ner efter</a:t>
            </a:r>
          </a:p>
        </p:txBody>
      </p:sp>
    </p:spTree>
    <p:extLst>
      <p:ext uri="{BB962C8B-B14F-4D97-AF65-F5344CB8AC3E}">
        <p14:creationId xmlns:p14="http://schemas.microsoft.com/office/powerpoint/2010/main" val="330679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BD0F23-F824-AC0F-25D9-F80FFDC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latin typeface="Comic Sans MS" panose="030F0702030302020204" pitchFamily="66" charset="0"/>
              </a:rPr>
              <a:t>Ett tips till lagen…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7436AF-B53B-299B-2F31-1F5D04D99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300"/>
              <a:t>Då löpningen är svår att motivera till hos vissa, kan de i laget hjälpa varandra att komma iväg</a:t>
            </a:r>
          </a:p>
          <a:p>
            <a:pPr marL="0" indent="0">
              <a:buNone/>
            </a:pPr>
            <a:endParaRPr lang="sv-SE" sz="1300"/>
          </a:p>
          <a:p>
            <a:pPr marL="0" indent="0">
              <a:buNone/>
            </a:pPr>
            <a:r>
              <a:rPr lang="sv-SE" sz="1300"/>
              <a:t>Alla har säkert redan en snapchat grupp. Där igenom kan de skicka förfrågan, eller helt enkelt bara bjuda in till gemensam träning. </a:t>
            </a:r>
          </a:p>
          <a:p>
            <a:pPr marL="0" indent="0">
              <a:buNone/>
            </a:pPr>
            <a:endParaRPr lang="sv-SE" sz="13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C331AC-83E5-85F3-C082-B64D93C5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sv-SE" sz="2000"/>
              <a:t>Exempel: </a:t>
            </a:r>
          </a:p>
          <a:p>
            <a:pPr marL="0" indent="0">
              <a:buNone/>
            </a:pPr>
            <a:r>
              <a:rPr lang="sv-SE" sz="2000"/>
              <a:t>På lördag kl. 10 drar jag till Ränneborg för att springa intervaller, vem är på?</a:t>
            </a:r>
          </a:p>
          <a:p>
            <a:endParaRPr lang="sv-SE" sz="2000"/>
          </a:p>
          <a:p>
            <a:endParaRPr lang="sv-SE" sz="2000"/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44004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197</Words>
  <Application>Microsoft Office PowerPoint</Application>
  <PresentationFormat>Bredbild</PresentationFormat>
  <Paragraphs>33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Comic Sans MS</vt:lpstr>
      <vt:lpstr>Tw Cen MT</vt:lpstr>
      <vt:lpstr>Office-tema</vt:lpstr>
      <vt:lpstr>PowerPoint-presentation</vt:lpstr>
      <vt:lpstr>                Ny utrustning</vt:lpstr>
      <vt:lpstr>PowerPoint-presentation</vt:lpstr>
      <vt:lpstr>Finns sen innan, men klubben har    kompletterat</vt:lpstr>
      <vt:lpstr>PowerPoint-presentation</vt:lpstr>
      <vt:lpstr>PowerPoint-presentation</vt:lpstr>
      <vt:lpstr>PowerPoint-presentation</vt:lpstr>
      <vt:lpstr> INTERVALLER</vt:lpstr>
      <vt:lpstr>Ett tips till lagen…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</dc:title>
  <dc:creator>Cecilia Fridh</dc:creator>
  <cp:lastModifiedBy>Rejler Martin</cp:lastModifiedBy>
  <cp:revision>1</cp:revision>
  <dcterms:created xsi:type="dcterms:W3CDTF">2022-10-24T07:51:10Z</dcterms:created>
  <dcterms:modified xsi:type="dcterms:W3CDTF">2022-10-28T08:01:14Z</dcterms:modified>
</cp:coreProperties>
</file>