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0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658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6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882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37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9380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0887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189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94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516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98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7AA13B3-97F7-4E30-89D4-19E014295219}" type="datetimeFigureOut">
              <a:rPr lang="sv-SE" smtClean="0"/>
              <a:t>2022-08-20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A95FBD-3553-4068-BE37-D173CB9D13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86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kansliet@eksjobollklubb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54297B0A-6506-425E-8949-841025B225E5}"/>
              </a:ext>
            </a:extLst>
          </p:cNvPr>
          <p:cNvSpPr txBox="1">
            <a:spLocks/>
          </p:cNvSpPr>
          <p:nvPr/>
        </p:nvSpPr>
        <p:spPr>
          <a:xfrm>
            <a:off x="764947" y="804533"/>
            <a:ext cx="10671587" cy="51529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4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</a:rPr>
              <a:t>Onsdagen </a:t>
            </a:r>
            <a:r>
              <a:rPr kumimoji="0" lang="sv-SE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</a:rPr>
              <a:t>24 augusti 17-21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5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Georgia" panose="02040502050405020303" pitchFamily="18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17-17:45 	Ledarmöte </a:t>
            </a:r>
          </a:p>
          <a:p>
            <a:r>
              <a:rPr lang="sv-SE" sz="3600" dirty="0" smtClean="0">
                <a:solidFill>
                  <a:schemeClr val="accent1">
                    <a:lumMod val="75000"/>
                  </a:schemeClr>
                </a:solidFill>
              </a:rPr>
              <a:t>	Konferensrummet </a:t>
            </a:r>
            <a:r>
              <a:rPr lang="sv-SE" sz="3600" dirty="0" err="1" smtClean="0">
                <a:solidFill>
                  <a:schemeClr val="accent1">
                    <a:lumMod val="75000"/>
                  </a:schemeClr>
                </a:solidFill>
              </a:rPr>
              <a:t>Olsbergs</a:t>
            </a:r>
            <a:r>
              <a:rPr lang="sv-SE" sz="3600" dirty="0" smtClean="0">
                <a:solidFill>
                  <a:schemeClr val="accent1">
                    <a:lumMod val="75000"/>
                  </a:schemeClr>
                </a:solidFill>
              </a:rPr>
              <a:t> – enkel fika</a:t>
            </a:r>
          </a:p>
          <a:p>
            <a:r>
              <a:rPr lang="sv-SE" sz="3600" dirty="0" smtClean="0">
                <a:solidFill>
                  <a:schemeClr val="accent1">
                    <a:lumMod val="75000"/>
                  </a:schemeClr>
                </a:solidFill>
              </a:rPr>
              <a:t>	Gemensam förflyttning </a:t>
            </a:r>
            <a:r>
              <a:rPr lang="sv-SE" sz="3600" dirty="0">
                <a:solidFill>
                  <a:schemeClr val="accent1">
                    <a:lumMod val="75000"/>
                  </a:schemeClr>
                </a:solidFill>
              </a:rPr>
              <a:t>till </a:t>
            </a:r>
            <a:r>
              <a:rPr lang="sv-SE" sz="3600" dirty="0" err="1">
                <a:solidFill>
                  <a:schemeClr val="accent1">
                    <a:lumMod val="75000"/>
                  </a:schemeClr>
                </a:solidFill>
              </a:rPr>
              <a:t>Olsbergs</a:t>
            </a:r>
            <a:r>
              <a:rPr lang="sv-SE" sz="3600" dirty="0">
                <a:solidFill>
                  <a:schemeClr val="accent1">
                    <a:lumMod val="75000"/>
                  </a:schemeClr>
                </a:solidFill>
              </a:rPr>
              <a:t> Arena</a:t>
            </a:r>
          </a:p>
          <a:p>
            <a:r>
              <a:rPr lang="sv-SE" sz="5400" dirty="0">
                <a:solidFill>
                  <a:schemeClr val="accent1">
                    <a:lumMod val="75000"/>
                  </a:schemeClr>
                </a:solidFill>
              </a:rPr>
              <a:t>18-20:00 </a:t>
            </a:r>
            <a:r>
              <a:rPr lang="sv-SE" sz="5400" dirty="0" smtClean="0">
                <a:solidFill>
                  <a:schemeClr val="accent1">
                    <a:lumMod val="75000"/>
                  </a:schemeClr>
                </a:solidFill>
              </a:rPr>
              <a:t>	Föreläsning</a:t>
            </a:r>
            <a:endParaRPr lang="sv-SE" sz="5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5400" dirty="0">
                <a:solidFill>
                  <a:schemeClr val="accent1">
                    <a:lumMod val="75000"/>
                  </a:schemeClr>
                </a:solidFill>
              </a:rPr>
              <a:t>20:15-21 </a:t>
            </a:r>
            <a:r>
              <a:rPr lang="sv-SE" sz="5400" dirty="0" smtClean="0">
                <a:solidFill>
                  <a:schemeClr val="accent1">
                    <a:lumMod val="75000"/>
                  </a:schemeClr>
                </a:solidFill>
              </a:rPr>
              <a:t>	Gemensam eftersits för </a:t>
            </a:r>
          </a:p>
          <a:p>
            <a:r>
              <a:rPr lang="sv-SE" sz="5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sv-SE" sz="5400" dirty="0" smtClean="0">
                <a:solidFill>
                  <a:schemeClr val="accent1">
                    <a:lumMod val="75000"/>
                  </a:schemeClr>
                </a:solidFill>
              </a:rPr>
              <a:t>		ledare i </a:t>
            </a:r>
            <a:r>
              <a:rPr lang="sv-SE" sz="5400" dirty="0" err="1" smtClean="0">
                <a:solidFill>
                  <a:schemeClr val="accent1">
                    <a:lumMod val="75000"/>
                  </a:schemeClr>
                </a:solidFill>
              </a:rPr>
              <a:t>Ebk</a:t>
            </a:r>
            <a:endParaRPr lang="sv-SE" sz="5400" dirty="0">
              <a:solidFill>
                <a:schemeClr val="accent1">
                  <a:lumMod val="75000"/>
                </a:scheme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5400" b="0" i="0" u="none" strike="noStrike" kern="1200" cap="none" spc="0" normalizeH="0" baseline="0" noProof="0" dirty="0" smtClean="0">
              <a:ln>
                <a:noFill/>
              </a:ln>
              <a:solidFill>
                <a:srgbClr val="549E39"/>
              </a:solidFill>
              <a:effectLst/>
              <a:uLnTx/>
              <a:uFillTx/>
              <a:latin typeface="Georgia" panose="02040502050405020303" pitchFamily="18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333541D-5571-4279-A3E0-80E6019F8D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02" y="5057986"/>
            <a:ext cx="1087172" cy="131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59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0333541D-5571-4279-A3E0-80E6019F8D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9328" y="5405780"/>
            <a:ext cx="791826" cy="955216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/>
          <a:srcRect l="2235" t="13237" r="1593" b="12550"/>
          <a:stretch/>
        </p:blipFill>
        <p:spPr>
          <a:xfrm>
            <a:off x="764488" y="3145536"/>
            <a:ext cx="5892343" cy="3316224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7472218" y="866630"/>
            <a:ext cx="409170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Loui Sand, f.d. landslagsspelare/proffs i damhandboll som valde att ”lägga skorna på hyllan” och följa sitt hjärta.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Mitt liv äger ingen – en bred föreläsning. Den handlar om hur det är att vara: transsexuell, adopterad, mörkhyad, komma ut som ”homosexuell” och även om idrottskarriären. En tung och bred föreläsning.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”Jag jobbar igenom dom tunga delarna med humor, man måste kunna skratta åt de hemska/jobbiga delarna i livet emellanåt”.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Föreläsningen är en del av Kärleksveckan i Eksjö Kommun, en vecka med fokus på allas lika värde, rätten att vara den en är oavsett kön, könsidentitet och/eller </a:t>
            </a:r>
            <a:r>
              <a:rPr kumimoji="0" lang="sv-SE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könsuttryck</a:t>
            </a:r>
            <a:r>
              <a:rPr kumimoji="0" lang="sv-SE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och rätten att få älska den en vill.  Läs mer på visiteksjo.se/</a:t>
            </a:r>
            <a:r>
              <a:rPr kumimoji="0" lang="sv-SE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karleksveckan</a:t>
            </a:r>
            <a:endParaRPr kumimoji="0" lang="sv-SE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764488" y="510340"/>
            <a:ext cx="572945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Ebk:are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över tretton år inbjuds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tillsammans med Eksjö kommun till 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rgbClr val="549E39">
                  <a:lumMod val="7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FÖRELÄSNING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 </a:t>
            </a: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Olsbergs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49E39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Arena onsdag 24 augusti 18-20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Anmälan </a:t>
            </a: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till </a:t>
            </a: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  <a:hlinkClick r:id="rId4"/>
              </a:rPr>
              <a:t>kansliet@eksjobollklubb.se</a:t>
            </a: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senast 16/8 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280405"/>
      </p:ext>
    </p:extLst>
  </p:cSld>
  <p:clrMapOvr>
    <a:masterClrMapping/>
  </p:clrMapOvr>
</p:sld>
</file>

<file path=ppt/theme/theme1.xml><?xml version="1.0" encoding="utf-8"?>
<a:theme xmlns:a="http://schemas.openxmlformats.org/drawingml/2006/main" name="Grund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Grun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run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186</Words>
  <Application>Microsoft Office PowerPoint</Application>
  <PresentationFormat>Bredbild</PresentationFormat>
  <Paragraphs>22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 Black</vt:lpstr>
      <vt:lpstr>Corbel</vt:lpstr>
      <vt:lpstr>Georgia</vt:lpstr>
      <vt:lpstr>Grund</vt:lpstr>
      <vt:lpstr>PowerPoint-presentation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Rejler Martin</dc:creator>
  <cp:lastModifiedBy>Rejler Martin</cp:lastModifiedBy>
  <cp:revision>6</cp:revision>
  <dcterms:created xsi:type="dcterms:W3CDTF">2022-08-08T19:26:12Z</dcterms:created>
  <dcterms:modified xsi:type="dcterms:W3CDTF">2022-08-20T13:27:26Z</dcterms:modified>
</cp:coreProperties>
</file>