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0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58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6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8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37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380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887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18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94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162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98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7AA13B3-97F7-4E30-89D4-19E014295219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86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ansliet@eksjobollklubb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333541D-5571-4279-A3E0-80E6019F8D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328" y="5405780"/>
            <a:ext cx="791826" cy="95521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/>
          <a:srcRect l="2235" t="13237" r="1593" b="12550"/>
          <a:stretch/>
        </p:blipFill>
        <p:spPr>
          <a:xfrm>
            <a:off x="764488" y="3145536"/>
            <a:ext cx="5892343" cy="3316224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7472218" y="866630"/>
            <a:ext cx="40917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i="1" dirty="0" smtClean="0"/>
              <a:t>Loui Sand, f.d. landslagsspelare/proffs i damhandboll som valde att ”lägga skorna på hyllan” och följa sitt hjärta.</a:t>
            </a:r>
          </a:p>
          <a:p>
            <a:endParaRPr lang="sv-SE" sz="1600" i="1" dirty="0" smtClean="0"/>
          </a:p>
          <a:p>
            <a:r>
              <a:rPr lang="sv-SE" sz="1600" i="1" dirty="0" smtClean="0"/>
              <a:t>Mitt liv äger ingen – en bred föreläsning. Den handlar om hur det är att vara: transsexuell, adopterad, mörkhyad, komma ut som ”homosexuell” och även om idrottskarriären. En tung och bred föreläsning.</a:t>
            </a:r>
          </a:p>
          <a:p>
            <a:endParaRPr lang="sv-SE" sz="1600" i="1" dirty="0" smtClean="0"/>
          </a:p>
          <a:p>
            <a:r>
              <a:rPr lang="sv-SE" sz="1600" i="1" dirty="0" smtClean="0"/>
              <a:t>”Jag jobbar igenom dom tunga delarna med humor, man måste kunna skratta åt de hemska/jobbiga delarna i livet emellanåt”.</a:t>
            </a:r>
          </a:p>
          <a:p>
            <a:endParaRPr lang="sv-SE" sz="1600" i="1" dirty="0" smtClean="0"/>
          </a:p>
          <a:p>
            <a:r>
              <a:rPr lang="sv-SE" sz="1600" i="1" dirty="0" smtClean="0"/>
              <a:t>Föreläsningen är en del av Kärleksveckan i Eksjö Kommun, en vecka med fokus på allas lika värde, rätten att vara den en är oavsett kön, könsidentitet och/eller </a:t>
            </a:r>
            <a:r>
              <a:rPr lang="sv-SE" sz="1600" i="1" dirty="0" err="1" smtClean="0"/>
              <a:t>könsuttryck</a:t>
            </a:r>
            <a:r>
              <a:rPr lang="sv-SE" sz="1600" i="1" dirty="0" smtClean="0"/>
              <a:t> och rätten att få älska den en vill.  Läs mer på visiteksjo.se/</a:t>
            </a:r>
            <a:r>
              <a:rPr lang="sv-SE" sz="1600" i="1" dirty="0" err="1" smtClean="0"/>
              <a:t>karleksveckan</a:t>
            </a:r>
            <a:endParaRPr lang="sv-SE" sz="1600" i="1" dirty="0"/>
          </a:p>
        </p:txBody>
      </p:sp>
      <p:sp>
        <p:nvSpPr>
          <p:cNvPr id="2" name="textruta 1"/>
          <p:cNvSpPr txBox="1"/>
          <p:nvPr/>
        </p:nvSpPr>
        <p:spPr>
          <a:xfrm>
            <a:off x="764488" y="510340"/>
            <a:ext cx="572945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Ebk:are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över tretton år inbjuds </a:t>
            </a:r>
          </a:p>
          <a:p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tillsammans med Eksjö kommun till </a:t>
            </a:r>
            <a:endParaRPr lang="sv-SE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6000" dirty="0" smtClean="0">
                <a:solidFill>
                  <a:schemeClr val="accent1">
                    <a:lumMod val="75000"/>
                  </a:schemeClr>
                </a:solidFill>
              </a:rPr>
              <a:t>FÖRELÄSNING </a:t>
            </a:r>
          </a:p>
          <a:p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Olsbergs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Arena onsdag 24 augusti 18-20</a:t>
            </a:r>
          </a:p>
          <a:p>
            <a:r>
              <a:rPr lang="sv-SE" sz="2000" dirty="0"/>
              <a:t>Anmälan </a:t>
            </a:r>
            <a:r>
              <a:rPr lang="sv-SE" sz="2000" dirty="0" smtClean="0"/>
              <a:t>till </a:t>
            </a:r>
            <a:r>
              <a:rPr lang="sv-SE" sz="2000" dirty="0" smtClean="0">
                <a:hlinkClick r:id="rId4"/>
              </a:rPr>
              <a:t>kansliet@eksjobollklubb.se</a:t>
            </a:r>
            <a:r>
              <a:rPr lang="sv-SE" sz="2000" dirty="0" smtClean="0"/>
              <a:t> senast 16/8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25464056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152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Corbel</vt:lpstr>
      <vt:lpstr>Grund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Rejler Martin</dc:creator>
  <cp:lastModifiedBy>Rejler Martin</cp:lastModifiedBy>
  <cp:revision>5</cp:revision>
  <dcterms:created xsi:type="dcterms:W3CDTF">2022-08-08T19:26:12Z</dcterms:created>
  <dcterms:modified xsi:type="dcterms:W3CDTF">2022-08-11T05:37:37Z</dcterms:modified>
</cp:coreProperties>
</file>