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7AA13B3-97F7-4E30-89D4-19E014295219}" type="datetimeFigureOut">
              <a:rPr lang="sv-SE" smtClean="0"/>
              <a:t>2022-08-11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DA95FBD-3553-4068-BE37-D173CB9D1342}" type="slidenum">
              <a:rPr lang="sv-SE" smtClean="0"/>
              <a:t>‹#›</a:t>
            </a:fld>
            <a:endParaRPr lang="sv-SE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80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13B3-97F7-4E30-89D4-19E014295219}" type="datetimeFigureOut">
              <a:rPr lang="sv-SE" smtClean="0"/>
              <a:t>2022-08-11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5FBD-3553-4068-BE37-D173CB9D134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86588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13B3-97F7-4E30-89D4-19E014295219}" type="datetimeFigureOut">
              <a:rPr lang="sv-SE" smtClean="0"/>
              <a:t>2022-08-11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5FBD-3553-4068-BE37-D173CB9D134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462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13B3-97F7-4E30-89D4-19E014295219}" type="datetimeFigureOut">
              <a:rPr lang="sv-SE" smtClean="0"/>
              <a:t>2022-08-11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5FBD-3553-4068-BE37-D173CB9D134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98824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13B3-97F7-4E30-89D4-19E014295219}" type="datetimeFigureOut">
              <a:rPr lang="sv-SE" smtClean="0"/>
              <a:t>2022-08-11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5FBD-3553-4068-BE37-D173CB9D1342}" type="slidenum">
              <a:rPr lang="sv-SE" smtClean="0"/>
              <a:t>‹#›</a:t>
            </a:fld>
            <a:endParaRPr lang="sv-SE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2372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13B3-97F7-4E30-89D4-19E014295219}" type="datetimeFigureOut">
              <a:rPr lang="sv-SE" smtClean="0"/>
              <a:t>2022-08-11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5FBD-3553-4068-BE37-D173CB9D134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4938031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13B3-97F7-4E30-89D4-19E014295219}" type="datetimeFigureOut">
              <a:rPr lang="sv-SE" smtClean="0"/>
              <a:t>2022-08-11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5FBD-3553-4068-BE37-D173CB9D134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088762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13B3-97F7-4E30-89D4-19E014295219}" type="datetimeFigureOut">
              <a:rPr lang="sv-SE" smtClean="0"/>
              <a:t>2022-08-11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5FBD-3553-4068-BE37-D173CB9D134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4189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13B3-97F7-4E30-89D4-19E014295219}" type="datetimeFigureOut">
              <a:rPr lang="sv-SE" smtClean="0"/>
              <a:t>2022-08-11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5FBD-3553-4068-BE37-D173CB9D134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2946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13B3-97F7-4E30-89D4-19E014295219}" type="datetimeFigureOut">
              <a:rPr lang="sv-SE" smtClean="0"/>
              <a:t>2022-08-11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5FBD-3553-4068-BE37-D173CB9D134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5162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13B3-97F7-4E30-89D4-19E014295219}" type="datetimeFigureOut">
              <a:rPr lang="sv-SE" smtClean="0"/>
              <a:t>2022-08-11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5FBD-3553-4068-BE37-D173CB9D134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3987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B7AA13B3-97F7-4E30-89D4-19E014295219}" type="datetimeFigureOut">
              <a:rPr lang="sv-SE" smtClean="0"/>
              <a:t>2022-08-11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CDA95FBD-3553-4068-BE37-D173CB9D134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24864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kansliet@eksjobollklubb.s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0333541D-5571-4279-A3E0-80E6019F8D4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9328" y="5405780"/>
            <a:ext cx="791826" cy="955216"/>
          </a:xfrm>
          <a:prstGeom prst="rect">
            <a:avLst/>
          </a:prstGeom>
        </p:spPr>
      </p:pic>
      <p:pic>
        <p:nvPicPr>
          <p:cNvPr id="5" name="Bildobjekt 4"/>
          <p:cNvPicPr>
            <a:picLocks noChangeAspect="1"/>
          </p:cNvPicPr>
          <p:nvPr/>
        </p:nvPicPr>
        <p:blipFill rotWithShape="1">
          <a:blip r:embed="rId3"/>
          <a:srcRect l="2235" t="13237" r="1593" b="12550"/>
          <a:stretch/>
        </p:blipFill>
        <p:spPr>
          <a:xfrm>
            <a:off x="764488" y="3145536"/>
            <a:ext cx="5892343" cy="3316224"/>
          </a:xfrm>
          <a:prstGeom prst="rect">
            <a:avLst/>
          </a:prstGeom>
        </p:spPr>
      </p:pic>
      <p:sp>
        <p:nvSpPr>
          <p:cNvPr id="6" name="Rektangel 5"/>
          <p:cNvSpPr/>
          <p:nvPr/>
        </p:nvSpPr>
        <p:spPr>
          <a:xfrm>
            <a:off x="7472218" y="866630"/>
            <a:ext cx="4091709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600" i="1" dirty="0" smtClean="0"/>
              <a:t>Loui Sand, f.d. landslagsspelare/proffs i damhandboll som valde att ”lägga skorna på hyllan” och följa sitt hjärta.</a:t>
            </a:r>
          </a:p>
          <a:p>
            <a:endParaRPr lang="sv-SE" sz="1600" i="1" dirty="0" smtClean="0"/>
          </a:p>
          <a:p>
            <a:r>
              <a:rPr lang="sv-SE" sz="1600" i="1" dirty="0" smtClean="0"/>
              <a:t>Mitt liv äger ingen – en bred föreläsning. Den handlar om hur det är att vara: transsexuell, adopterad, mörkhyad, komma ut som ”homosexuell” och även om idrottskarriären. En tung och bred föreläsning.</a:t>
            </a:r>
          </a:p>
          <a:p>
            <a:endParaRPr lang="sv-SE" sz="1600" i="1" dirty="0" smtClean="0"/>
          </a:p>
          <a:p>
            <a:r>
              <a:rPr lang="sv-SE" sz="1600" i="1" dirty="0" smtClean="0"/>
              <a:t>”Jag jobbar igenom dom tunga delarna med humor, man måste kunna skratta åt de hemska/jobbiga delarna i livet emellanåt”.</a:t>
            </a:r>
          </a:p>
          <a:p>
            <a:endParaRPr lang="sv-SE" sz="1600" i="1" dirty="0" smtClean="0"/>
          </a:p>
          <a:p>
            <a:r>
              <a:rPr lang="sv-SE" sz="1600" i="1" dirty="0" smtClean="0"/>
              <a:t>Föreläsningen är en del av Kärleksveckan i Eksjö Kommun, en vecka med fokus på allas lika värde, rätten att vara den en är oavsett kön, könsidentitet och/eller </a:t>
            </a:r>
            <a:r>
              <a:rPr lang="sv-SE" sz="1600" i="1" dirty="0" err="1" smtClean="0"/>
              <a:t>könsuttryck</a:t>
            </a:r>
            <a:r>
              <a:rPr lang="sv-SE" sz="1600" i="1" dirty="0" smtClean="0"/>
              <a:t> och rätten att få älska den en vill.  Läs mer på visiteksjo.se/</a:t>
            </a:r>
            <a:r>
              <a:rPr lang="sv-SE" sz="1600" i="1" dirty="0" err="1" smtClean="0"/>
              <a:t>karleksveckan</a:t>
            </a:r>
            <a:endParaRPr lang="sv-SE" sz="1600" i="1" dirty="0"/>
          </a:p>
        </p:txBody>
      </p:sp>
      <p:sp>
        <p:nvSpPr>
          <p:cNvPr id="2" name="textruta 1"/>
          <p:cNvSpPr txBox="1"/>
          <p:nvPr/>
        </p:nvSpPr>
        <p:spPr>
          <a:xfrm>
            <a:off x="764488" y="510340"/>
            <a:ext cx="5729454" cy="24314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 err="1" smtClean="0">
                <a:solidFill>
                  <a:schemeClr val="accent1">
                    <a:lumMod val="75000"/>
                  </a:schemeClr>
                </a:solidFill>
              </a:rPr>
              <a:t>Ebk:are</a:t>
            </a:r>
            <a:r>
              <a:rPr lang="sv-SE" sz="2400" dirty="0" smtClean="0">
                <a:solidFill>
                  <a:schemeClr val="accent1">
                    <a:lumMod val="75000"/>
                  </a:schemeClr>
                </a:solidFill>
              </a:rPr>
              <a:t> över tretton år inbjuds </a:t>
            </a:r>
          </a:p>
          <a:p>
            <a:r>
              <a:rPr lang="sv-SE" sz="2400" dirty="0" smtClean="0">
                <a:solidFill>
                  <a:schemeClr val="accent1">
                    <a:lumMod val="75000"/>
                  </a:schemeClr>
                </a:solidFill>
              </a:rPr>
              <a:t>tillsammans med Eksjö kommun till </a:t>
            </a:r>
            <a:endParaRPr lang="sv-SE" sz="2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6000" dirty="0" smtClean="0">
                <a:solidFill>
                  <a:schemeClr val="accent1">
                    <a:lumMod val="75000"/>
                  </a:schemeClr>
                </a:solidFill>
              </a:rPr>
              <a:t>FÖRELÄSNING </a:t>
            </a:r>
          </a:p>
          <a:p>
            <a:r>
              <a:rPr lang="sv-SE" sz="2400" dirty="0" smtClean="0">
                <a:solidFill>
                  <a:schemeClr val="accent1">
                    <a:lumMod val="75000"/>
                  </a:schemeClr>
                </a:solidFill>
              </a:rPr>
              <a:t>I </a:t>
            </a:r>
            <a:r>
              <a:rPr lang="sv-SE" sz="2400" dirty="0" err="1" smtClean="0">
                <a:solidFill>
                  <a:schemeClr val="accent1">
                    <a:lumMod val="75000"/>
                  </a:schemeClr>
                </a:solidFill>
              </a:rPr>
              <a:t>Olsbergs</a:t>
            </a:r>
            <a:r>
              <a:rPr lang="sv-SE" sz="2400" dirty="0" smtClean="0">
                <a:solidFill>
                  <a:schemeClr val="accent1">
                    <a:lumMod val="75000"/>
                  </a:schemeClr>
                </a:solidFill>
              </a:rPr>
              <a:t> Arena onsdag 24 augusti 18-20</a:t>
            </a:r>
          </a:p>
          <a:p>
            <a:r>
              <a:rPr lang="sv-SE" sz="2000" dirty="0"/>
              <a:t>Anmälan </a:t>
            </a:r>
            <a:r>
              <a:rPr lang="sv-SE" sz="2000" dirty="0" smtClean="0"/>
              <a:t>till </a:t>
            </a:r>
            <a:r>
              <a:rPr lang="sv-SE" sz="2000" dirty="0" smtClean="0">
                <a:hlinkClick r:id="rId4"/>
              </a:rPr>
              <a:t>kansliet@eksjobollklubb.se</a:t>
            </a:r>
            <a:r>
              <a:rPr lang="sv-SE" sz="2000" dirty="0" smtClean="0"/>
              <a:t> senast 16/8 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525464056"/>
      </p:ext>
    </p:extLst>
  </p:cSld>
  <p:clrMapOvr>
    <a:masterClrMapping/>
  </p:clrMapOvr>
</p:sld>
</file>

<file path=ppt/theme/theme1.xml><?xml version="1.0" encoding="utf-8"?>
<a:theme xmlns:a="http://schemas.openxmlformats.org/drawingml/2006/main" name="Grund">
  <a:themeElements>
    <a:clrScheme name="Grö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Grun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Grund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152</Words>
  <Application>Microsoft Office PowerPoint</Application>
  <PresentationFormat>Bredbild</PresentationFormat>
  <Paragraphs>12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1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3" baseType="lpstr">
      <vt:lpstr>Corbel</vt:lpstr>
      <vt:lpstr>Grund</vt:lpstr>
      <vt:lpstr>PowerPoint-presentation</vt:lpstr>
    </vt:vector>
  </TitlesOfParts>
  <Company>Region Jönköpings län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Rejler Martin</dc:creator>
  <cp:lastModifiedBy>Rejler Martin</cp:lastModifiedBy>
  <cp:revision>5</cp:revision>
  <dcterms:created xsi:type="dcterms:W3CDTF">2022-08-08T19:26:12Z</dcterms:created>
  <dcterms:modified xsi:type="dcterms:W3CDTF">2022-08-11T05:37:37Z</dcterms:modified>
</cp:coreProperties>
</file>