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60" r:id="rId3"/>
    <p:sldId id="259" r:id="rId4"/>
    <p:sldId id="266" r:id="rId5"/>
    <p:sldId id="263" r:id="rId6"/>
    <p:sldId id="278" r:id="rId7"/>
    <p:sldId id="268" r:id="rId8"/>
    <p:sldId id="269" r:id="rId9"/>
    <p:sldId id="267" r:id="rId10"/>
    <p:sldId id="270" r:id="rId11"/>
    <p:sldId id="273" r:id="rId12"/>
    <p:sldId id="274" r:id="rId13"/>
    <p:sldId id="275" r:id="rId14"/>
    <p:sldId id="277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FB5FCE-3603-4FDB-A23A-6A0FF6342CEF}" v="4" dt="2024-09-08T08:41:30.9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Wahlberg" userId="a09adb31-f820-48a7-911a-f387ee7ab23c" providerId="ADAL" clId="{F840A5B6-5751-4C4A-8789-6FB3E8EDC414}"/>
    <pc:docChg chg="custSel modSld">
      <pc:chgData name="Emma Wahlberg" userId="a09adb31-f820-48a7-911a-f387ee7ab23c" providerId="ADAL" clId="{F840A5B6-5751-4C4A-8789-6FB3E8EDC414}" dt="2023-09-29T05:34:08.373" v="658" actId="27636"/>
      <pc:docMkLst>
        <pc:docMk/>
      </pc:docMkLst>
      <pc:sldChg chg="modSp mod">
        <pc:chgData name="Emma Wahlberg" userId="a09adb31-f820-48a7-911a-f387ee7ab23c" providerId="ADAL" clId="{F840A5B6-5751-4C4A-8789-6FB3E8EDC414}" dt="2023-09-21T15:30:16.936" v="490" actId="20577"/>
        <pc:sldMkLst>
          <pc:docMk/>
          <pc:sldMk cId="1032053408" sldId="259"/>
        </pc:sldMkLst>
        <pc:spChg chg="mod">
          <ac:chgData name="Emma Wahlberg" userId="a09adb31-f820-48a7-911a-f387ee7ab23c" providerId="ADAL" clId="{F840A5B6-5751-4C4A-8789-6FB3E8EDC414}" dt="2023-09-21T15:30:16.936" v="490" actId="20577"/>
          <ac:spMkLst>
            <pc:docMk/>
            <pc:sldMk cId="1032053408" sldId="259"/>
            <ac:spMk id="16" creationId="{DD3A809F-46CE-24D6-E5BC-E7977A6B1AA2}"/>
          </ac:spMkLst>
        </pc:spChg>
      </pc:sldChg>
      <pc:sldChg chg="modSp mod">
        <pc:chgData name="Emma Wahlberg" userId="a09adb31-f820-48a7-911a-f387ee7ab23c" providerId="ADAL" clId="{F840A5B6-5751-4C4A-8789-6FB3E8EDC414}" dt="2023-09-28T12:50:33.418" v="654" actId="20577"/>
        <pc:sldMkLst>
          <pc:docMk/>
          <pc:sldMk cId="51479339" sldId="263"/>
        </pc:sldMkLst>
        <pc:spChg chg="mod">
          <ac:chgData name="Emma Wahlberg" userId="a09adb31-f820-48a7-911a-f387ee7ab23c" providerId="ADAL" clId="{F840A5B6-5751-4C4A-8789-6FB3E8EDC414}" dt="2023-09-28T12:50:33.418" v="654" actId="20577"/>
          <ac:spMkLst>
            <pc:docMk/>
            <pc:sldMk cId="51479339" sldId="263"/>
            <ac:spMk id="16" creationId="{DD3A809F-46CE-24D6-E5BC-E7977A6B1AA2}"/>
          </ac:spMkLst>
        </pc:spChg>
      </pc:sldChg>
      <pc:sldChg chg="modSp mod">
        <pc:chgData name="Emma Wahlberg" userId="a09adb31-f820-48a7-911a-f387ee7ab23c" providerId="ADAL" clId="{F840A5B6-5751-4C4A-8789-6FB3E8EDC414}" dt="2023-09-29T05:34:08.373" v="658" actId="27636"/>
        <pc:sldMkLst>
          <pc:docMk/>
          <pc:sldMk cId="633598222" sldId="265"/>
        </pc:sldMkLst>
        <pc:spChg chg="mod">
          <ac:chgData name="Emma Wahlberg" userId="a09adb31-f820-48a7-911a-f387ee7ab23c" providerId="ADAL" clId="{F840A5B6-5751-4C4A-8789-6FB3E8EDC414}" dt="2023-09-29T05:34:08.373" v="658" actId="27636"/>
          <ac:spMkLst>
            <pc:docMk/>
            <pc:sldMk cId="633598222" sldId="265"/>
            <ac:spMk id="16" creationId="{DD3A809F-46CE-24D6-E5BC-E7977A6B1AA2}"/>
          </ac:spMkLst>
        </pc:spChg>
      </pc:sldChg>
      <pc:sldChg chg="modSp mod">
        <pc:chgData name="Emma Wahlberg" userId="a09adb31-f820-48a7-911a-f387ee7ab23c" providerId="ADAL" clId="{F840A5B6-5751-4C4A-8789-6FB3E8EDC414}" dt="2023-09-21T15:36:40.614" v="574" actId="20577"/>
        <pc:sldMkLst>
          <pc:docMk/>
          <pc:sldMk cId="2191590986" sldId="266"/>
        </pc:sldMkLst>
        <pc:spChg chg="mod">
          <ac:chgData name="Emma Wahlberg" userId="a09adb31-f820-48a7-911a-f387ee7ab23c" providerId="ADAL" clId="{F840A5B6-5751-4C4A-8789-6FB3E8EDC414}" dt="2023-09-21T15:36:40.614" v="574" actId="20577"/>
          <ac:spMkLst>
            <pc:docMk/>
            <pc:sldMk cId="2191590986" sldId="266"/>
            <ac:spMk id="16" creationId="{DD3A809F-46CE-24D6-E5BC-E7977A6B1AA2}"/>
          </ac:spMkLst>
        </pc:spChg>
      </pc:sldChg>
      <pc:sldChg chg="modSp mod">
        <pc:chgData name="Emma Wahlberg" userId="a09adb31-f820-48a7-911a-f387ee7ab23c" providerId="ADAL" clId="{F840A5B6-5751-4C4A-8789-6FB3E8EDC414}" dt="2023-09-19T16:28:03.088" v="408" actId="20577"/>
        <pc:sldMkLst>
          <pc:docMk/>
          <pc:sldMk cId="1182721971" sldId="269"/>
        </pc:sldMkLst>
        <pc:spChg chg="mod">
          <ac:chgData name="Emma Wahlberg" userId="a09adb31-f820-48a7-911a-f387ee7ab23c" providerId="ADAL" clId="{F840A5B6-5751-4C4A-8789-6FB3E8EDC414}" dt="2023-09-19T16:28:03.088" v="408" actId="20577"/>
          <ac:spMkLst>
            <pc:docMk/>
            <pc:sldMk cId="1182721971" sldId="269"/>
            <ac:spMk id="16" creationId="{DD3A809F-46CE-24D6-E5BC-E7977A6B1AA2}"/>
          </ac:spMkLst>
        </pc:spChg>
      </pc:sldChg>
      <pc:sldChg chg="modSp mod">
        <pc:chgData name="Emma Wahlberg" userId="a09adb31-f820-48a7-911a-f387ee7ab23c" providerId="ADAL" clId="{F840A5B6-5751-4C4A-8789-6FB3E8EDC414}" dt="2023-09-19T16:29:07.755" v="461" actId="27636"/>
        <pc:sldMkLst>
          <pc:docMk/>
          <pc:sldMk cId="1085422934" sldId="273"/>
        </pc:sldMkLst>
        <pc:spChg chg="mod">
          <ac:chgData name="Emma Wahlberg" userId="a09adb31-f820-48a7-911a-f387ee7ab23c" providerId="ADAL" clId="{F840A5B6-5751-4C4A-8789-6FB3E8EDC414}" dt="2023-09-19T16:29:07.755" v="461" actId="27636"/>
          <ac:spMkLst>
            <pc:docMk/>
            <pc:sldMk cId="1085422934" sldId="273"/>
            <ac:spMk id="16" creationId="{DD3A809F-46CE-24D6-E5BC-E7977A6B1AA2}"/>
          </ac:spMkLst>
        </pc:spChg>
      </pc:sldChg>
      <pc:sldChg chg="modSp mod">
        <pc:chgData name="Emma Wahlberg" userId="a09adb31-f820-48a7-911a-f387ee7ab23c" providerId="ADAL" clId="{F840A5B6-5751-4C4A-8789-6FB3E8EDC414}" dt="2023-09-21T15:31:35.131" v="500" actId="20577"/>
        <pc:sldMkLst>
          <pc:docMk/>
          <pc:sldMk cId="4074892489" sldId="274"/>
        </pc:sldMkLst>
        <pc:spChg chg="mod">
          <ac:chgData name="Emma Wahlberg" userId="a09adb31-f820-48a7-911a-f387ee7ab23c" providerId="ADAL" clId="{F840A5B6-5751-4C4A-8789-6FB3E8EDC414}" dt="2023-09-21T15:31:35.131" v="500" actId="20577"/>
          <ac:spMkLst>
            <pc:docMk/>
            <pc:sldMk cId="4074892489" sldId="274"/>
            <ac:spMk id="16" creationId="{DD3A809F-46CE-24D6-E5BC-E7977A6B1AA2}"/>
          </ac:spMkLst>
        </pc:spChg>
      </pc:sldChg>
    </pc:docChg>
  </pc:docChgLst>
  <pc:docChgLst>
    <pc:chgData name="Emma Wahlberg" userId="a09adb31-f820-48a7-911a-f387ee7ab23c" providerId="ADAL" clId="{AC926571-0433-4801-8F36-7EE1527B7A68}"/>
    <pc:docChg chg="undo custSel addSld delSld modSld sldOrd addMainMaster delMainMaster">
      <pc:chgData name="Emma Wahlberg" userId="a09adb31-f820-48a7-911a-f387ee7ab23c" providerId="ADAL" clId="{AC926571-0433-4801-8F36-7EE1527B7A68}" dt="2023-08-23T18:50:11.919" v="7158" actId="20577"/>
      <pc:docMkLst>
        <pc:docMk/>
      </pc:docMkLst>
      <pc:sldChg chg="addSp delSp modSp new del mod setBg modClrScheme chgLayout">
        <pc:chgData name="Emma Wahlberg" userId="a09adb31-f820-48a7-911a-f387ee7ab23c" providerId="ADAL" clId="{AC926571-0433-4801-8F36-7EE1527B7A68}" dt="2023-08-18T10:59:41.960" v="246" actId="47"/>
        <pc:sldMkLst>
          <pc:docMk/>
          <pc:sldMk cId="2171236773" sldId="256"/>
        </pc:sldMkLst>
        <pc:spChg chg="mod ord">
          <ac:chgData name="Emma Wahlberg" userId="a09adb31-f820-48a7-911a-f387ee7ab23c" providerId="ADAL" clId="{AC926571-0433-4801-8F36-7EE1527B7A68}" dt="2023-08-18T10:56:17.461" v="197" actId="26606"/>
          <ac:spMkLst>
            <pc:docMk/>
            <pc:sldMk cId="2171236773" sldId="256"/>
            <ac:spMk id="2" creationId="{3563AF46-EECB-1FBF-1E06-5E50A83B264E}"/>
          </ac:spMkLst>
        </pc:spChg>
        <pc:spChg chg="add del mod ord">
          <ac:chgData name="Emma Wahlberg" userId="a09adb31-f820-48a7-911a-f387ee7ab23c" providerId="ADAL" clId="{AC926571-0433-4801-8F36-7EE1527B7A68}" dt="2023-08-18T10:56:17.461" v="197" actId="26606"/>
          <ac:spMkLst>
            <pc:docMk/>
            <pc:sldMk cId="2171236773" sldId="256"/>
            <ac:spMk id="3" creationId="{753A6556-86D5-7243-713C-5C14A6C67B59}"/>
          </ac:spMkLst>
        </pc:spChg>
        <pc:spChg chg="add del">
          <ac:chgData name="Emma Wahlberg" userId="a09adb31-f820-48a7-911a-f387ee7ab23c" providerId="ADAL" clId="{AC926571-0433-4801-8F36-7EE1527B7A68}" dt="2023-08-18T10:46:16.506" v="114" actId="26606"/>
          <ac:spMkLst>
            <pc:docMk/>
            <pc:sldMk cId="2171236773" sldId="256"/>
            <ac:spMk id="6" creationId="{19F9BF86-FE94-4517-B97D-026C7515E589}"/>
          </ac:spMkLst>
        </pc:spChg>
        <pc:spChg chg="add del">
          <ac:chgData name="Emma Wahlberg" userId="a09adb31-f820-48a7-911a-f387ee7ab23c" providerId="ADAL" clId="{AC926571-0433-4801-8F36-7EE1527B7A68}" dt="2023-08-18T10:45:33.043" v="110" actId="26606"/>
          <ac:spMkLst>
            <pc:docMk/>
            <pc:sldMk cId="2171236773" sldId="256"/>
            <ac:spMk id="9" creationId="{337940BB-FBC4-492E-BD92-3B7B914D0EAE}"/>
          </ac:spMkLst>
        </pc:spChg>
        <pc:spChg chg="add del">
          <ac:chgData name="Emma Wahlberg" userId="a09adb31-f820-48a7-911a-f387ee7ab23c" providerId="ADAL" clId="{AC926571-0433-4801-8F36-7EE1527B7A68}" dt="2023-08-18T10:48:59.644" v="168" actId="26606"/>
          <ac:spMkLst>
            <pc:docMk/>
            <pc:sldMk cId="2171236773" sldId="256"/>
            <ac:spMk id="10" creationId="{BC1D32ED-3ABD-4D2F-99C1-402323DC4ACA}"/>
          </ac:spMkLst>
        </pc:spChg>
        <pc:spChg chg="add del">
          <ac:chgData name="Emma Wahlberg" userId="a09adb31-f820-48a7-911a-f387ee7ab23c" providerId="ADAL" clId="{AC926571-0433-4801-8F36-7EE1527B7A68}" dt="2023-08-18T10:45:33.043" v="110" actId="26606"/>
          <ac:spMkLst>
            <pc:docMk/>
            <pc:sldMk cId="2171236773" sldId="256"/>
            <ac:spMk id="11" creationId="{3FCFB1DE-0B7E-48CC-BA90-B2AB0889F9D6}"/>
          </ac:spMkLst>
        </pc:spChg>
        <pc:spChg chg="add del">
          <ac:chgData name="Emma Wahlberg" userId="a09adb31-f820-48a7-911a-f387ee7ab23c" providerId="ADAL" clId="{AC926571-0433-4801-8F36-7EE1527B7A68}" dt="2023-08-18T10:48:59.628" v="167" actId="26606"/>
          <ac:spMkLst>
            <pc:docMk/>
            <pc:sldMk cId="2171236773" sldId="256"/>
            <ac:spMk id="27" creationId="{FA69AAE0-49D5-4C8B-8BA2-55898C00E05E}"/>
          </ac:spMkLst>
        </pc:spChg>
        <pc:spChg chg="add del">
          <ac:chgData name="Emma Wahlberg" userId="a09adb31-f820-48a7-911a-f387ee7ab23c" providerId="ADAL" clId="{AC926571-0433-4801-8F36-7EE1527B7A68}" dt="2023-08-18T10:52:12.895" v="172" actId="26606"/>
          <ac:spMkLst>
            <pc:docMk/>
            <pc:sldMk cId="2171236773" sldId="256"/>
            <ac:spMk id="34" creationId="{7ADD6C35-4B10-4BFC-BAD6-56B49A790F4B}"/>
          </ac:spMkLst>
        </pc:spChg>
        <pc:spChg chg="add del">
          <ac:chgData name="Emma Wahlberg" userId="a09adb31-f820-48a7-911a-f387ee7ab23c" providerId="ADAL" clId="{AC926571-0433-4801-8F36-7EE1527B7A68}" dt="2023-08-18T10:56:17.461" v="197" actId="26606"/>
          <ac:spMkLst>
            <pc:docMk/>
            <pc:sldMk cId="2171236773" sldId="256"/>
            <ac:spMk id="45" creationId="{7ADD6C35-4B10-4BFC-BAD6-56B49A790F4B}"/>
          </ac:spMkLst>
        </pc:spChg>
        <pc:spChg chg="add del">
          <ac:chgData name="Emma Wahlberg" userId="a09adb31-f820-48a7-911a-f387ee7ab23c" providerId="ADAL" clId="{AC926571-0433-4801-8F36-7EE1527B7A68}" dt="2023-08-18T10:54:48.224" v="189" actId="26606"/>
          <ac:spMkLst>
            <pc:docMk/>
            <pc:sldMk cId="2171236773" sldId="256"/>
            <ac:spMk id="63" creationId="{7ADD6C35-4B10-4BFC-BAD6-56B49A790F4B}"/>
          </ac:spMkLst>
        </pc:spChg>
        <pc:spChg chg="add del">
          <ac:chgData name="Emma Wahlberg" userId="a09adb31-f820-48a7-911a-f387ee7ab23c" providerId="ADAL" clId="{AC926571-0433-4801-8F36-7EE1527B7A68}" dt="2023-08-18T10:55:23.944" v="191" actId="26606"/>
          <ac:spMkLst>
            <pc:docMk/>
            <pc:sldMk cId="2171236773" sldId="256"/>
            <ac:spMk id="78" creationId="{1C4FDBE2-32F7-4AC4-A40C-C51C65B1D474}"/>
          </ac:spMkLst>
        </pc:spChg>
        <pc:spChg chg="add del">
          <ac:chgData name="Emma Wahlberg" userId="a09adb31-f820-48a7-911a-f387ee7ab23c" providerId="ADAL" clId="{AC926571-0433-4801-8F36-7EE1527B7A68}" dt="2023-08-18T10:55:23.944" v="191" actId="26606"/>
          <ac:spMkLst>
            <pc:docMk/>
            <pc:sldMk cId="2171236773" sldId="256"/>
            <ac:spMk id="79" creationId="{E2B33195-5BCA-4BB7-A82D-6739522687DD}"/>
          </ac:spMkLst>
        </pc:spChg>
        <pc:spChg chg="add del">
          <ac:chgData name="Emma Wahlberg" userId="a09adb31-f820-48a7-911a-f387ee7ab23c" providerId="ADAL" clId="{AC926571-0433-4801-8F36-7EE1527B7A68}" dt="2023-08-18T10:55:23.944" v="191" actId="26606"/>
          <ac:spMkLst>
            <pc:docMk/>
            <pc:sldMk cId="2171236773" sldId="256"/>
            <ac:spMk id="80" creationId="{CF8AD9F3-9AF6-494F-83A3-2F677563935C}"/>
          </ac:spMkLst>
        </pc:spChg>
        <pc:spChg chg="add del">
          <ac:chgData name="Emma Wahlberg" userId="a09adb31-f820-48a7-911a-f387ee7ab23c" providerId="ADAL" clId="{AC926571-0433-4801-8F36-7EE1527B7A68}" dt="2023-08-18T10:55:23.944" v="191" actId="26606"/>
          <ac:spMkLst>
            <pc:docMk/>
            <pc:sldMk cId="2171236773" sldId="256"/>
            <ac:spMk id="81" creationId="{11156773-3FB3-46D9-9F87-821287404830}"/>
          </ac:spMkLst>
        </pc:spChg>
        <pc:spChg chg="add del">
          <ac:chgData name="Emma Wahlberg" userId="a09adb31-f820-48a7-911a-f387ee7ab23c" providerId="ADAL" clId="{AC926571-0433-4801-8F36-7EE1527B7A68}" dt="2023-08-18T10:55:23.944" v="191" actId="26606"/>
          <ac:spMkLst>
            <pc:docMk/>
            <pc:sldMk cId="2171236773" sldId="256"/>
            <ac:spMk id="82" creationId="{E8EA24D0-C854-4AA8-B8FD-D252660D8840}"/>
          </ac:spMkLst>
        </pc:spChg>
        <pc:grpChg chg="add del">
          <ac:chgData name="Emma Wahlberg" userId="a09adb31-f820-48a7-911a-f387ee7ab23c" providerId="ADAL" clId="{AC926571-0433-4801-8F36-7EE1527B7A68}" dt="2023-08-18T10:48:59.644" v="168" actId="26606"/>
          <ac:grpSpMkLst>
            <pc:docMk/>
            <pc:sldMk cId="2171236773" sldId="256"/>
            <ac:grpSpMk id="12" creationId="{E79106DC-55FB-4E35-8470-5FE8E5C2BB6B}"/>
          </ac:grpSpMkLst>
        </pc:grpChg>
        <pc:grpChg chg="add del">
          <ac:chgData name="Emma Wahlberg" userId="a09adb31-f820-48a7-911a-f387ee7ab23c" providerId="ADAL" clId="{AC926571-0433-4801-8F36-7EE1527B7A68}" dt="2023-08-18T10:48:59.644" v="168" actId="26606"/>
          <ac:grpSpMkLst>
            <pc:docMk/>
            <pc:sldMk cId="2171236773" sldId="256"/>
            <ac:grpSpMk id="18" creationId="{B2879852-CFAC-468D-BA61-CEA1C625AC34}"/>
          </ac:grpSpMkLst>
        </pc:grpChg>
        <pc:grpChg chg="add del">
          <ac:chgData name="Emma Wahlberg" userId="a09adb31-f820-48a7-911a-f387ee7ab23c" providerId="ADAL" clId="{AC926571-0433-4801-8F36-7EE1527B7A68}" dt="2023-08-18T10:52:12.895" v="172" actId="26606"/>
          <ac:grpSpMkLst>
            <pc:docMk/>
            <pc:sldMk cId="2171236773" sldId="256"/>
            <ac:grpSpMk id="29" creationId="{32AFDD1C-2418-460A-B0D3-EEF55EC823F5}"/>
          </ac:grpSpMkLst>
        </pc:grpChg>
        <pc:grpChg chg="add del">
          <ac:chgData name="Emma Wahlberg" userId="a09adb31-f820-48a7-911a-f387ee7ab23c" providerId="ADAL" clId="{AC926571-0433-4801-8F36-7EE1527B7A68}" dt="2023-08-18T10:52:12.895" v="172" actId="26606"/>
          <ac:grpSpMkLst>
            <pc:docMk/>
            <pc:sldMk cId="2171236773" sldId="256"/>
            <ac:grpSpMk id="35" creationId="{61D22245-3D67-419C-A6B5-DD0EB0D83990}"/>
          </ac:grpSpMkLst>
        </pc:grpChg>
        <pc:grpChg chg="add del">
          <ac:chgData name="Emma Wahlberg" userId="a09adb31-f820-48a7-911a-f387ee7ab23c" providerId="ADAL" clId="{AC926571-0433-4801-8F36-7EE1527B7A68}" dt="2023-08-18T10:56:17.461" v="197" actId="26606"/>
          <ac:grpSpMkLst>
            <pc:docMk/>
            <pc:sldMk cId="2171236773" sldId="256"/>
            <ac:grpSpMk id="47" creationId="{32AFDD1C-2418-460A-B0D3-EEF55EC823F5}"/>
          </ac:grpSpMkLst>
        </pc:grpChg>
        <pc:grpChg chg="add del">
          <ac:chgData name="Emma Wahlberg" userId="a09adb31-f820-48a7-911a-f387ee7ab23c" providerId="ADAL" clId="{AC926571-0433-4801-8F36-7EE1527B7A68}" dt="2023-08-18T10:56:17.461" v="197" actId="26606"/>
          <ac:grpSpMkLst>
            <pc:docMk/>
            <pc:sldMk cId="2171236773" sldId="256"/>
            <ac:grpSpMk id="53" creationId="{61D22245-3D67-419C-A6B5-DD0EB0D83990}"/>
          </ac:grpSpMkLst>
        </pc:grpChg>
        <pc:grpChg chg="add del">
          <ac:chgData name="Emma Wahlberg" userId="a09adb31-f820-48a7-911a-f387ee7ab23c" providerId="ADAL" clId="{AC926571-0433-4801-8F36-7EE1527B7A68}" dt="2023-08-18T10:56:17.461" v="197" actId="26606"/>
          <ac:grpSpMkLst>
            <pc:docMk/>
            <pc:sldMk cId="2171236773" sldId="256"/>
            <ac:grpSpMk id="60" creationId="{A45A02C8-994A-F486-0E09-B5CF4586E4EE}"/>
          </ac:grpSpMkLst>
        </pc:grpChg>
        <pc:grpChg chg="add del">
          <ac:chgData name="Emma Wahlberg" userId="a09adb31-f820-48a7-911a-f387ee7ab23c" providerId="ADAL" clId="{AC926571-0433-4801-8F36-7EE1527B7A68}" dt="2023-08-18T10:54:48.224" v="189" actId="26606"/>
          <ac:grpSpMkLst>
            <pc:docMk/>
            <pc:sldMk cId="2171236773" sldId="256"/>
            <ac:grpSpMk id="65" creationId="{32AFDD1C-2418-460A-B0D3-EEF55EC823F5}"/>
          </ac:grpSpMkLst>
        </pc:grpChg>
        <pc:grpChg chg="add del">
          <ac:chgData name="Emma Wahlberg" userId="a09adb31-f820-48a7-911a-f387ee7ab23c" providerId="ADAL" clId="{AC926571-0433-4801-8F36-7EE1527B7A68}" dt="2023-08-18T10:54:48.224" v="189" actId="26606"/>
          <ac:grpSpMkLst>
            <pc:docMk/>
            <pc:sldMk cId="2171236773" sldId="256"/>
            <ac:grpSpMk id="71" creationId="{61D22245-3D67-419C-A6B5-DD0EB0D83990}"/>
          </ac:grpSpMkLst>
        </pc:grpChg>
        <pc:picChg chg="add mod ord">
          <ac:chgData name="Emma Wahlberg" userId="a09adb31-f820-48a7-911a-f387ee7ab23c" providerId="ADAL" clId="{AC926571-0433-4801-8F36-7EE1527B7A68}" dt="2023-08-18T10:56:17.461" v="197" actId="26606"/>
          <ac:picMkLst>
            <pc:docMk/>
            <pc:sldMk cId="2171236773" sldId="256"/>
            <ac:picMk id="4" creationId="{0333541D-5571-4279-A3E0-80E6019F8D4C}"/>
          </ac:picMkLst>
        </pc:picChg>
        <pc:picChg chg="add mod ord">
          <ac:chgData name="Emma Wahlberg" userId="a09adb31-f820-48a7-911a-f387ee7ab23c" providerId="ADAL" clId="{AC926571-0433-4801-8F36-7EE1527B7A68}" dt="2023-08-18T10:56:17.461" v="197" actId="26606"/>
          <ac:picMkLst>
            <pc:docMk/>
            <pc:sldMk cId="2171236773" sldId="256"/>
            <ac:picMk id="5" creationId="{5251AB98-6D2F-AF4A-5871-D2759F92BF68}"/>
          </ac:picMkLst>
        </pc:picChg>
        <pc:cxnChg chg="add del">
          <ac:chgData name="Emma Wahlberg" userId="a09adb31-f820-48a7-911a-f387ee7ab23c" providerId="ADAL" clId="{AC926571-0433-4801-8F36-7EE1527B7A68}" dt="2023-08-18T10:46:16.506" v="114" actId="26606"/>
          <ac:cxnSpMkLst>
            <pc:docMk/>
            <pc:sldMk cId="2171236773" sldId="256"/>
            <ac:cxnSpMk id="7" creationId="{750527CE-FCD0-40C8-B37A-39331C2A4FDF}"/>
          </ac:cxnSpMkLst>
        </pc:cxnChg>
      </pc:sldChg>
      <pc:sldChg chg="addSp delSp modSp new mod setBg">
        <pc:chgData name="Emma Wahlberg" userId="a09adb31-f820-48a7-911a-f387ee7ab23c" providerId="ADAL" clId="{AC926571-0433-4801-8F36-7EE1527B7A68}" dt="2023-08-22T19:05:54.615" v="6709" actId="20577"/>
        <pc:sldMkLst>
          <pc:docMk/>
          <pc:sldMk cId="3787266230" sldId="257"/>
        </pc:sldMkLst>
        <pc:spChg chg="mod">
          <ac:chgData name="Emma Wahlberg" userId="a09adb31-f820-48a7-911a-f387ee7ab23c" providerId="ADAL" clId="{AC926571-0433-4801-8F36-7EE1527B7A68}" dt="2023-08-22T19:05:54.615" v="6709" actId="20577"/>
          <ac:spMkLst>
            <pc:docMk/>
            <pc:sldMk cId="3787266230" sldId="257"/>
            <ac:spMk id="2" creationId="{4732FA1F-CF97-2851-5789-A74BB892F1C4}"/>
          </ac:spMkLst>
        </pc:spChg>
        <pc:spChg chg="del">
          <ac:chgData name="Emma Wahlberg" userId="a09adb31-f820-48a7-911a-f387ee7ab23c" providerId="ADAL" clId="{AC926571-0433-4801-8F36-7EE1527B7A68}" dt="2023-08-18T10:57:28.135" v="210" actId="26606"/>
          <ac:spMkLst>
            <pc:docMk/>
            <pc:sldMk cId="3787266230" sldId="257"/>
            <ac:spMk id="3" creationId="{2EE6002A-712D-3888-BC9F-4460A82C7A12}"/>
          </ac:spMkLst>
        </pc:spChg>
        <pc:spChg chg="add mod">
          <ac:chgData name="Emma Wahlberg" userId="a09adb31-f820-48a7-911a-f387ee7ab23c" providerId="ADAL" clId="{AC926571-0433-4801-8F36-7EE1527B7A68}" dt="2023-08-18T11:04:02.983" v="370" actId="113"/>
          <ac:spMkLst>
            <pc:docMk/>
            <pc:sldMk cId="3787266230" sldId="257"/>
            <ac:spMk id="6" creationId="{053C3039-DE1C-8B37-4B89-CB1B301E44D3}"/>
          </ac:spMkLst>
        </pc:spChg>
        <pc:spChg chg="add del">
          <ac:chgData name="Emma Wahlberg" userId="a09adb31-f820-48a7-911a-f387ee7ab23c" providerId="ADAL" clId="{AC926571-0433-4801-8F36-7EE1527B7A68}" dt="2023-08-18T10:58:50.525" v="220" actId="26606"/>
          <ac:spMkLst>
            <pc:docMk/>
            <pc:sldMk cId="3787266230" sldId="257"/>
            <ac:spMk id="9" creationId="{6753252F-4873-4F63-801D-CC719279A7D5}"/>
          </ac:spMkLst>
        </pc:spChg>
        <pc:spChg chg="add del">
          <ac:chgData name="Emma Wahlberg" userId="a09adb31-f820-48a7-911a-f387ee7ab23c" providerId="ADAL" clId="{AC926571-0433-4801-8F36-7EE1527B7A68}" dt="2023-08-18T10:58:50.525" v="220" actId="26606"/>
          <ac:spMkLst>
            <pc:docMk/>
            <pc:sldMk cId="3787266230" sldId="257"/>
            <ac:spMk id="11" creationId="{047C8CCB-F95D-4249-92DD-651249D3535A}"/>
          </ac:spMkLst>
        </pc:spChg>
        <pc:spChg chg="add del">
          <ac:chgData name="Emma Wahlberg" userId="a09adb31-f820-48a7-911a-f387ee7ab23c" providerId="ADAL" clId="{AC926571-0433-4801-8F36-7EE1527B7A68}" dt="2023-08-18T10:59:34.612" v="244" actId="26606"/>
          <ac:spMkLst>
            <pc:docMk/>
            <pc:sldMk cId="3787266230" sldId="257"/>
            <ac:spMk id="20" creationId="{CF8AD9F3-9AF6-494F-83A3-2F677563935C}"/>
          </ac:spMkLst>
        </pc:spChg>
        <pc:spChg chg="add del">
          <ac:chgData name="Emma Wahlberg" userId="a09adb31-f820-48a7-911a-f387ee7ab23c" providerId="ADAL" clId="{AC926571-0433-4801-8F36-7EE1527B7A68}" dt="2023-08-18T10:59:34.612" v="244" actId="26606"/>
          <ac:spMkLst>
            <pc:docMk/>
            <pc:sldMk cId="3787266230" sldId="257"/>
            <ac:spMk id="21" creationId="{1C4FDBE2-32F7-4AC4-A40C-C51C65B1D474}"/>
          </ac:spMkLst>
        </pc:spChg>
        <pc:spChg chg="add del">
          <ac:chgData name="Emma Wahlberg" userId="a09adb31-f820-48a7-911a-f387ee7ab23c" providerId="ADAL" clId="{AC926571-0433-4801-8F36-7EE1527B7A68}" dt="2023-08-18T10:59:34.612" v="244" actId="26606"/>
          <ac:spMkLst>
            <pc:docMk/>
            <pc:sldMk cId="3787266230" sldId="257"/>
            <ac:spMk id="22" creationId="{F6EB9B19-D8F1-4EB1-AA3B-A92D9BCE2103}"/>
          </ac:spMkLst>
        </pc:spChg>
        <pc:spChg chg="add del">
          <ac:chgData name="Emma Wahlberg" userId="a09adb31-f820-48a7-911a-f387ee7ab23c" providerId="ADAL" clId="{AC926571-0433-4801-8F36-7EE1527B7A68}" dt="2023-08-18T10:59:34.612" v="244" actId="26606"/>
          <ac:spMkLst>
            <pc:docMk/>
            <pc:sldMk cId="3787266230" sldId="257"/>
            <ac:spMk id="23" creationId="{2587169E-2A0C-4EEA-BF70-71E2BC404F23}"/>
          </ac:spMkLst>
        </pc:spChg>
        <pc:spChg chg="add del">
          <ac:chgData name="Emma Wahlberg" userId="a09adb31-f820-48a7-911a-f387ee7ab23c" providerId="ADAL" clId="{AC926571-0433-4801-8F36-7EE1527B7A68}" dt="2023-08-18T10:59:34.612" v="244" actId="26606"/>
          <ac:spMkLst>
            <pc:docMk/>
            <pc:sldMk cId="3787266230" sldId="257"/>
            <ac:spMk id="24" creationId="{E2B33195-5BCA-4BB7-A82D-6739522687DD}"/>
          </ac:spMkLst>
        </pc:spChg>
        <pc:spChg chg="add del">
          <ac:chgData name="Emma Wahlberg" userId="a09adb31-f820-48a7-911a-f387ee7ab23c" providerId="ADAL" clId="{AC926571-0433-4801-8F36-7EE1527B7A68}" dt="2023-08-18T10:59:34.612" v="243" actId="26606"/>
          <ac:spMkLst>
            <pc:docMk/>
            <pc:sldMk cId="3787266230" sldId="257"/>
            <ac:spMk id="29" creationId="{FB5B0058-AF13-4859-B429-4EDDE2A26F7F}"/>
          </ac:spMkLst>
        </pc:spChg>
        <pc:spChg chg="add del">
          <ac:chgData name="Emma Wahlberg" userId="a09adb31-f820-48a7-911a-f387ee7ab23c" providerId="ADAL" clId="{AC926571-0433-4801-8F36-7EE1527B7A68}" dt="2023-08-18T10:59:34.612" v="243" actId="26606"/>
          <ac:spMkLst>
            <pc:docMk/>
            <pc:sldMk cId="3787266230" sldId="257"/>
            <ac:spMk id="31" creationId="{0277405F-0B4F-4418-B773-1B38814125B6}"/>
          </ac:spMkLst>
        </pc:spChg>
        <pc:spChg chg="add del">
          <ac:chgData name="Emma Wahlberg" userId="a09adb31-f820-48a7-911a-f387ee7ab23c" providerId="ADAL" clId="{AC926571-0433-4801-8F36-7EE1527B7A68}" dt="2023-08-18T11:00:10.743" v="249" actId="26606"/>
          <ac:spMkLst>
            <pc:docMk/>
            <pc:sldMk cId="3787266230" sldId="257"/>
            <ac:spMk id="33" creationId="{2CC56AF6-38E4-490B-8E2B-1A1037B4EDD4}"/>
          </ac:spMkLst>
        </pc:spChg>
        <pc:spChg chg="add del">
          <ac:chgData name="Emma Wahlberg" userId="a09adb31-f820-48a7-911a-f387ee7ab23c" providerId="ADAL" clId="{AC926571-0433-4801-8F36-7EE1527B7A68}" dt="2023-08-18T11:00:10.743" v="249" actId="26606"/>
          <ac:spMkLst>
            <pc:docMk/>
            <pc:sldMk cId="3787266230" sldId="257"/>
            <ac:spMk id="34" creationId="{2151139A-886F-4B97-8815-729AD3831BBD}"/>
          </ac:spMkLst>
        </pc:spChg>
        <pc:spChg chg="add del">
          <ac:chgData name="Emma Wahlberg" userId="a09adb31-f820-48a7-911a-f387ee7ab23c" providerId="ADAL" clId="{AC926571-0433-4801-8F36-7EE1527B7A68}" dt="2023-08-18T11:00:10.743" v="249" actId="26606"/>
          <ac:spMkLst>
            <pc:docMk/>
            <pc:sldMk cId="3787266230" sldId="257"/>
            <ac:spMk id="35" creationId="{2339A6F5-AD6A-4D80-8AD9-6290D13AC49F}"/>
          </ac:spMkLst>
        </pc:spChg>
        <pc:spChg chg="add del">
          <ac:chgData name="Emma Wahlberg" userId="a09adb31-f820-48a7-911a-f387ee7ab23c" providerId="ADAL" clId="{AC926571-0433-4801-8F36-7EE1527B7A68}" dt="2023-08-18T11:00:10.743" v="249" actId="26606"/>
          <ac:spMkLst>
            <pc:docMk/>
            <pc:sldMk cId="3787266230" sldId="257"/>
            <ac:spMk id="36" creationId="{5428AC11-BFDF-42EF-80FF-717BBF909067}"/>
          </ac:spMkLst>
        </pc:spChg>
        <pc:spChg chg="add">
          <ac:chgData name="Emma Wahlberg" userId="a09adb31-f820-48a7-911a-f387ee7ab23c" providerId="ADAL" clId="{AC926571-0433-4801-8F36-7EE1527B7A68}" dt="2023-08-18T11:00:10.743" v="249" actId="26606"/>
          <ac:spMkLst>
            <pc:docMk/>
            <pc:sldMk cId="3787266230" sldId="257"/>
            <ac:spMk id="41" creationId="{489B7BFD-8F45-4093-AD9C-91B15B0503D9}"/>
          </ac:spMkLst>
        </pc:spChg>
        <pc:spChg chg="add">
          <ac:chgData name="Emma Wahlberg" userId="a09adb31-f820-48a7-911a-f387ee7ab23c" providerId="ADAL" clId="{AC926571-0433-4801-8F36-7EE1527B7A68}" dt="2023-08-18T11:00:10.743" v="249" actId="26606"/>
          <ac:spMkLst>
            <pc:docMk/>
            <pc:sldMk cId="3787266230" sldId="257"/>
            <ac:spMk id="43" creationId="{64856DF8-E786-4A2B-BCE9-1D3AA7C5D0A9}"/>
          </ac:spMkLst>
        </pc:spChg>
        <pc:spChg chg="add">
          <ac:chgData name="Emma Wahlberg" userId="a09adb31-f820-48a7-911a-f387ee7ab23c" providerId="ADAL" clId="{AC926571-0433-4801-8F36-7EE1527B7A68}" dt="2023-08-18T11:00:10.743" v="249" actId="26606"/>
          <ac:spMkLst>
            <pc:docMk/>
            <pc:sldMk cId="3787266230" sldId="257"/>
            <ac:spMk id="45" creationId="{E646A872-7F34-4E27-B0A7-9720177E374D}"/>
          </ac:spMkLst>
        </pc:spChg>
        <pc:spChg chg="add">
          <ac:chgData name="Emma Wahlberg" userId="a09adb31-f820-48a7-911a-f387ee7ab23c" providerId="ADAL" clId="{AC926571-0433-4801-8F36-7EE1527B7A68}" dt="2023-08-18T11:00:10.743" v="249" actId="26606"/>
          <ac:spMkLst>
            <pc:docMk/>
            <pc:sldMk cId="3787266230" sldId="257"/>
            <ac:spMk id="47" creationId="{AE689860-A291-4B0F-AB65-421F8C20E2E1}"/>
          </ac:spMkLst>
        </pc:spChg>
        <pc:spChg chg="add">
          <ac:chgData name="Emma Wahlberg" userId="a09adb31-f820-48a7-911a-f387ee7ab23c" providerId="ADAL" clId="{AC926571-0433-4801-8F36-7EE1527B7A68}" dt="2023-08-18T11:00:10.743" v="249" actId="26606"/>
          <ac:spMkLst>
            <pc:docMk/>
            <pc:sldMk cId="3787266230" sldId="257"/>
            <ac:spMk id="49" creationId="{C82BEF57-041E-4DE3-B65C-CBE71211B3DE}"/>
          </ac:spMkLst>
        </pc:spChg>
        <pc:spChg chg="add">
          <ac:chgData name="Emma Wahlberg" userId="a09adb31-f820-48a7-911a-f387ee7ab23c" providerId="ADAL" clId="{AC926571-0433-4801-8F36-7EE1527B7A68}" dt="2023-08-18T11:00:10.743" v="249" actId="26606"/>
          <ac:spMkLst>
            <pc:docMk/>
            <pc:sldMk cId="3787266230" sldId="257"/>
            <ac:spMk id="51" creationId="{D9DFE8A5-DCEC-4A43-B613-D62AC8C5734F}"/>
          </ac:spMkLst>
        </pc:spChg>
        <pc:spChg chg="add">
          <ac:chgData name="Emma Wahlberg" userId="a09adb31-f820-48a7-911a-f387ee7ab23c" providerId="ADAL" clId="{AC926571-0433-4801-8F36-7EE1527B7A68}" dt="2023-08-18T11:00:10.743" v="249" actId="26606"/>
          <ac:spMkLst>
            <pc:docMk/>
            <pc:sldMk cId="3787266230" sldId="257"/>
            <ac:spMk id="53" creationId="{45E0BF71-78CD-4FD9-BB54-48CD14158971}"/>
          </ac:spMkLst>
        </pc:spChg>
        <pc:spChg chg="add">
          <ac:chgData name="Emma Wahlberg" userId="a09adb31-f820-48a7-911a-f387ee7ab23c" providerId="ADAL" clId="{AC926571-0433-4801-8F36-7EE1527B7A68}" dt="2023-08-18T11:00:10.743" v="249" actId="26606"/>
          <ac:spMkLst>
            <pc:docMk/>
            <pc:sldMk cId="3787266230" sldId="257"/>
            <ac:spMk id="55" creationId="{26B7664A-BE61-4A65-B937-A31E08B8B9AD}"/>
          </ac:spMkLst>
        </pc:spChg>
        <pc:spChg chg="add">
          <ac:chgData name="Emma Wahlberg" userId="a09adb31-f820-48a7-911a-f387ee7ab23c" providerId="ADAL" clId="{AC926571-0433-4801-8F36-7EE1527B7A68}" dt="2023-08-18T11:00:10.743" v="249" actId="26606"/>
          <ac:spMkLst>
            <pc:docMk/>
            <pc:sldMk cId="3787266230" sldId="257"/>
            <ac:spMk id="57" creationId="{279CAF82-0ECF-42BE-8F37-F71941E5D410}"/>
          </ac:spMkLst>
        </pc:spChg>
        <pc:spChg chg="add">
          <ac:chgData name="Emma Wahlberg" userId="a09adb31-f820-48a7-911a-f387ee7ab23c" providerId="ADAL" clId="{AC926571-0433-4801-8F36-7EE1527B7A68}" dt="2023-08-18T11:00:10.743" v="249" actId="26606"/>
          <ac:spMkLst>
            <pc:docMk/>
            <pc:sldMk cId="3787266230" sldId="257"/>
            <ac:spMk id="59" creationId="{0AE773EE-DD7B-4F25-945A-3F59DEE680F9}"/>
          </ac:spMkLst>
        </pc:spChg>
        <pc:spChg chg="add">
          <ac:chgData name="Emma Wahlberg" userId="a09adb31-f820-48a7-911a-f387ee7ab23c" providerId="ADAL" clId="{AC926571-0433-4801-8F36-7EE1527B7A68}" dt="2023-08-18T11:00:10.743" v="249" actId="26606"/>
          <ac:spMkLst>
            <pc:docMk/>
            <pc:sldMk cId="3787266230" sldId="257"/>
            <ac:spMk id="68" creationId="{033BC44A-0661-43B4-9C14-FD5963C226AE}"/>
          </ac:spMkLst>
        </pc:spChg>
        <pc:spChg chg="add">
          <ac:chgData name="Emma Wahlberg" userId="a09adb31-f820-48a7-911a-f387ee7ab23c" providerId="ADAL" clId="{AC926571-0433-4801-8F36-7EE1527B7A68}" dt="2023-08-18T11:00:10.743" v="249" actId="26606"/>
          <ac:spMkLst>
            <pc:docMk/>
            <pc:sldMk cId="3787266230" sldId="257"/>
            <ac:spMk id="70" creationId="{2A7F3B2F-8A53-4176-8D77-ECA28FF4D6EB}"/>
          </ac:spMkLst>
        </pc:spChg>
        <pc:spChg chg="add">
          <ac:chgData name="Emma Wahlberg" userId="a09adb31-f820-48a7-911a-f387ee7ab23c" providerId="ADAL" clId="{AC926571-0433-4801-8F36-7EE1527B7A68}" dt="2023-08-18T11:00:10.743" v="249" actId="26606"/>
          <ac:spMkLst>
            <pc:docMk/>
            <pc:sldMk cId="3787266230" sldId="257"/>
            <ac:spMk id="72" creationId="{87045360-A428-4E4B-989C-E4EF4D92037A}"/>
          </ac:spMkLst>
        </pc:spChg>
        <pc:grpChg chg="add del">
          <ac:chgData name="Emma Wahlberg" userId="a09adb31-f820-48a7-911a-f387ee7ab23c" providerId="ADAL" clId="{AC926571-0433-4801-8F36-7EE1527B7A68}" dt="2023-08-18T10:58:50.510" v="219" actId="26606"/>
          <ac:grpSpMkLst>
            <pc:docMk/>
            <pc:sldMk cId="3787266230" sldId="257"/>
            <ac:grpSpMk id="16" creationId="{F50541FD-FDA9-0908-216C-4C8D854B62F1}"/>
          </ac:grpSpMkLst>
        </pc:grpChg>
        <pc:grpChg chg="add">
          <ac:chgData name="Emma Wahlberg" userId="a09adb31-f820-48a7-911a-f387ee7ab23c" providerId="ADAL" clId="{AC926571-0433-4801-8F36-7EE1527B7A68}" dt="2023-08-18T11:00:10.743" v="249" actId="26606"/>
          <ac:grpSpMkLst>
            <pc:docMk/>
            <pc:sldMk cId="3787266230" sldId="257"/>
            <ac:grpSpMk id="61" creationId="{FB9739EB-7F66-433D-841F-AB3CD18700B7}"/>
          </ac:grpSpMkLst>
        </pc:grpChg>
        <pc:picChg chg="add mod ord">
          <ac:chgData name="Emma Wahlberg" userId="a09adb31-f820-48a7-911a-f387ee7ab23c" providerId="ADAL" clId="{AC926571-0433-4801-8F36-7EE1527B7A68}" dt="2023-08-18T11:00:10.743" v="249" actId="26606"/>
          <ac:picMkLst>
            <pc:docMk/>
            <pc:sldMk cId="3787266230" sldId="257"/>
            <ac:picMk id="4" creationId="{8BDEF5BB-34EF-957D-D872-402D60B8D57B}"/>
          </ac:picMkLst>
        </pc:picChg>
        <pc:picChg chg="add mod ord">
          <ac:chgData name="Emma Wahlberg" userId="a09adb31-f820-48a7-911a-f387ee7ab23c" providerId="ADAL" clId="{AC926571-0433-4801-8F36-7EE1527B7A68}" dt="2023-08-18T11:00:10.743" v="249" actId="26606"/>
          <ac:picMkLst>
            <pc:docMk/>
            <pc:sldMk cId="3787266230" sldId="257"/>
            <ac:picMk id="5" creationId="{3C4C885E-AB8F-83B2-E9B0-B1648A49BAAB}"/>
          </ac:picMkLst>
        </pc:picChg>
      </pc:sldChg>
      <pc:sldChg chg="addSp delSp add del setBg delDesignElem">
        <pc:chgData name="Emma Wahlberg" userId="a09adb31-f820-48a7-911a-f387ee7ab23c" providerId="ADAL" clId="{AC926571-0433-4801-8F36-7EE1527B7A68}" dt="2023-08-18T10:56:20.893" v="202"/>
        <pc:sldMkLst>
          <pc:docMk/>
          <pc:sldMk cId="1202325099" sldId="258"/>
        </pc:sldMkLst>
        <pc:spChg chg="add del">
          <ac:chgData name="Emma Wahlberg" userId="a09adb31-f820-48a7-911a-f387ee7ab23c" providerId="ADAL" clId="{AC926571-0433-4801-8F36-7EE1527B7A68}" dt="2023-08-18T10:56:20.893" v="202"/>
          <ac:spMkLst>
            <pc:docMk/>
            <pc:sldMk cId="1202325099" sldId="258"/>
            <ac:spMk id="45" creationId="{7ADD6C35-4B10-4BFC-BAD6-56B49A790F4B}"/>
          </ac:spMkLst>
        </pc:spChg>
        <pc:grpChg chg="add del">
          <ac:chgData name="Emma Wahlberg" userId="a09adb31-f820-48a7-911a-f387ee7ab23c" providerId="ADAL" clId="{AC926571-0433-4801-8F36-7EE1527B7A68}" dt="2023-08-18T10:56:20.893" v="202"/>
          <ac:grpSpMkLst>
            <pc:docMk/>
            <pc:sldMk cId="1202325099" sldId="258"/>
            <ac:grpSpMk id="47" creationId="{32AFDD1C-2418-460A-B0D3-EEF55EC823F5}"/>
          </ac:grpSpMkLst>
        </pc:grpChg>
        <pc:grpChg chg="add del">
          <ac:chgData name="Emma Wahlberg" userId="a09adb31-f820-48a7-911a-f387ee7ab23c" providerId="ADAL" clId="{AC926571-0433-4801-8F36-7EE1527B7A68}" dt="2023-08-18T10:56:20.893" v="202"/>
          <ac:grpSpMkLst>
            <pc:docMk/>
            <pc:sldMk cId="1202325099" sldId="258"/>
            <ac:grpSpMk id="53" creationId="{61D22245-3D67-419C-A6B5-DD0EB0D83990}"/>
          </ac:grpSpMkLst>
        </pc:grpChg>
      </pc:sldChg>
      <pc:sldChg chg="addSp delSp modSp add del mod ord setBg delDesignElem">
        <pc:chgData name="Emma Wahlberg" userId="a09adb31-f820-48a7-911a-f387ee7ab23c" providerId="ADAL" clId="{AC926571-0433-4801-8F36-7EE1527B7A68}" dt="2023-08-18T11:00:23.721" v="250" actId="47"/>
        <pc:sldMkLst>
          <pc:docMk/>
          <pc:sldMk cId="1949892285" sldId="258"/>
        </pc:sldMkLst>
        <pc:spChg chg="mod">
          <ac:chgData name="Emma Wahlberg" userId="a09adb31-f820-48a7-911a-f387ee7ab23c" providerId="ADAL" clId="{AC926571-0433-4801-8F36-7EE1527B7A68}" dt="2023-08-18T10:56:22.737" v="204" actId="1076"/>
          <ac:spMkLst>
            <pc:docMk/>
            <pc:sldMk cId="1949892285" sldId="258"/>
            <ac:spMk id="2" creationId="{3563AF46-EECB-1FBF-1E06-5E50A83B264E}"/>
          </ac:spMkLst>
        </pc:spChg>
        <pc:spChg chg="del">
          <ac:chgData name="Emma Wahlberg" userId="a09adb31-f820-48a7-911a-f387ee7ab23c" providerId="ADAL" clId="{AC926571-0433-4801-8F36-7EE1527B7A68}" dt="2023-08-18T10:52:54.831" v="177" actId="478"/>
          <ac:spMkLst>
            <pc:docMk/>
            <pc:sldMk cId="1949892285" sldId="258"/>
            <ac:spMk id="3" creationId="{753A6556-86D5-7243-713C-5C14A6C67B59}"/>
          </ac:spMkLst>
        </pc:spChg>
        <pc:spChg chg="add del mod">
          <ac:chgData name="Emma Wahlberg" userId="a09adb31-f820-48a7-911a-f387ee7ab23c" providerId="ADAL" clId="{AC926571-0433-4801-8F36-7EE1527B7A68}" dt="2023-08-18T10:56:23.338" v="205" actId="478"/>
          <ac:spMkLst>
            <pc:docMk/>
            <pc:sldMk cId="1949892285" sldId="258"/>
            <ac:spMk id="7" creationId="{1F88795C-6B1A-846C-D72A-BFEFC38DF1A6}"/>
          </ac:spMkLst>
        </pc:spChg>
        <pc:spChg chg="del">
          <ac:chgData name="Emma Wahlberg" userId="a09adb31-f820-48a7-911a-f387ee7ab23c" providerId="ADAL" clId="{AC926571-0433-4801-8F36-7EE1527B7A68}" dt="2023-08-18T10:52:24.268" v="174"/>
          <ac:spMkLst>
            <pc:docMk/>
            <pc:sldMk cId="1949892285" sldId="258"/>
            <ac:spMk id="45" creationId="{7ADD6C35-4B10-4BFC-BAD6-56B49A790F4B}"/>
          </ac:spMkLst>
        </pc:spChg>
        <pc:grpChg chg="del">
          <ac:chgData name="Emma Wahlberg" userId="a09adb31-f820-48a7-911a-f387ee7ab23c" providerId="ADAL" clId="{AC926571-0433-4801-8F36-7EE1527B7A68}" dt="2023-08-18T10:52:24.268" v="174"/>
          <ac:grpSpMkLst>
            <pc:docMk/>
            <pc:sldMk cId="1949892285" sldId="258"/>
            <ac:grpSpMk id="47" creationId="{32AFDD1C-2418-460A-B0D3-EEF55EC823F5}"/>
          </ac:grpSpMkLst>
        </pc:grpChg>
        <pc:grpChg chg="del">
          <ac:chgData name="Emma Wahlberg" userId="a09adb31-f820-48a7-911a-f387ee7ab23c" providerId="ADAL" clId="{AC926571-0433-4801-8F36-7EE1527B7A68}" dt="2023-08-18T10:52:24.268" v="174"/>
          <ac:grpSpMkLst>
            <pc:docMk/>
            <pc:sldMk cId="1949892285" sldId="258"/>
            <ac:grpSpMk id="53" creationId="{61D22245-3D67-419C-A6B5-DD0EB0D83990}"/>
          </ac:grpSpMkLst>
        </pc:grpChg>
      </pc:sldChg>
      <pc:sldChg chg="addSp delSp modSp add del mod setBg delDesignElem">
        <pc:chgData name="Emma Wahlberg" userId="a09adb31-f820-48a7-911a-f387ee7ab23c" providerId="ADAL" clId="{AC926571-0433-4801-8F36-7EE1527B7A68}" dt="2023-08-18T10:56:19.594" v="200"/>
        <pc:sldMkLst>
          <pc:docMk/>
          <pc:sldMk cId="3792155569" sldId="258"/>
        </pc:sldMkLst>
        <pc:spChg chg="add del">
          <ac:chgData name="Emma Wahlberg" userId="a09adb31-f820-48a7-911a-f387ee7ab23c" providerId="ADAL" clId="{AC926571-0433-4801-8F36-7EE1527B7A68}" dt="2023-08-18T10:56:19.594" v="200"/>
          <ac:spMkLst>
            <pc:docMk/>
            <pc:sldMk cId="3792155569" sldId="258"/>
            <ac:spMk id="45" creationId="{7ADD6C35-4B10-4BFC-BAD6-56B49A790F4B}"/>
          </ac:spMkLst>
        </pc:spChg>
        <pc:grpChg chg="add del">
          <ac:chgData name="Emma Wahlberg" userId="a09adb31-f820-48a7-911a-f387ee7ab23c" providerId="ADAL" clId="{AC926571-0433-4801-8F36-7EE1527B7A68}" dt="2023-08-18T10:56:19.594" v="200"/>
          <ac:grpSpMkLst>
            <pc:docMk/>
            <pc:sldMk cId="3792155569" sldId="258"/>
            <ac:grpSpMk id="47" creationId="{32AFDD1C-2418-460A-B0D3-EEF55EC823F5}"/>
          </ac:grpSpMkLst>
        </pc:grpChg>
        <pc:grpChg chg="add del">
          <ac:chgData name="Emma Wahlberg" userId="a09adb31-f820-48a7-911a-f387ee7ab23c" providerId="ADAL" clId="{AC926571-0433-4801-8F36-7EE1527B7A68}" dt="2023-08-18T10:56:19.594" v="200"/>
          <ac:grpSpMkLst>
            <pc:docMk/>
            <pc:sldMk cId="3792155569" sldId="258"/>
            <ac:grpSpMk id="53" creationId="{61D22245-3D67-419C-A6B5-DD0EB0D83990}"/>
          </ac:grpSpMkLst>
        </pc:grpChg>
        <pc:picChg chg="mod">
          <ac:chgData name="Emma Wahlberg" userId="a09adb31-f820-48a7-911a-f387ee7ab23c" providerId="ADAL" clId="{AC926571-0433-4801-8F36-7EE1527B7A68}" dt="2023-08-18T10:56:18.713" v="199" actId="1076"/>
          <ac:picMkLst>
            <pc:docMk/>
            <pc:sldMk cId="3792155569" sldId="258"/>
            <ac:picMk id="4" creationId="{0333541D-5571-4279-A3E0-80E6019F8D4C}"/>
          </ac:picMkLst>
        </pc:picChg>
      </pc:sldChg>
      <pc:sldChg chg="new del">
        <pc:chgData name="Emma Wahlberg" userId="a09adb31-f820-48a7-911a-f387ee7ab23c" providerId="ADAL" clId="{AC926571-0433-4801-8F36-7EE1527B7A68}" dt="2023-08-18T11:22:36.059" v="981" actId="47"/>
        <pc:sldMkLst>
          <pc:docMk/>
          <pc:sldMk cId="4114905080" sldId="258"/>
        </pc:sldMkLst>
      </pc:sldChg>
      <pc:sldChg chg="addSp delSp modSp add mod ord setBg modClrScheme delDesignElem chgLayout">
        <pc:chgData name="Emma Wahlberg" userId="a09adb31-f820-48a7-911a-f387ee7ab23c" providerId="ADAL" clId="{AC926571-0433-4801-8F36-7EE1527B7A68}" dt="2023-08-23T18:37:52.765" v="7086" actId="400"/>
        <pc:sldMkLst>
          <pc:docMk/>
          <pc:sldMk cId="1032053408" sldId="259"/>
        </pc:sldMkLst>
        <pc:spChg chg="del mod">
          <ac:chgData name="Emma Wahlberg" userId="a09adb31-f820-48a7-911a-f387ee7ab23c" providerId="ADAL" clId="{AC926571-0433-4801-8F36-7EE1527B7A68}" dt="2023-08-18T11:05:15.480" v="389" actId="478"/>
          <ac:spMkLst>
            <pc:docMk/>
            <pc:sldMk cId="1032053408" sldId="259"/>
            <ac:spMk id="2" creationId="{4732FA1F-CF97-2851-5789-A74BB892F1C4}"/>
          </ac:spMkLst>
        </pc:spChg>
        <pc:spChg chg="add del mod ord">
          <ac:chgData name="Emma Wahlberg" userId="a09adb31-f820-48a7-911a-f387ee7ab23c" providerId="ADAL" clId="{AC926571-0433-4801-8F36-7EE1527B7A68}" dt="2023-08-23T18:33:56.542" v="6998" actId="14100"/>
          <ac:spMkLst>
            <pc:docMk/>
            <pc:sldMk cId="1032053408" sldId="259"/>
            <ac:spMk id="6" creationId="{28D63AAD-DDB0-AB44-1B97-FC798FD42A47}"/>
          </ac:spMkLst>
        </pc:spChg>
        <pc:spChg chg="add del mod ord">
          <ac:chgData name="Emma Wahlberg" userId="a09adb31-f820-48a7-911a-f387ee7ab23c" providerId="ADAL" clId="{AC926571-0433-4801-8F36-7EE1527B7A68}" dt="2023-08-18T11:06:26.413" v="393" actId="700"/>
          <ac:spMkLst>
            <pc:docMk/>
            <pc:sldMk cId="1032053408" sldId="259"/>
            <ac:spMk id="7" creationId="{8D4CA916-A061-86C0-FED2-DE6975DED88A}"/>
          </ac:spMkLst>
        </pc:spChg>
        <pc:spChg chg="add del mod ord">
          <ac:chgData name="Emma Wahlberg" userId="a09adb31-f820-48a7-911a-f387ee7ab23c" providerId="ADAL" clId="{AC926571-0433-4801-8F36-7EE1527B7A68}" dt="2023-08-18T11:06:26.413" v="393" actId="700"/>
          <ac:spMkLst>
            <pc:docMk/>
            <pc:sldMk cId="1032053408" sldId="259"/>
            <ac:spMk id="8" creationId="{6F11A52A-D76F-AFB3-25FB-E0304368B26E}"/>
          </ac:spMkLst>
        </pc:spChg>
        <pc:spChg chg="add del">
          <ac:chgData name="Emma Wahlberg" userId="a09adb31-f820-48a7-911a-f387ee7ab23c" providerId="ADAL" clId="{AC926571-0433-4801-8F36-7EE1527B7A68}" dt="2023-08-18T11:06:33.014" v="394" actId="26606"/>
          <ac:spMkLst>
            <pc:docMk/>
            <pc:sldMk cId="1032053408" sldId="259"/>
            <ac:spMk id="10" creationId="{FB5B0058-AF13-4859-B429-4EDDE2A26F7F}"/>
          </ac:spMkLst>
        </pc:spChg>
        <pc:spChg chg="add del">
          <ac:chgData name="Emma Wahlberg" userId="a09adb31-f820-48a7-911a-f387ee7ab23c" providerId="ADAL" clId="{AC926571-0433-4801-8F36-7EE1527B7A68}" dt="2023-08-18T11:06:33.014" v="394" actId="26606"/>
          <ac:spMkLst>
            <pc:docMk/>
            <pc:sldMk cId="1032053408" sldId="259"/>
            <ac:spMk id="12" creationId="{0277405F-0B4F-4418-B773-1B38814125B6}"/>
          </ac:spMkLst>
        </pc:spChg>
        <pc:spChg chg="add">
          <ac:chgData name="Emma Wahlberg" userId="a09adb31-f820-48a7-911a-f387ee7ab23c" providerId="ADAL" clId="{AC926571-0433-4801-8F36-7EE1527B7A68}" dt="2023-08-18T11:06:33.014" v="394" actId="26606"/>
          <ac:spMkLst>
            <pc:docMk/>
            <pc:sldMk cId="1032053408" sldId="259"/>
            <ac:spMk id="14" creationId="{A7AE9375-4664-4DB2-922D-2782A6E439AC}"/>
          </ac:spMkLst>
        </pc:spChg>
        <pc:spChg chg="add mod">
          <ac:chgData name="Emma Wahlberg" userId="a09adb31-f820-48a7-911a-f387ee7ab23c" providerId="ADAL" clId="{AC926571-0433-4801-8F36-7EE1527B7A68}" dt="2023-08-23T18:37:52.765" v="7086" actId="400"/>
          <ac:spMkLst>
            <pc:docMk/>
            <pc:sldMk cId="1032053408" sldId="259"/>
            <ac:spMk id="16" creationId="{DD3A809F-46CE-24D6-E5BC-E7977A6B1AA2}"/>
          </ac:spMkLst>
        </pc:spChg>
        <pc:spChg chg="add del">
          <ac:chgData name="Emma Wahlberg" userId="a09adb31-f820-48a7-911a-f387ee7ab23c" providerId="ADAL" clId="{AC926571-0433-4801-8F36-7EE1527B7A68}" dt="2023-08-18T11:05:43.929" v="391" actId="26606"/>
          <ac:spMkLst>
            <pc:docMk/>
            <pc:sldMk cId="1032053408" sldId="259"/>
            <ac:spMk id="17" creationId="{FB5B0058-AF13-4859-B429-4EDDE2A26F7F}"/>
          </ac:spMkLst>
        </pc:spChg>
        <pc:spChg chg="add del">
          <ac:chgData name="Emma Wahlberg" userId="a09adb31-f820-48a7-911a-f387ee7ab23c" providerId="ADAL" clId="{AC926571-0433-4801-8F36-7EE1527B7A68}" dt="2023-08-18T11:05:43.929" v="391" actId="26606"/>
          <ac:spMkLst>
            <pc:docMk/>
            <pc:sldMk cId="1032053408" sldId="259"/>
            <ac:spMk id="21" creationId="{81BD432D-FAB3-4B5D-BF27-4DA7C75B3238}"/>
          </ac:spMkLst>
        </pc:spChg>
        <pc:spChg chg="add">
          <ac:chgData name="Emma Wahlberg" userId="a09adb31-f820-48a7-911a-f387ee7ab23c" providerId="ADAL" clId="{AC926571-0433-4801-8F36-7EE1527B7A68}" dt="2023-08-18T11:06:33.014" v="394" actId="26606"/>
          <ac:spMkLst>
            <pc:docMk/>
            <pc:sldMk cId="1032053408" sldId="259"/>
            <ac:spMk id="23" creationId="{C87417AF-190E-4D6E-AFA6-7D3E84B0B430}"/>
          </ac:spMkLst>
        </pc:spChg>
        <pc:spChg chg="add">
          <ac:chgData name="Emma Wahlberg" userId="a09adb31-f820-48a7-911a-f387ee7ab23c" providerId="ADAL" clId="{AC926571-0433-4801-8F36-7EE1527B7A68}" dt="2023-08-18T11:06:33.014" v="394" actId="26606"/>
          <ac:spMkLst>
            <pc:docMk/>
            <pc:sldMk cId="1032053408" sldId="259"/>
            <ac:spMk id="25" creationId="{80B30ED8-273E-4C07-8568-2FE5CC5C483D}"/>
          </ac:spMkLst>
        </pc:spChg>
        <pc:spChg chg="del">
          <ac:chgData name="Emma Wahlberg" userId="a09adb31-f820-48a7-911a-f387ee7ab23c" providerId="ADAL" clId="{AC926571-0433-4801-8F36-7EE1527B7A68}" dt="2023-08-18T11:00:57.287" v="253"/>
          <ac:spMkLst>
            <pc:docMk/>
            <pc:sldMk cId="1032053408" sldId="259"/>
            <ac:spMk id="41" creationId="{489B7BFD-8F45-4093-AD9C-91B15B0503D9}"/>
          </ac:spMkLst>
        </pc:spChg>
        <pc:spChg chg="del">
          <ac:chgData name="Emma Wahlberg" userId="a09adb31-f820-48a7-911a-f387ee7ab23c" providerId="ADAL" clId="{AC926571-0433-4801-8F36-7EE1527B7A68}" dt="2023-08-18T11:00:57.287" v="253"/>
          <ac:spMkLst>
            <pc:docMk/>
            <pc:sldMk cId="1032053408" sldId="259"/>
            <ac:spMk id="43" creationId="{64856DF8-E786-4A2B-BCE9-1D3AA7C5D0A9}"/>
          </ac:spMkLst>
        </pc:spChg>
        <pc:spChg chg="del">
          <ac:chgData name="Emma Wahlberg" userId="a09adb31-f820-48a7-911a-f387ee7ab23c" providerId="ADAL" clId="{AC926571-0433-4801-8F36-7EE1527B7A68}" dt="2023-08-18T11:00:57.287" v="253"/>
          <ac:spMkLst>
            <pc:docMk/>
            <pc:sldMk cId="1032053408" sldId="259"/>
            <ac:spMk id="45" creationId="{E646A872-7F34-4E27-B0A7-9720177E374D}"/>
          </ac:spMkLst>
        </pc:spChg>
        <pc:spChg chg="del">
          <ac:chgData name="Emma Wahlberg" userId="a09adb31-f820-48a7-911a-f387ee7ab23c" providerId="ADAL" clId="{AC926571-0433-4801-8F36-7EE1527B7A68}" dt="2023-08-18T11:00:57.287" v="253"/>
          <ac:spMkLst>
            <pc:docMk/>
            <pc:sldMk cId="1032053408" sldId="259"/>
            <ac:spMk id="47" creationId="{AE689860-A291-4B0F-AB65-421F8C20E2E1}"/>
          </ac:spMkLst>
        </pc:spChg>
        <pc:spChg chg="del">
          <ac:chgData name="Emma Wahlberg" userId="a09adb31-f820-48a7-911a-f387ee7ab23c" providerId="ADAL" clId="{AC926571-0433-4801-8F36-7EE1527B7A68}" dt="2023-08-18T11:00:57.287" v="253"/>
          <ac:spMkLst>
            <pc:docMk/>
            <pc:sldMk cId="1032053408" sldId="259"/>
            <ac:spMk id="49" creationId="{C82BEF57-041E-4DE3-B65C-CBE71211B3DE}"/>
          </ac:spMkLst>
        </pc:spChg>
        <pc:spChg chg="del">
          <ac:chgData name="Emma Wahlberg" userId="a09adb31-f820-48a7-911a-f387ee7ab23c" providerId="ADAL" clId="{AC926571-0433-4801-8F36-7EE1527B7A68}" dt="2023-08-18T11:00:57.287" v="253"/>
          <ac:spMkLst>
            <pc:docMk/>
            <pc:sldMk cId="1032053408" sldId="259"/>
            <ac:spMk id="51" creationId="{D9DFE8A5-DCEC-4A43-B613-D62AC8C5734F}"/>
          </ac:spMkLst>
        </pc:spChg>
        <pc:spChg chg="del">
          <ac:chgData name="Emma Wahlberg" userId="a09adb31-f820-48a7-911a-f387ee7ab23c" providerId="ADAL" clId="{AC926571-0433-4801-8F36-7EE1527B7A68}" dt="2023-08-18T11:00:57.287" v="253"/>
          <ac:spMkLst>
            <pc:docMk/>
            <pc:sldMk cId="1032053408" sldId="259"/>
            <ac:spMk id="53" creationId="{45E0BF71-78CD-4FD9-BB54-48CD14158971}"/>
          </ac:spMkLst>
        </pc:spChg>
        <pc:spChg chg="del">
          <ac:chgData name="Emma Wahlberg" userId="a09adb31-f820-48a7-911a-f387ee7ab23c" providerId="ADAL" clId="{AC926571-0433-4801-8F36-7EE1527B7A68}" dt="2023-08-18T11:00:57.287" v="253"/>
          <ac:spMkLst>
            <pc:docMk/>
            <pc:sldMk cId="1032053408" sldId="259"/>
            <ac:spMk id="55" creationId="{26B7664A-BE61-4A65-B937-A31E08B8B9AD}"/>
          </ac:spMkLst>
        </pc:spChg>
        <pc:spChg chg="del">
          <ac:chgData name="Emma Wahlberg" userId="a09adb31-f820-48a7-911a-f387ee7ab23c" providerId="ADAL" clId="{AC926571-0433-4801-8F36-7EE1527B7A68}" dt="2023-08-18T11:00:57.287" v="253"/>
          <ac:spMkLst>
            <pc:docMk/>
            <pc:sldMk cId="1032053408" sldId="259"/>
            <ac:spMk id="57" creationId="{279CAF82-0ECF-42BE-8F37-F71941E5D410}"/>
          </ac:spMkLst>
        </pc:spChg>
        <pc:spChg chg="del">
          <ac:chgData name="Emma Wahlberg" userId="a09adb31-f820-48a7-911a-f387ee7ab23c" providerId="ADAL" clId="{AC926571-0433-4801-8F36-7EE1527B7A68}" dt="2023-08-18T11:00:57.287" v="253"/>
          <ac:spMkLst>
            <pc:docMk/>
            <pc:sldMk cId="1032053408" sldId="259"/>
            <ac:spMk id="59" creationId="{0AE773EE-DD7B-4F25-945A-3F59DEE680F9}"/>
          </ac:spMkLst>
        </pc:spChg>
        <pc:spChg chg="del">
          <ac:chgData name="Emma Wahlberg" userId="a09adb31-f820-48a7-911a-f387ee7ab23c" providerId="ADAL" clId="{AC926571-0433-4801-8F36-7EE1527B7A68}" dt="2023-08-18T11:00:57.287" v="253"/>
          <ac:spMkLst>
            <pc:docMk/>
            <pc:sldMk cId="1032053408" sldId="259"/>
            <ac:spMk id="68" creationId="{033BC44A-0661-43B4-9C14-FD5963C226AE}"/>
          </ac:spMkLst>
        </pc:spChg>
        <pc:spChg chg="del">
          <ac:chgData name="Emma Wahlberg" userId="a09adb31-f820-48a7-911a-f387ee7ab23c" providerId="ADAL" clId="{AC926571-0433-4801-8F36-7EE1527B7A68}" dt="2023-08-18T11:00:57.287" v="253"/>
          <ac:spMkLst>
            <pc:docMk/>
            <pc:sldMk cId="1032053408" sldId="259"/>
            <ac:spMk id="70" creationId="{2A7F3B2F-8A53-4176-8D77-ECA28FF4D6EB}"/>
          </ac:spMkLst>
        </pc:spChg>
        <pc:spChg chg="del">
          <ac:chgData name="Emma Wahlberg" userId="a09adb31-f820-48a7-911a-f387ee7ab23c" providerId="ADAL" clId="{AC926571-0433-4801-8F36-7EE1527B7A68}" dt="2023-08-18T11:00:57.287" v="253"/>
          <ac:spMkLst>
            <pc:docMk/>
            <pc:sldMk cId="1032053408" sldId="259"/>
            <ac:spMk id="72" creationId="{87045360-A428-4E4B-989C-E4EF4D92037A}"/>
          </ac:spMkLst>
        </pc:spChg>
        <pc:grpChg chg="del">
          <ac:chgData name="Emma Wahlberg" userId="a09adb31-f820-48a7-911a-f387ee7ab23c" providerId="ADAL" clId="{AC926571-0433-4801-8F36-7EE1527B7A68}" dt="2023-08-18T11:00:57.287" v="253"/>
          <ac:grpSpMkLst>
            <pc:docMk/>
            <pc:sldMk cId="1032053408" sldId="259"/>
            <ac:grpSpMk id="61" creationId="{FB9739EB-7F66-433D-841F-AB3CD18700B7}"/>
          </ac:grpSpMkLst>
        </pc:grpChg>
        <pc:picChg chg="mod ord">
          <ac:chgData name="Emma Wahlberg" userId="a09adb31-f820-48a7-911a-f387ee7ab23c" providerId="ADAL" clId="{AC926571-0433-4801-8F36-7EE1527B7A68}" dt="2023-08-18T11:06:33.014" v="394" actId="26606"/>
          <ac:picMkLst>
            <pc:docMk/>
            <pc:sldMk cId="1032053408" sldId="259"/>
            <ac:picMk id="4" creationId="{8BDEF5BB-34EF-957D-D872-402D60B8D57B}"/>
          </ac:picMkLst>
        </pc:picChg>
        <pc:picChg chg="mod ord">
          <ac:chgData name="Emma Wahlberg" userId="a09adb31-f820-48a7-911a-f387ee7ab23c" providerId="ADAL" clId="{AC926571-0433-4801-8F36-7EE1527B7A68}" dt="2023-08-18T11:06:33.014" v="394" actId="26606"/>
          <ac:picMkLst>
            <pc:docMk/>
            <pc:sldMk cId="1032053408" sldId="259"/>
            <ac:picMk id="5" creationId="{3C4C885E-AB8F-83B2-E9B0-B1648A49BAAB}"/>
          </ac:picMkLst>
        </pc:picChg>
        <pc:cxnChg chg="add">
          <ac:chgData name="Emma Wahlberg" userId="a09adb31-f820-48a7-911a-f387ee7ab23c" providerId="ADAL" clId="{AC926571-0433-4801-8F36-7EE1527B7A68}" dt="2023-08-18T11:06:33.014" v="394" actId="26606"/>
          <ac:cxnSpMkLst>
            <pc:docMk/>
            <pc:sldMk cId="1032053408" sldId="259"/>
            <ac:cxnSpMk id="15" creationId="{EE504C98-6397-41C1-A8D8-2D9C4ED307E0}"/>
          </ac:cxnSpMkLst>
        </pc:cxnChg>
        <pc:cxnChg chg="add del">
          <ac:chgData name="Emma Wahlberg" userId="a09adb31-f820-48a7-911a-f387ee7ab23c" providerId="ADAL" clId="{AC926571-0433-4801-8F36-7EE1527B7A68}" dt="2023-08-18T11:05:43.929" v="391" actId="26606"/>
          <ac:cxnSpMkLst>
            <pc:docMk/>
            <pc:sldMk cId="1032053408" sldId="259"/>
            <ac:cxnSpMk id="19" creationId="{07A9243D-8FC3-4B36-874B-55906B03F484}"/>
          </ac:cxnSpMkLst>
        </pc:cxnChg>
      </pc:sldChg>
      <pc:sldChg chg="delSp add del setBg delDesignElem">
        <pc:chgData name="Emma Wahlberg" userId="a09adb31-f820-48a7-911a-f387ee7ab23c" providerId="ADAL" clId="{AC926571-0433-4801-8F36-7EE1527B7A68}" dt="2023-08-18T10:59:43.110" v="247" actId="47"/>
        <pc:sldMkLst>
          <pc:docMk/>
          <pc:sldMk cId="3628024859" sldId="259"/>
        </pc:sldMkLst>
        <pc:spChg chg="del">
          <ac:chgData name="Emma Wahlberg" userId="a09adb31-f820-48a7-911a-f387ee7ab23c" providerId="ADAL" clId="{AC926571-0433-4801-8F36-7EE1527B7A68}" dt="2023-08-18T10:56:49.583" v="207"/>
          <ac:spMkLst>
            <pc:docMk/>
            <pc:sldMk cId="3628024859" sldId="259"/>
            <ac:spMk id="45" creationId="{7ADD6C35-4B10-4BFC-BAD6-56B49A790F4B}"/>
          </ac:spMkLst>
        </pc:spChg>
        <pc:grpChg chg="del">
          <ac:chgData name="Emma Wahlberg" userId="a09adb31-f820-48a7-911a-f387ee7ab23c" providerId="ADAL" clId="{AC926571-0433-4801-8F36-7EE1527B7A68}" dt="2023-08-18T10:56:49.583" v="207"/>
          <ac:grpSpMkLst>
            <pc:docMk/>
            <pc:sldMk cId="3628024859" sldId="259"/>
            <ac:grpSpMk id="47" creationId="{32AFDD1C-2418-460A-B0D3-EEF55EC823F5}"/>
          </ac:grpSpMkLst>
        </pc:grpChg>
        <pc:grpChg chg="del">
          <ac:chgData name="Emma Wahlberg" userId="a09adb31-f820-48a7-911a-f387ee7ab23c" providerId="ADAL" clId="{AC926571-0433-4801-8F36-7EE1527B7A68}" dt="2023-08-18T10:56:49.583" v="207"/>
          <ac:grpSpMkLst>
            <pc:docMk/>
            <pc:sldMk cId="3628024859" sldId="259"/>
            <ac:grpSpMk id="53" creationId="{61D22245-3D67-419C-A6B5-DD0EB0D83990}"/>
          </ac:grpSpMkLst>
        </pc:grpChg>
      </pc:sldChg>
      <pc:sldChg chg="delSp add del setBg delDesignElem">
        <pc:chgData name="Emma Wahlberg" userId="a09adb31-f820-48a7-911a-f387ee7ab23c" providerId="ADAL" clId="{AC926571-0433-4801-8F36-7EE1527B7A68}" dt="2023-08-18T11:01:51.035" v="283" actId="47"/>
        <pc:sldMkLst>
          <pc:docMk/>
          <pc:sldMk cId="1945925513" sldId="260"/>
        </pc:sldMkLst>
        <pc:spChg chg="del">
          <ac:chgData name="Emma Wahlberg" userId="a09adb31-f820-48a7-911a-f387ee7ab23c" providerId="ADAL" clId="{AC926571-0433-4801-8F36-7EE1527B7A68}" dt="2023-08-18T11:01:48.057" v="282"/>
          <ac:spMkLst>
            <pc:docMk/>
            <pc:sldMk cId="1945925513" sldId="260"/>
            <ac:spMk id="41" creationId="{489B7BFD-8F45-4093-AD9C-91B15B0503D9}"/>
          </ac:spMkLst>
        </pc:spChg>
        <pc:spChg chg="del">
          <ac:chgData name="Emma Wahlberg" userId="a09adb31-f820-48a7-911a-f387ee7ab23c" providerId="ADAL" clId="{AC926571-0433-4801-8F36-7EE1527B7A68}" dt="2023-08-18T11:01:48.057" v="282"/>
          <ac:spMkLst>
            <pc:docMk/>
            <pc:sldMk cId="1945925513" sldId="260"/>
            <ac:spMk id="43" creationId="{64856DF8-E786-4A2B-BCE9-1D3AA7C5D0A9}"/>
          </ac:spMkLst>
        </pc:spChg>
        <pc:spChg chg="del">
          <ac:chgData name="Emma Wahlberg" userId="a09adb31-f820-48a7-911a-f387ee7ab23c" providerId="ADAL" clId="{AC926571-0433-4801-8F36-7EE1527B7A68}" dt="2023-08-18T11:01:48.057" v="282"/>
          <ac:spMkLst>
            <pc:docMk/>
            <pc:sldMk cId="1945925513" sldId="260"/>
            <ac:spMk id="45" creationId="{E646A872-7F34-4E27-B0A7-9720177E374D}"/>
          </ac:spMkLst>
        </pc:spChg>
        <pc:spChg chg="del">
          <ac:chgData name="Emma Wahlberg" userId="a09adb31-f820-48a7-911a-f387ee7ab23c" providerId="ADAL" clId="{AC926571-0433-4801-8F36-7EE1527B7A68}" dt="2023-08-18T11:01:48.057" v="282"/>
          <ac:spMkLst>
            <pc:docMk/>
            <pc:sldMk cId="1945925513" sldId="260"/>
            <ac:spMk id="47" creationId="{AE689860-A291-4B0F-AB65-421F8C20E2E1}"/>
          </ac:spMkLst>
        </pc:spChg>
        <pc:spChg chg="del">
          <ac:chgData name="Emma Wahlberg" userId="a09adb31-f820-48a7-911a-f387ee7ab23c" providerId="ADAL" clId="{AC926571-0433-4801-8F36-7EE1527B7A68}" dt="2023-08-18T11:01:48.057" v="282"/>
          <ac:spMkLst>
            <pc:docMk/>
            <pc:sldMk cId="1945925513" sldId="260"/>
            <ac:spMk id="49" creationId="{C82BEF57-041E-4DE3-B65C-CBE71211B3DE}"/>
          </ac:spMkLst>
        </pc:spChg>
        <pc:spChg chg="del">
          <ac:chgData name="Emma Wahlberg" userId="a09adb31-f820-48a7-911a-f387ee7ab23c" providerId="ADAL" clId="{AC926571-0433-4801-8F36-7EE1527B7A68}" dt="2023-08-18T11:01:48.057" v="282"/>
          <ac:spMkLst>
            <pc:docMk/>
            <pc:sldMk cId="1945925513" sldId="260"/>
            <ac:spMk id="51" creationId="{D9DFE8A5-DCEC-4A43-B613-D62AC8C5734F}"/>
          </ac:spMkLst>
        </pc:spChg>
        <pc:spChg chg="del">
          <ac:chgData name="Emma Wahlberg" userId="a09adb31-f820-48a7-911a-f387ee7ab23c" providerId="ADAL" clId="{AC926571-0433-4801-8F36-7EE1527B7A68}" dt="2023-08-18T11:01:48.057" v="282"/>
          <ac:spMkLst>
            <pc:docMk/>
            <pc:sldMk cId="1945925513" sldId="260"/>
            <ac:spMk id="53" creationId="{45E0BF71-78CD-4FD9-BB54-48CD14158971}"/>
          </ac:spMkLst>
        </pc:spChg>
        <pc:spChg chg="del">
          <ac:chgData name="Emma Wahlberg" userId="a09adb31-f820-48a7-911a-f387ee7ab23c" providerId="ADAL" clId="{AC926571-0433-4801-8F36-7EE1527B7A68}" dt="2023-08-18T11:01:48.057" v="282"/>
          <ac:spMkLst>
            <pc:docMk/>
            <pc:sldMk cId="1945925513" sldId="260"/>
            <ac:spMk id="55" creationId="{26B7664A-BE61-4A65-B937-A31E08B8B9AD}"/>
          </ac:spMkLst>
        </pc:spChg>
        <pc:spChg chg="del">
          <ac:chgData name="Emma Wahlberg" userId="a09adb31-f820-48a7-911a-f387ee7ab23c" providerId="ADAL" clId="{AC926571-0433-4801-8F36-7EE1527B7A68}" dt="2023-08-18T11:01:48.057" v="282"/>
          <ac:spMkLst>
            <pc:docMk/>
            <pc:sldMk cId="1945925513" sldId="260"/>
            <ac:spMk id="57" creationId="{279CAF82-0ECF-42BE-8F37-F71941E5D410}"/>
          </ac:spMkLst>
        </pc:spChg>
        <pc:spChg chg="del">
          <ac:chgData name="Emma Wahlberg" userId="a09adb31-f820-48a7-911a-f387ee7ab23c" providerId="ADAL" clId="{AC926571-0433-4801-8F36-7EE1527B7A68}" dt="2023-08-18T11:01:48.057" v="282"/>
          <ac:spMkLst>
            <pc:docMk/>
            <pc:sldMk cId="1945925513" sldId="260"/>
            <ac:spMk id="59" creationId="{0AE773EE-DD7B-4F25-945A-3F59DEE680F9}"/>
          </ac:spMkLst>
        </pc:spChg>
        <pc:spChg chg="del">
          <ac:chgData name="Emma Wahlberg" userId="a09adb31-f820-48a7-911a-f387ee7ab23c" providerId="ADAL" clId="{AC926571-0433-4801-8F36-7EE1527B7A68}" dt="2023-08-18T11:01:48.057" v="282"/>
          <ac:spMkLst>
            <pc:docMk/>
            <pc:sldMk cId="1945925513" sldId="260"/>
            <ac:spMk id="68" creationId="{033BC44A-0661-43B4-9C14-FD5963C226AE}"/>
          </ac:spMkLst>
        </pc:spChg>
        <pc:spChg chg="del">
          <ac:chgData name="Emma Wahlberg" userId="a09adb31-f820-48a7-911a-f387ee7ab23c" providerId="ADAL" clId="{AC926571-0433-4801-8F36-7EE1527B7A68}" dt="2023-08-18T11:01:48.057" v="282"/>
          <ac:spMkLst>
            <pc:docMk/>
            <pc:sldMk cId="1945925513" sldId="260"/>
            <ac:spMk id="70" creationId="{2A7F3B2F-8A53-4176-8D77-ECA28FF4D6EB}"/>
          </ac:spMkLst>
        </pc:spChg>
        <pc:spChg chg="del">
          <ac:chgData name="Emma Wahlberg" userId="a09adb31-f820-48a7-911a-f387ee7ab23c" providerId="ADAL" clId="{AC926571-0433-4801-8F36-7EE1527B7A68}" dt="2023-08-18T11:01:48.057" v="282"/>
          <ac:spMkLst>
            <pc:docMk/>
            <pc:sldMk cId="1945925513" sldId="260"/>
            <ac:spMk id="72" creationId="{87045360-A428-4E4B-989C-E4EF4D92037A}"/>
          </ac:spMkLst>
        </pc:spChg>
        <pc:grpChg chg="del">
          <ac:chgData name="Emma Wahlberg" userId="a09adb31-f820-48a7-911a-f387ee7ab23c" providerId="ADAL" clId="{AC926571-0433-4801-8F36-7EE1527B7A68}" dt="2023-08-18T11:01:48.057" v="282"/>
          <ac:grpSpMkLst>
            <pc:docMk/>
            <pc:sldMk cId="1945925513" sldId="260"/>
            <ac:grpSpMk id="61" creationId="{FB9739EB-7F66-433D-841F-AB3CD18700B7}"/>
          </ac:grpSpMkLst>
        </pc:grpChg>
      </pc:sldChg>
      <pc:sldChg chg="addSp delSp modSp add mod ord setBg delDesignElem">
        <pc:chgData name="Emma Wahlberg" userId="a09adb31-f820-48a7-911a-f387ee7ab23c" providerId="ADAL" clId="{AC926571-0433-4801-8F36-7EE1527B7A68}" dt="2023-08-22T19:06:58.486" v="6729" actId="20577"/>
        <pc:sldMkLst>
          <pc:docMk/>
          <pc:sldMk cId="2682010181" sldId="260"/>
        </pc:sldMkLst>
        <pc:spChg chg="del">
          <ac:chgData name="Emma Wahlberg" userId="a09adb31-f820-48a7-911a-f387ee7ab23c" providerId="ADAL" clId="{AC926571-0433-4801-8F36-7EE1527B7A68}" dt="2023-08-18T11:11:03.367" v="595"/>
          <ac:spMkLst>
            <pc:docMk/>
            <pc:sldMk cId="2682010181" sldId="260"/>
            <ac:spMk id="14" creationId="{A7AE9375-4664-4DB2-922D-2782A6E439AC}"/>
          </ac:spMkLst>
        </pc:spChg>
        <pc:spChg chg="mod">
          <ac:chgData name="Emma Wahlberg" userId="a09adb31-f820-48a7-911a-f387ee7ab23c" providerId="ADAL" clId="{AC926571-0433-4801-8F36-7EE1527B7A68}" dt="2023-08-22T19:06:58.486" v="6729" actId="20577"/>
          <ac:spMkLst>
            <pc:docMk/>
            <pc:sldMk cId="2682010181" sldId="260"/>
            <ac:spMk id="16" creationId="{DD3A809F-46CE-24D6-E5BC-E7977A6B1AA2}"/>
          </ac:spMkLst>
        </pc:spChg>
        <pc:spChg chg="add">
          <ac:chgData name="Emma Wahlberg" userId="a09adb31-f820-48a7-911a-f387ee7ab23c" providerId="ADAL" clId="{AC926571-0433-4801-8F36-7EE1527B7A68}" dt="2023-08-18T11:11:13.304" v="596" actId="26606"/>
          <ac:spMkLst>
            <pc:docMk/>
            <pc:sldMk cId="2682010181" sldId="260"/>
            <ac:spMk id="19" creationId="{C87417AF-190E-4D6E-AFA6-7D3E84B0B430}"/>
          </ac:spMkLst>
        </pc:spChg>
        <pc:spChg chg="add">
          <ac:chgData name="Emma Wahlberg" userId="a09adb31-f820-48a7-911a-f387ee7ab23c" providerId="ADAL" clId="{AC926571-0433-4801-8F36-7EE1527B7A68}" dt="2023-08-18T11:11:13.304" v="596" actId="26606"/>
          <ac:spMkLst>
            <pc:docMk/>
            <pc:sldMk cId="2682010181" sldId="260"/>
            <ac:spMk id="21" creationId="{A7AE9375-4664-4DB2-922D-2782A6E439AC}"/>
          </ac:spMkLst>
        </pc:spChg>
        <pc:spChg chg="del">
          <ac:chgData name="Emma Wahlberg" userId="a09adb31-f820-48a7-911a-f387ee7ab23c" providerId="ADAL" clId="{AC926571-0433-4801-8F36-7EE1527B7A68}" dt="2023-08-18T11:11:03.367" v="595"/>
          <ac:spMkLst>
            <pc:docMk/>
            <pc:sldMk cId="2682010181" sldId="260"/>
            <ac:spMk id="23" creationId="{C87417AF-190E-4D6E-AFA6-7D3E84B0B430}"/>
          </ac:spMkLst>
        </pc:spChg>
        <pc:spChg chg="del">
          <ac:chgData name="Emma Wahlberg" userId="a09adb31-f820-48a7-911a-f387ee7ab23c" providerId="ADAL" clId="{AC926571-0433-4801-8F36-7EE1527B7A68}" dt="2023-08-18T11:11:03.367" v="595"/>
          <ac:spMkLst>
            <pc:docMk/>
            <pc:sldMk cId="2682010181" sldId="260"/>
            <ac:spMk id="25" creationId="{80B30ED8-273E-4C07-8568-2FE5CC5C483D}"/>
          </ac:spMkLst>
        </pc:spChg>
        <pc:spChg chg="add">
          <ac:chgData name="Emma Wahlberg" userId="a09adb31-f820-48a7-911a-f387ee7ab23c" providerId="ADAL" clId="{AC926571-0433-4801-8F36-7EE1527B7A68}" dt="2023-08-18T11:11:13.304" v="596" actId="26606"/>
          <ac:spMkLst>
            <pc:docMk/>
            <pc:sldMk cId="2682010181" sldId="260"/>
            <ac:spMk id="27" creationId="{80B30ED8-273E-4C07-8568-2FE5CC5C483D}"/>
          </ac:spMkLst>
        </pc:spChg>
        <pc:cxnChg chg="del">
          <ac:chgData name="Emma Wahlberg" userId="a09adb31-f820-48a7-911a-f387ee7ab23c" providerId="ADAL" clId="{AC926571-0433-4801-8F36-7EE1527B7A68}" dt="2023-08-18T11:11:03.367" v="595"/>
          <ac:cxnSpMkLst>
            <pc:docMk/>
            <pc:sldMk cId="2682010181" sldId="260"/>
            <ac:cxnSpMk id="15" creationId="{EE504C98-6397-41C1-A8D8-2D9C4ED307E0}"/>
          </ac:cxnSpMkLst>
        </pc:cxnChg>
        <pc:cxnChg chg="add">
          <ac:chgData name="Emma Wahlberg" userId="a09adb31-f820-48a7-911a-f387ee7ab23c" providerId="ADAL" clId="{AC926571-0433-4801-8F36-7EE1527B7A68}" dt="2023-08-18T11:11:13.304" v="596" actId="26606"/>
          <ac:cxnSpMkLst>
            <pc:docMk/>
            <pc:sldMk cId="2682010181" sldId="260"/>
            <ac:cxnSpMk id="18" creationId="{EE504C98-6397-41C1-A8D8-2D9C4ED307E0}"/>
          </ac:cxnSpMkLst>
        </pc:cxnChg>
      </pc:sldChg>
      <pc:sldChg chg="add del">
        <pc:chgData name="Emma Wahlberg" userId="a09adb31-f820-48a7-911a-f387ee7ab23c" providerId="ADAL" clId="{AC926571-0433-4801-8F36-7EE1527B7A68}" dt="2023-08-18T10:59:45.177" v="248" actId="47"/>
        <pc:sldMkLst>
          <pc:docMk/>
          <pc:sldMk cId="3764234878" sldId="260"/>
        </pc:sldMkLst>
      </pc:sldChg>
      <pc:sldChg chg="modSp new del mod">
        <pc:chgData name="Emma Wahlberg" userId="a09adb31-f820-48a7-911a-f387ee7ab23c" providerId="ADAL" clId="{AC926571-0433-4801-8F36-7EE1527B7A68}" dt="2023-08-18T12:48:49.324" v="4874" actId="47"/>
        <pc:sldMkLst>
          <pc:docMk/>
          <pc:sldMk cId="601020924" sldId="261"/>
        </pc:sldMkLst>
        <pc:spChg chg="mod">
          <ac:chgData name="Emma Wahlberg" userId="a09adb31-f820-48a7-911a-f387ee7ab23c" providerId="ADAL" clId="{AC926571-0433-4801-8F36-7EE1527B7A68}" dt="2023-08-18T12:45:53.925" v="4831" actId="14100"/>
          <ac:spMkLst>
            <pc:docMk/>
            <pc:sldMk cId="601020924" sldId="261"/>
            <ac:spMk id="3" creationId="{4A026FDE-FDC3-19A1-720E-A8D5E400080B}"/>
          </ac:spMkLst>
        </pc:spChg>
      </pc:sldChg>
      <pc:sldChg chg="delSp add del setBg delDesignElem">
        <pc:chgData name="Emma Wahlberg" userId="a09adb31-f820-48a7-911a-f387ee7ab23c" providerId="ADAL" clId="{AC926571-0433-4801-8F36-7EE1527B7A68}" dt="2023-08-18T11:22:35.400" v="980" actId="47"/>
        <pc:sldMkLst>
          <pc:docMk/>
          <pc:sldMk cId="884259419" sldId="261"/>
        </pc:sldMkLst>
        <pc:spChg chg="del">
          <ac:chgData name="Emma Wahlberg" userId="a09adb31-f820-48a7-911a-f387ee7ab23c" providerId="ADAL" clId="{AC926571-0433-4801-8F36-7EE1527B7A68}" dt="2023-08-18T11:22:19.773" v="976"/>
          <ac:spMkLst>
            <pc:docMk/>
            <pc:sldMk cId="884259419" sldId="261"/>
            <ac:spMk id="14" creationId="{A7AE9375-4664-4DB2-922D-2782A6E439AC}"/>
          </ac:spMkLst>
        </pc:spChg>
        <pc:spChg chg="del">
          <ac:chgData name="Emma Wahlberg" userId="a09adb31-f820-48a7-911a-f387ee7ab23c" providerId="ADAL" clId="{AC926571-0433-4801-8F36-7EE1527B7A68}" dt="2023-08-18T11:22:19.773" v="976"/>
          <ac:spMkLst>
            <pc:docMk/>
            <pc:sldMk cId="884259419" sldId="261"/>
            <ac:spMk id="23" creationId="{C87417AF-190E-4D6E-AFA6-7D3E84B0B430}"/>
          </ac:spMkLst>
        </pc:spChg>
        <pc:spChg chg="del">
          <ac:chgData name="Emma Wahlberg" userId="a09adb31-f820-48a7-911a-f387ee7ab23c" providerId="ADAL" clId="{AC926571-0433-4801-8F36-7EE1527B7A68}" dt="2023-08-18T11:22:19.773" v="976"/>
          <ac:spMkLst>
            <pc:docMk/>
            <pc:sldMk cId="884259419" sldId="261"/>
            <ac:spMk id="25" creationId="{80B30ED8-273E-4C07-8568-2FE5CC5C483D}"/>
          </ac:spMkLst>
        </pc:spChg>
        <pc:cxnChg chg="del">
          <ac:chgData name="Emma Wahlberg" userId="a09adb31-f820-48a7-911a-f387ee7ab23c" providerId="ADAL" clId="{AC926571-0433-4801-8F36-7EE1527B7A68}" dt="2023-08-18T11:22:19.773" v="976"/>
          <ac:cxnSpMkLst>
            <pc:docMk/>
            <pc:sldMk cId="884259419" sldId="261"/>
            <ac:cxnSpMk id="15" creationId="{EE504C98-6397-41C1-A8D8-2D9C4ED307E0}"/>
          </ac:cxnSpMkLst>
        </pc:cxnChg>
      </pc:sldChg>
      <pc:sldChg chg="new del">
        <pc:chgData name="Emma Wahlberg" userId="a09adb31-f820-48a7-911a-f387ee7ab23c" providerId="ADAL" clId="{AC926571-0433-4801-8F36-7EE1527B7A68}" dt="2023-08-18T11:25:51.355" v="1126" actId="47"/>
        <pc:sldMkLst>
          <pc:docMk/>
          <pc:sldMk cId="2520292242" sldId="262"/>
        </pc:sldMkLst>
      </pc:sldChg>
      <pc:sldChg chg="delSp add del setBg delDesignElem">
        <pc:chgData name="Emma Wahlberg" userId="a09adb31-f820-48a7-911a-f387ee7ab23c" providerId="ADAL" clId="{AC926571-0433-4801-8F36-7EE1527B7A68}" dt="2023-08-18T11:23:05.290" v="985" actId="47"/>
        <pc:sldMkLst>
          <pc:docMk/>
          <pc:sldMk cId="3681230619" sldId="262"/>
        </pc:sldMkLst>
        <pc:spChg chg="del">
          <ac:chgData name="Emma Wahlberg" userId="a09adb31-f820-48a7-911a-f387ee7ab23c" providerId="ADAL" clId="{AC926571-0433-4801-8F36-7EE1527B7A68}" dt="2023-08-18T11:22:51.601" v="984"/>
          <ac:spMkLst>
            <pc:docMk/>
            <pc:sldMk cId="3681230619" sldId="262"/>
            <ac:spMk id="14" creationId="{A7AE9375-4664-4DB2-922D-2782A6E439AC}"/>
          </ac:spMkLst>
        </pc:spChg>
        <pc:spChg chg="del">
          <ac:chgData name="Emma Wahlberg" userId="a09adb31-f820-48a7-911a-f387ee7ab23c" providerId="ADAL" clId="{AC926571-0433-4801-8F36-7EE1527B7A68}" dt="2023-08-18T11:22:51.601" v="984"/>
          <ac:spMkLst>
            <pc:docMk/>
            <pc:sldMk cId="3681230619" sldId="262"/>
            <ac:spMk id="23" creationId="{C87417AF-190E-4D6E-AFA6-7D3E84B0B430}"/>
          </ac:spMkLst>
        </pc:spChg>
        <pc:spChg chg="del">
          <ac:chgData name="Emma Wahlberg" userId="a09adb31-f820-48a7-911a-f387ee7ab23c" providerId="ADAL" clId="{AC926571-0433-4801-8F36-7EE1527B7A68}" dt="2023-08-18T11:22:51.601" v="984"/>
          <ac:spMkLst>
            <pc:docMk/>
            <pc:sldMk cId="3681230619" sldId="262"/>
            <ac:spMk id="25" creationId="{80B30ED8-273E-4C07-8568-2FE5CC5C483D}"/>
          </ac:spMkLst>
        </pc:spChg>
        <pc:cxnChg chg="del">
          <ac:chgData name="Emma Wahlberg" userId="a09adb31-f820-48a7-911a-f387ee7ab23c" providerId="ADAL" clId="{AC926571-0433-4801-8F36-7EE1527B7A68}" dt="2023-08-18T11:22:51.601" v="984"/>
          <ac:cxnSpMkLst>
            <pc:docMk/>
            <pc:sldMk cId="3681230619" sldId="262"/>
            <ac:cxnSpMk id="15" creationId="{EE504C98-6397-41C1-A8D8-2D9C4ED307E0}"/>
          </ac:cxnSpMkLst>
        </pc:cxnChg>
      </pc:sldChg>
      <pc:sldChg chg="delSp add del setBg delDesignElem">
        <pc:chgData name="Emma Wahlberg" userId="a09adb31-f820-48a7-911a-f387ee7ab23c" providerId="ADAL" clId="{AC926571-0433-4801-8F36-7EE1527B7A68}" dt="2023-08-18T11:22:34.087" v="979" actId="47"/>
        <pc:sldMkLst>
          <pc:docMk/>
          <pc:sldMk cId="4117014961" sldId="262"/>
        </pc:sldMkLst>
        <pc:spChg chg="del">
          <ac:chgData name="Emma Wahlberg" userId="a09adb31-f820-48a7-911a-f387ee7ab23c" providerId="ADAL" clId="{AC926571-0433-4801-8F36-7EE1527B7A68}" dt="2023-08-18T11:22:23.378" v="978"/>
          <ac:spMkLst>
            <pc:docMk/>
            <pc:sldMk cId="4117014961" sldId="262"/>
            <ac:spMk id="14" creationId="{A7AE9375-4664-4DB2-922D-2782A6E439AC}"/>
          </ac:spMkLst>
        </pc:spChg>
        <pc:spChg chg="del">
          <ac:chgData name="Emma Wahlberg" userId="a09adb31-f820-48a7-911a-f387ee7ab23c" providerId="ADAL" clId="{AC926571-0433-4801-8F36-7EE1527B7A68}" dt="2023-08-18T11:22:23.378" v="978"/>
          <ac:spMkLst>
            <pc:docMk/>
            <pc:sldMk cId="4117014961" sldId="262"/>
            <ac:spMk id="23" creationId="{C87417AF-190E-4D6E-AFA6-7D3E84B0B430}"/>
          </ac:spMkLst>
        </pc:spChg>
        <pc:spChg chg="del">
          <ac:chgData name="Emma Wahlberg" userId="a09adb31-f820-48a7-911a-f387ee7ab23c" providerId="ADAL" clId="{AC926571-0433-4801-8F36-7EE1527B7A68}" dt="2023-08-18T11:22:23.378" v="978"/>
          <ac:spMkLst>
            <pc:docMk/>
            <pc:sldMk cId="4117014961" sldId="262"/>
            <ac:spMk id="25" creationId="{80B30ED8-273E-4C07-8568-2FE5CC5C483D}"/>
          </ac:spMkLst>
        </pc:spChg>
        <pc:cxnChg chg="del">
          <ac:chgData name="Emma Wahlberg" userId="a09adb31-f820-48a7-911a-f387ee7ab23c" providerId="ADAL" clId="{AC926571-0433-4801-8F36-7EE1527B7A68}" dt="2023-08-18T11:22:23.378" v="978"/>
          <ac:cxnSpMkLst>
            <pc:docMk/>
            <pc:sldMk cId="4117014961" sldId="262"/>
            <ac:cxnSpMk id="15" creationId="{EE504C98-6397-41C1-A8D8-2D9C4ED307E0}"/>
          </ac:cxnSpMkLst>
        </pc:cxnChg>
      </pc:sldChg>
      <pc:sldChg chg="modSp add mod ord">
        <pc:chgData name="Emma Wahlberg" userId="a09adb31-f820-48a7-911a-f387ee7ab23c" providerId="ADAL" clId="{AC926571-0433-4801-8F36-7EE1527B7A68}" dt="2023-08-18T11:24:35.985" v="1066" actId="20577"/>
        <pc:sldMkLst>
          <pc:docMk/>
          <pc:sldMk cId="51479339" sldId="263"/>
        </pc:sldMkLst>
        <pc:spChg chg="mod">
          <ac:chgData name="Emma Wahlberg" userId="a09adb31-f820-48a7-911a-f387ee7ab23c" providerId="ADAL" clId="{AC926571-0433-4801-8F36-7EE1527B7A68}" dt="2023-08-18T11:24:35.985" v="1066" actId="20577"/>
          <ac:spMkLst>
            <pc:docMk/>
            <pc:sldMk cId="51479339" sldId="263"/>
            <ac:spMk id="6" creationId="{28D63AAD-DDB0-AB44-1B97-FC798FD42A47}"/>
          </ac:spMkLst>
        </pc:spChg>
        <pc:spChg chg="mod">
          <ac:chgData name="Emma Wahlberg" userId="a09adb31-f820-48a7-911a-f387ee7ab23c" providerId="ADAL" clId="{AC926571-0433-4801-8F36-7EE1527B7A68}" dt="2023-08-18T11:24:23.633" v="1059" actId="5793"/>
          <ac:spMkLst>
            <pc:docMk/>
            <pc:sldMk cId="51479339" sldId="263"/>
            <ac:spMk id="16" creationId="{DD3A809F-46CE-24D6-E5BC-E7977A6B1AA2}"/>
          </ac:spMkLst>
        </pc:spChg>
      </pc:sldChg>
      <pc:sldChg chg="addSp delSp modSp add del mod setBg delDesignElem">
        <pc:chgData name="Emma Wahlberg" userId="a09adb31-f820-48a7-911a-f387ee7ab23c" providerId="ADAL" clId="{AC926571-0433-4801-8F36-7EE1527B7A68}" dt="2023-08-18T11:42:21.293" v="1778" actId="47"/>
        <pc:sldMkLst>
          <pc:docMk/>
          <pc:sldMk cId="874983045" sldId="264"/>
        </pc:sldMkLst>
        <pc:spChg chg="add mod">
          <ac:chgData name="Emma Wahlberg" userId="a09adb31-f820-48a7-911a-f387ee7ab23c" providerId="ADAL" clId="{AC926571-0433-4801-8F36-7EE1527B7A68}" dt="2023-08-18T11:42:19.319" v="1777" actId="6549"/>
          <ac:spMkLst>
            <pc:docMk/>
            <pc:sldMk cId="874983045" sldId="264"/>
            <ac:spMk id="3" creationId="{5BF47AAD-4280-4A9F-8967-EF80D61B04E2}"/>
          </ac:spMkLst>
        </pc:spChg>
        <pc:spChg chg="del">
          <ac:chgData name="Emma Wahlberg" userId="a09adb31-f820-48a7-911a-f387ee7ab23c" providerId="ADAL" clId="{AC926571-0433-4801-8F36-7EE1527B7A68}" dt="2023-08-18T11:24:53.034" v="1081"/>
          <ac:spMkLst>
            <pc:docMk/>
            <pc:sldMk cId="874983045" sldId="264"/>
            <ac:spMk id="14" creationId="{A7AE9375-4664-4DB2-922D-2782A6E439AC}"/>
          </ac:spMkLst>
        </pc:spChg>
        <pc:spChg chg="del">
          <ac:chgData name="Emma Wahlberg" userId="a09adb31-f820-48a7-911a-f387ee7ab23c" providerId="ADAL" clId="{AC926571-0433-4801-8F36-7EE1527B7A68}" dt="2023-08-18T11:24:53.034" v="1081"/>
          <ac:spMkLst>
            <pc:docMk/>
            <pc:sldMk cId="874983045" sldId="264"/>
            <ac:spMk id="23" creationId="{C87417AF-190E-4D6E-AFA6-7D3E84B0B430}"/>
          </ac:spMkLst>
        </pc:spChg>
        <pc:spChg chg="del">
          <ac:chgData name="Emma Wahlberg" userId="a09adb31-f820-48a7-911a-f387ee7ab23c" providerId="ADAL" clId="{AC926571-0433-4801-8F36-7EE1527B7A68}" dt="2023-08-18T11:24:53.034" v="1081"/>
          <ac:spMkLst>
            <pc:docMk/>
            <pc:sldMk cId="874983045" sldId="264"/>
            <ac:spMk id="25" creationId="{80B30ED8-273E-4C07-8568-2FE5CC5C483D}"/>
          </ac:spMkLst>
        </pc:spChg>
        <pc:cxnChg chg="del">
          <ac:chgData name="Emma Wahlberg" userId="a09adb31-f820-48a7-911a-f387ee7ab23c" providerId="ADAL" clId="{AC926571-0433-4801-8F36-7EE1527B7A68}" dt="2023-08-18T11:24:53.034" v="1081"/>
          <ac:cxnSpMkLst>
            <pc:docMk/>
            <pc:sldMk cId="874983045" sldId="264"/>
            <ac:cxnSpMk id="15" creationId="{EE504C98-6397-41C1-A8D8-2D9C4ED307E0}"/>
          </ac:cxnSpMkLst>
        </pc:cxnChg>
      </pc:sldChg>
      <pc:sldChg chg="modSp add mod ord">
        <pc:chgData name="Emma Wahlberg" userId="a09adb31-f820-48a7-911a-f387ee7ab23c" providerId="ADAL" clId="{AC926571-0433-4801-8F36-7EE1527B7A68}" dt="2023-08-23T18:50:11.919" v="7158" actId="20577"/>
        <pc:sldMkLst>
          <pc:docMk/>
          <pc:sldMk cId="633598222" sldId="265"/>
        </pc:sldMkLst>
        <pc:spChg chg="mod">
          <ac:chgData name="Emma Wahlberg" userId="a09adb31-f820-48a7-911a-f387ee7ab23c" providerId="ADAL" clId="{AC926571-0433-4801-8F36-7EE1527B7A68}" dt="2023-08-23T18:40:26.311" v="7090" actId="14100"/>
          <ac:spMkLst>
            <pc:docMk/>
            <pc:sldMk cId="633598222" sldId="265"/>
            <ac:spMk id="6" creationId="{28D63AAD-DDB0-AB44-1B97-FC798FD42A47}"/>
          </ac:spMkLst>
        </pc:spChg>
        <pc:spChg chg="mod">
          <ac:chgData name="Emma Wahlberg" userId="a09adb31-f820-48a7-911a-f387ee7ab23c" providerId="ADAL" clId="{AC926571-0433-4801-8F36-7EE1527B7A68}" dt="2023-08-23T18:50:11.919" v="7158" actId="20577"/>
          <ac:spMkLst>
            <pc:docMk/>
            <pc:sldMk cId="633598222" sldId="265"/>
            <ac:spMk id="16" creationId="{DD3A809F-46CE-24D6-E5BC-E7977A6B1AA2}"/>
          </ac:spMkLst>
        </pc:spChg>
      </pc:sldChg>
      <pc:sldChg chg="modSp add mod ord">
        <pc:chgData name="Emma Wahlberg" userId="a09adb31-f820-48a7-911a-f387ee7ab23c" providerId="ADAL" clId="{AC926571-0433-4801-8F36-7EE1527B7A68}" dt="2023-08-18T11:28:36.408" v="1282" actId="20577"/>
        <pc:sldMkLst>
          <pc:docMk/>
          <pc:sldMk cId="2191590986" sldId="266"/>
        </pc:sldMkLst>
        <pc:spChg chg="mod">
          <ac:chgData name="Emma Wahlberg" userId="a09adb31-f820-48a7-911a-f387ee7ab23c" providerId="ADAL" clId="{AC926571-0433-4801-8F36-7EE1527B7A68}" dt="2023-08-18T11:26:00.944" v="1136" actId="20577"/>
          <ac:spMkLst>
            <pc:docMk/>
            <pc:sldMk cId="2191590986" sldId="266"/>
            <ac:spMk id="6" creationId="{28D63AAD-DDB0-AB44-1B97-FC798FD42A47}"/>
          </ac:spMkLst>
        </pc:spChg>
        <pc:spChg chg="mod">
          <ac:chgData name="Emma Wahlberg" userId="a09adb31-f820-48a7-911a-f387ee7ab23c" providerId="ADAL" clId="{AC926571-0433-4801-8F36-7EE1527B7A68}" dt="2023-08-18T11:28:36.408" v="1282" actId="20577"/>
          <ac:spMkLst>
            <pc:docMk/>
            <pc:sldMk cId="2191590986" sldId="266"/>
            <ac:spMk id="16" creationId="{DD3A809F-46CE-24D6-E5BC-E7977A6B1AA2}"/>
          </ac:spMkLst>
        </pc:spChg>
      </pc:sldChg>
      <pc:sldChg chg="addSp modSp add mod ord">
        <pc:chgData name="Emma Wahlberg" userId="a09adb31-f820-48a7-911a-f387ee7ab23c" providerId="ADAL" clId="{AC926571-0433-4801-8F36-7EE1527B7A68}" dt="2023-08-23T18:45:05.657" v="7132" actId="120"/>
        <pc:sldMkLst>
          <pc:docMk/>
          <pc:sldMk cId="3537715195" sldId="267"/>
        </pc:sldMkLst>
        <pc:spChg chg="add mod">
          <ac:chgData name="Emma Wahlberg" userId="a09adb31-f820-48a7-911a-f387ee7ab23c" providerId="ADAL" clId="{AC926571-0433-4801-8F36-7EE1527B7A68}" dt="2023-08-18T12:48:11.748" v="4872" actId="1076"/>
          <ac:spMkLst>
            <pc:docMk/>
            <pc:sldMk cId="3537715195" sldId="267"/>
            <ac:spMk id="2" creationId="{5CCC39FA-4CC5-5B6B-2243-348B143330E6}"/>
          </ac:spMkLst>
        </pc:spChg>
        <pc:spChg chg="mod">
          <ac:chgData name="Emma Wahlberg" userId="a09adb31-f820-48a7-911a-f387ee7ab23c" providerId="ADAL" clId="{AC926571-0433-4801-8F36-7EE1527B7A68}" dt="2023-08-23T18:45:05.657" v="7132" actId="120"/>
          <ac:spMkLst>
            <pc:docMk/>
            <pc:sldMk cId="3537715195" sldId="267"/>
            <ac:spMk id="6" creationId="{28D63AAD-DDB0-AB44-1B97-FC798FD42A47}"/>
          </ac:spMkLst>
        </pc:spChg>
        <pc:spChg chg="mod">
          <ac:chgData name="Emma Wahlberg" userId="a09adb31-f820-48a7-911a-f387ee7ab23c" providerId="ADAL" clId="{AC926571-0433-4801-8F36-7EE1527B7A68}" dt="2023-08-23T18:45:03.050" v="7131" actId="14100"/>
          <ac:spMkLst>
            <pc:docMk/>
            <pc:sldMk cId="3537715195" sldId="267"/>
            <ac:spMk id="16" creationId="{DD3A809F-46CE-24D6-E5BC-E7977A6B1AA2}"/>
          </ac:spMkLst>
        </pc:spChg>
      </pc:sldChg>
      <pc:sldChg chg="addSp modSp add mod ord">
        <pc:chgData name="Emma Wahlberg" userId="a09adb31-f820-48a7-911a-f387ee7ab23c" providerId="ADAL" clId="{AC926571-0433-4801-8F36-7EE1527B7A68}" dt="2023-08-23T18:42:03.850" v="7103" actId="14100"/>
        <pc:sldMkLst>
          <pc:docMk/>
          <pc:sldMk cId="2755431196" sldId="268"/>
        </pc:sldMkLst>
        <pc:spChg chg="add mod">
          <ac:chgData name="Emma Wahlberg" userId="a09adb31-f820-48a7-911a-f387ee7ab23c" providerId="ADAL" clId="{AC926571-0433-4801-8F36-7EE1527B7A68}" dt="2023-08-18T12:47:50.782" v="4868" actId="1076"/>
          <ac:spMkLst>
            <pc:docMk/>
            <pc:sldMk cId="2755431196" sldId="268"/>
            <ac:spMk id="2" creationId="{AC9CBE0E-1D35-D365-8C4A-E2411241CA8C}"/>
          </ac:spMkLst>
        </pc:spChg>
        <pc:spChg chg="mod">
          <ac:chgData name="Emma Wahlberg" userId="a09adb31-f820-48a7-911a-f387ee7ab23c" providerId="ADAL" clId="{AC926571-0433-4801-8F36-7EE1527B7A68}" dt="2023-08-23T18:42:03.850" v="7103" actId="14100"/>
          <ac:spMkLst>
            <pc:docMk/>
            <pc:sldMk cId="2755431196" sldId="268"/>
            <ac:spMk id="6" creationId="{28D63AAD-DDB0-AB44-1B97-FC798FD42A47}"/>
          </ac:spMkLst>
        </pc:spChg>
        <pc:spChg chg="mod">
          <ac:chgData name="Emma Wahlberg" userId="a09adb31-f820-48a7-911a-f387ee7ab23c" providerId="ADAL" clId="{AC926571-0433-4801-8F36-7EE1527B7A68}" dt="2023-08-23T18:41:31.784" v="7102" actId="1076"/>
          <ac:spMkLst>
            <pc:docMk/>
            <pc:sldMk cId="2755431196" sldId="268"/>
            <ac:spMk id="16" creationId="{DD3A809F-46CE-24D6-E5BC-E7977A6B1AA2}"/>
          </ac:spMkLst>
        </pc:spChg>
      </pc:sldChg>
      <pc:sldChg chg="delSp add del setBg delDesignElem">
        <pc:chgData name="Emma Wahlberg" userId="a09adb31-f820-48a7-911a-f387ee7ab23c" providerId="ADAL" clId="{AC926571-0433-4801-8F36-7EE1527B7A68}" dt="2023-08-18T12:18:29.975" v="3194" actId="47"/>
        <pc:sldMkLst>
          <pc:docMk/>
          <pc:sldMk cId="340747580" sldId="269"/>
        </pc:sldMkLst>
        <pc:spChg chg="del">
          <ac:chgData name="Emma Wahlberg" userId="a09adb31-f820-48a7-911a-f387ee7ab23c" providerId="ADAL" clId="{AC926571-0433-4801-8F36-7EE1527B7A68}" dt="2023-08-18T12:18:26.431" v="3193"/>
          <ac:spMkLst>
            <pc:docMk/>
            <pc:sldMk cId="340747580" sldId="269"/>
            <ac:spMk id="14" creationId="{A7AE9375-4664-4DB2-922D-2782A6E439AC}"/>
          </ac:spMkLst>
        </pc:spChg>
        <pc:spChg chg="del">
          <ac:chgData name="Emma Wahlberg" userId="a09adb31-f820-48a7-911a-f387ee7ab23c" providerId="ADAL" clId="{AC926571-0433-4801-8F36-7EE1527B7A68}" dt="2023-08-18T12:18:26.431" v="3193"/>
          <ac:spMkLst>
            <pc:docMk/>
            <pc:sldMk cId="340747580" sldId="269"/>
            <ac:spMk id="23" creationId="{C87417AF-190E-4D6E-AFA6-7D3E84B0B430}"/>
          </ac:spMkLst>
        </pc:spChg>
        <pc:spChg chg="del">
          <ac:chgData name="Emma Wahlberg" userId="a09adb31-f820-48a7-911a-f387ee7ab23c" providerId="ADAL" clId="{AC926571-0433-4801-8F36-7EE1527B7A68}" dt="2023-08-18T12:18:26.431" v="3193"/>
          <ac:spMkLst>
            <pc:docMk/>
            <pc:sldMk cId="340747580" sldId="269"/>
            <ac:spMk id="25" creationId="{80B30ED8-273E-4C07-8568-2FE5CC5C483D}"/>
          </ac:spMkLst>
        </pc:spChg>
        <pc:cxnChg chg="del">
          <ac:chgData name="Emma Wahlberg" userId="a09adb31-f820-48a7-911a-f387ee7ab23c" providerId="ADAL" clId="{AC926571-0433-4801-8F36-7EE1527B7A68}" dt="2023-08-18T12:18:26.431" v="3193"/>
          <ac:cxnSpMkLst>
            <pc:docMk/>
            <pc:sldMk cId="340747580" sldId="269"/>
            <ac:cxnSpMk id="15" creationId="{EE504C98-6397-41C1-A8D8-2D9C4ED307E0}"/>
          </ac:cxnSpMkLst>
        </pc:cxnChg>
      </pc:sldChg>
      <pc:sldChg chg="addSp modSp add mod ord">
        <pc:chgData name="Emma Wahlberg" userId="a09adb31-f820-48a7-911a-f387ee7ab23c" providerId="ADAL" clId="{AC926571-0433-4801-8F36-7EE1527B7A68}" dt="2023-08-23T18:41:16.977" v="7098" actId="1076"/>
        <pc:sldMkLst>
          <pc:docMk/>
          <pc:sldMk cId="1182721971" sldId="269"/>
        </pc:sldMkLst>
        <pc:spChg chg="add mod">
          <ac:chgData name="Emma Wahlberg" userId="a09adb31-f820-48a7-911a-f387ee7ab23c" providerId="ADAL" clId="{AC926571-0433-4801-8F36-7EE1527B7A68}" dt="2023-08-23T18:40:57.960" v="7093" actId="1076"/>
          <ac:spMkLst>
            <pc:docMk/>
            <pc:sldMk cId="1182721971" sldId="269"/>
            <ac:spMk id="2" creationId="{072CF494-FD60-2AE4-7CD1-C885F6B445C2}"/>
          </ac:spMkLst>
        </pc:spChg>
        <pc:spChg chg="mod">
          <ac:chgData name="Emma Wahlberg" userId="a09adb31-f820-48a7-911a-f387ee7ab23c" providerId="ADAL" clId="{AC926571-0433-4801-8F36-7EE1527B7A68}" dt="2023-08-23T18:41:15.134" v="7097" actId="14100"/>
          <ac:spMkLst>
            <pc:docMk/>
            <pc:sldMk cId="1182721971" sldId="269"/>
            <ac:spMk id="6" creationId="{28D63AAD-DDB0-AB44-1B97-FC798FD42A47}"/>
          </ac:spMkLst>
        </pc:spChg>
        <pc:spChg chg="mod">
          <ac:chgData name="Emma Wahlberg" userId="a09adb31-f820-48a7-911a-f387ee7ab23c" providerId="ADAL" clId="{AC926571-0433-4801-8F36-7EE1527B7A68}" dt="2023-08-23T18:41:16.977" v="7098" actId="1076"/>
          <ac:spMkLst>
            <pc:docMk/>
            <pc:sldMk cId="1182721971" sldId="269"/>
            <ac:spMk id="16" creationId="{DD3A809F-46CE-24D6-E5BC-E7977A6B1AA2}"/>
          </ac:spMkLst>
        </pc:spChg>
      </pc:sldChg>
      <pc:sldChg chg="addSp delSp modSp add mod ord">
        <pc:chgData name="Emma Wahlberg" userId="a09adb31-f820-48a7-911a-f387ee7ab23c" providerId="ADAL" clId="{AC926571-0433-4801-8F36-7EE1527B7A68}" dt="2023-08-22T13:41:37.591" v="4885"/>
        <pc:sldMkLst>
          <pc:docMk/>
          <pc:sldMk cId="98093912" sldId="270"/>
        </pc:sldMkLst>
        <pc:spChg chg="add mod">
          <ac:chgData name="Emma Wahlberg" userId="a09adb31-f820-48a7-911a-f387ee7ab23c" providerId="ADAL" clId="{AC926571-0433-4801-8F36-7EE1527B7A68}" dt="2023-08-18T12:48:19.872" v="4873"/>
          <ac:spMkLst>
            <pc:docMk/>
            <pc:sldMk cId="98093912" sldId="270"/>
            <ac:spMk id="7" creationId="{0B569DC7-DC8C-AEE6-FD27-04D81C694A86}"/>
          </ac:spMkLst>
        </pc:spChg>
        <pc:spChg chg="del mod">
          <ac:chgData name="Emma Wahlberg" userId="a09adb31-f820-48a7-911a-f387ee7ab23c" providerId="ADAL" clId="{AC926571-0433-4801-8F36-7EE1527B7A68}" dt="2023-08-18T12:37:52.268" v="4588" actId="22"/>
          <ac:spMkLst>
            <pc:docMk/>
            <pc:sldMk cId="98093912" sldId="270"/>
            <ac:spMk id="16" creationId="{DD3A809F-46CE-24D6-E5BC-E7977A6B1AA2}"/>
          </ac:spMkLst>
        </pc:spChg>
        <pc:picChg chg="add mod ord">
          <ac:chgData name="Emma Wahlberg" userId="a09adb31-f820-48a7-911a-f387ee7ab23c" providerId="ADAL" clId="{AC926571-0433-4801-8F36-7EE1527B7A68}" dt="2023-08-18T12:38:00.472" v="4589" actId="14100"/>
          <ac:picMkLst>
            <pc:docMk/>
            <pc:sldMk cId="98093912" sldId="270"/>
            <ac:picMk id="3" creationId="{A85B798F-1E1E-EF73-F9AB-937D4EA925C2}"/>
          </ac:picMkLst>
        </pc:picChg>
      </pc:sldChg>
      <pc:sldChg chg="new del">
        <pc:chgData name="Emma Wahlberg" userId="a09adb31-f820-48a7-911a-f387ee7ab23c" providerId="ADAL" clId="{AC926571-0433-4801-8F36-7EE1527B7A68}" dt="2023-08-22T13:42:43.553" v="4950" actId="47"/>
        <pc:sldMkLst>
          <pc:docMk/>
          <pc:sldMk cId="1763107324" sldId="271"/>
        </pc:sldMkLst>
      </pc:sldChg>
      <pc:sldChg chg="new del">
        <pc:chgData name="Emma Wahlberg" userId="a09adb31-f820-48a7-911a-f387ee7ab23c" providerId="ADAL" clId="{AC926571-0433-4801-8F36-7EE1527B7A68}" dt="2023-08-22T13:41:11.548" v="4879" actId="47"/>
        <pc:sldMkLst>
          <pc:docMk/>
          <pc:sldMk cId="4098380991" sldId="271"/>
        </pc:sldMkLst>
      </pc:sldChg>
      <pc:sldChg chg="delSp add del setBg delDesignElem">
        <pc:chgData name="Emma Wahlberg" userId="a09adb31-f820-48a7-911a-f387ee7ab23c" providerId="ADAL" clId="{AC926571-0433-4801-8F36-7EE1527B7A68}" dt="2023-08-22T13:41:14.400" v="4880" actId="47"/>
        <pc:sldMkLst>
          <pc:docMk/>
          <pc:sldMk cId="126113421" sldId="272"/>
        </pc:sldMkLst>
        <pc:spChg chg="del">
          <ac:chgData name="Emma Wahlberg" userId="a09adb31-f820-48a7-911a-f387ee7ab23c" providerId="ADAL" clId="{AC926571-0433-4801-8F36-7EE1527B7A68}" dt="2023-08-22T13:40:58.722" v="4877"/>
          <ac:spMkLst>
            <pc:docMk/>
            <pc:sldMk cId="126113421" sldId="272"/>
            <ac:spMk id="14" creationId="{A7AE9375-4664-4DB2-922D-2782A6E439AC}"/>
          </ac:spMkLst>
        </pc:spChg>
        <pc:spChg chg="del">
          <ac:chgData name="Emma Wahlberg" userId="a09adb31-f820-48a7-911a-f387ee7ab23c" providerId="ADAL" clId="{AC926571-0433-4801-8F36-7EE1527B7A68}" dt="2023-08-22T13:40:58.722" v="4877"/>
          <ac:spMkLst>
            <pc:docMk/>
            <pc:sldMk cId="126113421" sldId="272"/>
            <ac:spMk id="23" creationId="{C87417AF-190E-4D6E-AFA6-7D3E84B0B430}"/>
          </ac:spMkLst>
        </pc:spChg>
        <pc:spChg chg="del">
          <ac:chgData name="Emma Wahlberg" userId="a09adb31-f820-48a7-911a-f387ee7ab23c" providerId="ADAL" clId="{AC926571-0433-4801-8F36-7EE1527B7A68}" dt="2023-08-22T13:40:58.722" v="4877"/>
          <ac:spMkLst>
            <pc:docMk/>
            <pc:sldMk cId="126113421" sldId="272"/>
            <ac:spMk id="25" creationId="{80B30ED8-273E-4C07-8568-2FE5CC5C483D}"/>
          </ac:spMkLst>
        </pc:spChg>
        <pc:cxnChg chg="del">
          <ac:chgData name="Emma Wahlberg" userId="a09adb31-f820-48a7-911a-f387ee7ab23c" providerId="ADAL" clId="{AC926571-0433-4801-8F36-7EE1527B7A68}" dt="2023-08-22T13:40:58.722" v="4877"/>
          <ac:cxnSpMkLst>
            <pc:docMk/>
            <pc:sldMk cId="126113421" sldId="272"/>
            <ac:cxnSpMk id="15" creationId="{EE504C98-6397-41C1-A8D8-2D9C4ED307E0}"/>
          </ac:cxnSpMkLst>
        </pc:cxnChg>
      </pc:sldChg>
      <pc:sldChg chg="new del">
        <pc:chgData name="Emma Wahlberg" userId="a09adb31-f820-48a7-911a-f387ee7ab23c" providerId="ADAL" clId="{AC926571-0433-4801-8F36-7EE1527B7A68}" dt="2023-08-22T13:42:31.314" v="4944" actId="47"/>
        <pc:sldMkLst>
          <pc:docMk/>
          <pc:sldMk cId="2782554628" sldId="272"/>
        </pc:sldMkLst>
      </pc:sldChg>
      <pc:sldChg chg="add del">
        <pc:chgData name="Emma Wahlberg" userId="a09adb31-f820-48a7-911a-f387ee7ab23c" providerId="ADAL" clId="{AC926571-0433-4801-8F36-7EE1527B7A68}" dt="2023-08-22T13:41:24.004" v="4881" actId="47"/>
        <pc:sldMkLst>
          <pc:docMk/>
          <pc:sldMk cId="505180192" sldId="273"/>
        </pc:sldMkLst>
      </pc:sldChg>
      <pc:sldChg chg="delSp modSp add mod ord">
        <pc:chgData name="Emma Wahlberg" userId="a09adb31-f820-48a7-911a-f387ee7ab23c" providerId="ADAL" clId="{AC926571-0433-4801-8F36-7EE1527B7A68}" dt="2023-08-23T18:44:12.091" v="7121" actId="14100"/>
        <pc:sldMkLst>
          <pc:docMk/>
          <pc:sldMk cId="1085422934" sldId="273"/>
        </pc:sldMkLst>
        <pc:spChg chg="del mod">
          <ac:chgData name="Emma Wahlberg" userId="a09adb31-f820-48a7-911a-f387ee7ab23c" providerId="ADAL" clId="{AC926571-0433-4801-8F36-7EE1527B7A68}" dt="2023-08-22T18:59:38.862" v="6523" actId="478"/>
          <ac:spMkLst>
            <pc:docMk/>
            <pc:sldMk cId="1085422934" sldId="273"/>
            <ac:spMk id="2" creationId="{5CCC39FA-4CC5-5B6B-2243-348B143330E6}"/>
          </ac:spMkLst>
        </pc:spChg>
        <pc:spChg chg="mod">
          <ac:chgData name="Emma Wahlberg" userId="a09adb31-f820-48a7-911a-f387ee7ab23c" providerId="ADAL" clId="{AC926571-0433-4801-8F36-7EE1527B7A68}" dt="2023-08-23T18:44:03.193" v="7119" actId="14100"/>
          <ac:spMkLst>
            <pc:docMk/>
            <pc:sldMk cId="1085422934" sldId="273"/>
            <ac:spMk id="6" creationId="{28D63AAD-DDB0-AB44-1B97-FC798FD42A47}"/>
          </ac:spMkLst>
        </pc:spChg>
        <pc:spChg chg="mod">
          <ac:chgData name="Emma Wahlberg" userId="a09adb31-f820-48a7-911a-f387ee7ab23c" providerId="ADAL" clId="{AC926571-0433-4801-8F36-7EE1527B7A68}" dt="2023-08-23T18:44:12.091" v="7121" actId="14100"/>
          <ac:spMkLst>
            <pc:docMk/>
            <pc:sldMk cId="1085422934" sldId="273"/>
            <ac:spMk id="16" creationId="{DD3A809F-46CE-24D6-E5BC-E7977A6B1AA2}"/>
          </ac:spMkLst>
        </pc:spChg>
      </pc:sldChg>
      <pc:sldChg chg="delSp add del setBg delDesignElem">
        <pc:chgData name="Emma Wahlberg" userId="a09adb31-f820-48a7-911a-f387ee7ab23c" providerId="ADAL" clId="{AC926571-0433-4801-8F36-7EE1527B7A68}" dt="2023-08-22T13:42:20.077" v="4940" actId="47"/>
        <pc:sldMkLst>
          <pc:docMk/>
          <pc:sldMk cId="2042570319" sldId="274"/>
        </pc:sldMkLst>
        <pc:spChg chg="del">
          <ac:chgData name="Emma Wahlberg" userId="a09adb31-f820-48a7-911a-f387ee7ab23c" providerId="ADAL" clId="{AC926571-0433-4801-8F36-7EE1527B7A68}" dt="2023-08-22T13:42:17.572" v="4939"/>
          <ac:spMkLst>
            <pc:docMk/>
            <pc:sldMk cId="2042570319" sldId="274"/>
            <ac:spMk id="14" creationId="{A7AE9375-4664-4DB2-922D-2782A6E439AC}"/>
          </ac:spMkLst>
        </pc:spChg>
        <pc:spChg chg="del">
          <ac:chgData name="Emma Wahlberg" userId="a09adb31-f820-48a7-911a-f387ee7ab23c" providerId="ADAL" clId="{AC926571-0433-4801-8F36-7EE1527B7A68}" dt="2023-08-22T13:42:17.572" v="4939"/>
          <ac:spMkLst>
            <pc:docMk/>
            <pc:sldMk cId="2042570319" sldId="274"/>
            <ac:spMk id="23" creationId="{C87417AF-190E-4D6E-AFA6-7D3E84B0B430}"/>
          </ac:spMkLst>
        </pc:spChg>
        <pc:spChg chg="del">
          <ac:chgData name="Emma Wahlberg" userId="a09adb31-f820-48a7-911a-f387ee7ab23c" providerId="ADAL" clId="{AC926571-0433-4801-8F36-7EE1527B7A68}" dt="2023-08-22T13:42:17.572" v="4939"/>
          <ac:spMkLst>
            <pc:docMk/>
            <pc:sldMk cId="2042570319" sldId="274"/>
            <ac:spMk id="25" creationId="{80B30ED8-273E-4C07-8568-2FE5CC5C483D}"/>
          </ac:spMkLst>
        </pc:spChg>
        <pc:cxnChg chg="del">
          <ac:chgData name="Emma Wahlberg" userId="a09adb31-f820-48a7-911a-f387ee7ab23c" providerId="ADAL" clId="{AC926571-0433-4801-8F36-7EE1527B7A68}" dt="2023-08-22T13:42:17.572" v="4939"/>
          <ac:cxnSpMkLst>
            <pc:docMk/>
            <pc:sldMk cId="2042570319" sldId="274"/>
            <ac:cxnSpMk id="15" creationId="{EE504C98-6397-41C1-A8D8-2D9C4ED307E0}"/>
          </ac:cxnSpMkLst>
        </pc:cxnChg>
      </pc:sldChg>
      <pc:sldChg chg="delSp modSp add mod ord">
        <pc:chgData name="Emma Wahlberg" userId="a09adb31-f820-48a7-911a-f387ee7ab23c" providerId="ADAL" clId="{AC926571-0433-4801-8F36-7EE1527B7A68}" dt="2023-08-23T18:43:04.363" v="7117" actId="1035"/>
        <pc:sldMkLst>
          <pc:docMk/>
          <pc:sldMk cId="4074892489" sldId="274"/>
        </pc:sldMkLst>
        <pc:spChg chg="del">
          <ac:chgData name="Emma Wahlberg" userId="a09adb31-f820-48a7-911a-f387ee7ab23c" providerId="ADAL" clId="{AC926571-0433-4801-8F36-7EE1527B7A68}" dt="2023-08-22T18:59:44.857" v="6524" actId="478"/>
          <ac:spMkLst>
            <pc:docMk/>
            <pc:sldMk cId="4074892489" sldId="274"/>
            <ac:spMk id="2" creationId="{5CCC39FA-4CC5-5B6B-2243-348B143330E6}"/>
          </ac:spMkLst>
        </pc:spChg>
        <pc:spChg chg="mod">
          <ac:chgData name="Emma Wahlberg" userId="a09adb31-f820-48a7-911a-f387ee7ab23c" providerId="ADAL" clId="{AC926571-0433-4801-8F36-7EE1527B7A68}" dt="2023-08-23T18:42:58.183" v="7111" actId="14100"/>
          <ac:spMkLst>
            <pc:docMk/>
            <pc:sldMk cId="4074892489" sldId="274"/>
            <ac:spMk id="6" creationId="{28D63AAD-DDB0-AB44-1B97-FC798FD42A47}"/>
          </ac:spMkLst>
        </pc:spChg>
        <pc:spChg chg="mod">
          <ac:chgData name="Emma Wahlberg" userId="a09adb31-f820-48a7-911a-f387ee7ab23c" providerId="ADAL" clId="{AC926571-0433-4801-8F36-7EE1527B7A68}" dt="2023-08-23T18:43:04.363" v="7117" actId="1035"/>
          <ac:spMkLst>
            <pc:docMk/>
            <pc:sldMk cId="4074892489" sldId="274"/>
            <ac:spMk id="16" creationId="{DD3A809F-46CE-24D6-E5BC-E7977A6B1AA2}"/>
          </ac:spMkLst>
        </pc:spChg>
      </pc:sldChg>
      <pc:sldChg chg="delSp modSp add mod ord">
        <pc:chgData name="Emma Wahlberg" userId="a09adb31-f820-48a7-911a-f387ee7ab23c" providerId="ADAL" clId="{AC926571-0433-4801-8F36-7EE1527B7A68}" dt="2023-08-22T19:18:24.562" v="6758" actId="20577"/>
        <pc:sldMkLst>
          <pc:docMk/>
          <pc:sldMk cId="2570619083" sldId="275"/>
        </pc:sldMkLst>
        <pc:spChg chg="del mod">
          <ac:chgData name="Emma Wahlberg" userId="a09adb31-f820-48a7-911a-f387ee7ab23c" providerId="ADAL" clId="{AC926571-0433-4801-8F36-7EE1527B7A68}" dt="2023-08-22T19:00:54.651" v="6645" actId="478"/>
          <ac:spMkLst>
            <pc:docMk/>
            <pc:sldMk cId="2570619083" sldId="275"/>
            <ac:spMk id="2" creationId="{5CCC39FA-4CC5-5B6B-2243-348B143330E6}"/>
          </ac:spMkLst>
        </pc:spChg>
        <pc:spChg chg="mod">
          <ac:chgData name="Emma Wahlberg" userId="a09adb31-f820-48a7-911a-f387ee7ab23c" providerId="ADAL" clId="{AC926571-0433-4801-8F36-7EE1527B7A68}" dt="2023-08-22T19:01:29.596" v="6663" actId="20577"/>
          <ac:spMkLst>
            <pc:docMk/>
            <pc:sldMk cId="2570619083" sldId="275"/>
            <ac:spMk id="6" creationId="{28D63AAD-DDB0-AB44-1B97-FC798FD42A47}"/>
          </ac:spMkLst>
        </pc:spChg>
        <pc:spChg chg="mod">
          <ac:chgData name="Emma Wahlberg" userId="a09adb31-f820-48a7-911a-f387ee7ab23c" providerId="ADAL" clId="{AC926571-0433-4801-8F36-7EE1527B7A68}" dt="2023-08-22T19:18:24.562" v="6758" actId="20577"/>
          <ac:spMkLst>
            <pc:docMk/>
            <pc:sldMk cId="2570619083" sldId="275"/>
            <ac:spMk id="16" creationId="{DD3A809F-46CE-24D6-E5BC-E7977A6B1AA2}"/>
          </ac:spMkLst>
        </pc:spChg>
      </pc:sldChg>
      <pc:sldChg chg="new del">
        <pc:chgData name="Emma Wahlberg" userId="a09adb31-f820-48a7-911a-f387ee7ab23c" providerId="ADAL" clId="{AC926571-0433-4801-8F36-7EE1527B7A68}" dt="2023-08-22T19:01:19.975" v="6651" actId="47"/>
        <pc:sldMkLst>
          <pc:docMk/>
          <pc:sldMk cId="1671294593" sldId="276"/>
        </pc:sldMkLst>
      </pc:sldChg>
      <pc:sldChg chg="delSp add del setBg delDesignElem">
        <pc:chgData name="Emma Wahlberg" userId="a09adb31-f820-48a7-911a-f387ee7ab23c" providerId="ADAL" clId="{AC926571-0433-4801-8F36-7EE1527B7A68}" dt="2023-08-22T19:01:10.393" v="6649" actId="47"/>
        <pc:sldMkLst>
          <pc:docMk/>
          <pc:sldMk cId="2682340286" sldId="277"/>
        </pc:sldMkLst>
        <pc:spChg chg="del">
          <ac:chgData name="Emma Wahlberg" userId="a09adb31-f820-48a7-911a-f387ee7ab23c" providerId="ADAL" clId="{AC926571-0433-4801-8F36-7EE1527B7A68}" dt="2023-08-22T19:01:07.966" v="6648"/>
          <ac:spMkLst>
            <pc:docMk/>
            <pc:sldMk cId="2682340286" sldId="277"/>
            <ac:spMk id="14" creationId="{A7AE9375-4664-4DB2-922D-2782A6E439AC}"/>
          </ac:spMkLst>
        </pc:spChg>
        <pc:spChg chg="del">
          <ac:chgData name="Emma Wahlberg" userId="a09adb31-f820-48a7-911a-f387ee7ab23c" providerId="ADAL" clId="{AC926571-0433-4801-8F36-7EE1527B7A68}" dt="2023-08-22T19:01:07.966" v="6648"/>
          <ac:spMkLst>
            <pc:docMk/>
            <pc:sldMk cId="2682340286" sldId="277"/>
            <ac:spMk id="23" creationId="{C87417AF-190E-4D6E-AFA6-7D3E84B0B430}"/>
          </ac:spMkLst>
        </pc:spChg>
        <pc:spChg chg="del">
          <ac:chgData name="Emma Wahlberg" userId="a09adb31-f820-48a7-911a-f387ee7ab23c" providerId="ADAL" clId="{AC926571-0433-4801-8F36-7EE1527B7A68}" dt="2023-08-22T19:01:07.966" v="6648"/>
          <ac:spMkLst>
            <pc:docMk/>
            <pc:sldMk cId="2682340286" sldId="277"/>
            <ac:spMk id="25" creationId="{80B30ED8-273E-4C07-8568-2FE5CC5C483D}"/>
          </ac:spMkLst>
        </pc:spChg>
        <pc:cxnChg chg="del">
          <ac:chgData name="Emma Wahlberg" userId="a09adb31-f820-48a7-911a-f387ee7ab23c" providerId="ADAL" clId="{AC926571-0433-4801-8F36-7EE1527B7A68}" dt="2023-08-22T19:01:07.966" v="6648"/>
          <ac:cxnSpMkLst>
            <pc:docMk/>
            <pc:sldMk cId="2682340286" sldId="277"/>
            <ac:cxnSpMk id="15" creationId="{EE504C98-6397-41C1-A8D8-2D9C4ED307E0}"/>
          </ac:cxnSpMkLst>
        </pc:cxnChg>
      </pc:sldChg>
      <pc:sldChg chg="modSp add mod">
        <pc:chgData name="Emma Wahlberg" userId="a09adb31-f820-48a7-911a-f387ee7ab23c" providerId="ADAL" clId="{AC926571-0433-4801-8F36-7EE1527B7A68}" dt="2023-08-22T19:01:55.976" v="6706" actId="20577"/>
        <pc:sldMkLst>
          <pc:docMk/>
          <pc:sldMk cId="2936177062" sldId="277"/>
        </pc:sldMkLst>
        <pc:spChg chg="mod">
          <ac:chgData name="Emma Wahlberg" userId="a09adb31-f820-48a7-911a-f387ee7ab23c" providerId="ADAL" clId="{AC926571-0433-4801-8F36-7EE1527B7A68}" dt="2023-08-22T19:01:55.976" v="6706" actId="20577"/>
          <ac:spMkLst>
            <pc:docMk/>
            <pc:sldMk cId="2936177062" sldId="277"/>
            <ac:spMk id="16" creationId="{DD3A809F-46CE-24D6-E5BC-E7977A6B1AA2}"/>
          </ac:spMkLst>
        </pc:spChg>
      </pc:sldChg>
      <pc:sldMasterChg chg="add del addSldLayout delSldLayout">
        <pc:chgData name="Emma Wahlberg" userId="a09adb31-f820-48a7-911a-f387ee7ab23c" providerId="ADAL" clId="{AC926571-0433-4801-8F36-7EE1527B7A68}" dt="2023-08-18T10:46:16.506" v="114" actId="26606"/>
        <pc:sldMasterMkLst>
          <pc:docMk/>
          <pc:sldMasterMk cId="2181429449" sldId="2147483648"/>
        </pc:sldMasterMkLst>
        <pc:sldLayoutChg chg="add del">
          <pc:chgData name="Emma Wahlberg" userId="a09adb31-f820-48a7-911a-f387ee7ab23c" providerId="ADAL" clId="{AC926571-0433-4801-8F36-7EE1527B7A68}" dt="2023-08-18T10:46:16.506" v="114" actId="26606"/>
          <pc:sldLayoutMkLst>
            <pc:docMk/>
            <pc:sldMasterMk cId="2181429449" sldId="2147483648"/>
            <pc:sldLayoutMk cId="3460463236" sldId="2147483649"/>
          </pc:sldLayoutMkLst>
        </pc:sldLayoutChg>
        <pc:sldLayoutChg chg="add del">
          <pc:chgData name="Emma Wahlberg" userId="a09adb31-f820-48a7-911a-f387ee7ab23c" providerId="ADAL" clId="{AC926571-0433-4801-8F36-7EE1527B7A68}" dt="2023-08-18T10:46:16.506" v="114" actId="26606"/>
          <pc:sldLayoutMkLst>
            <pc:docMk/>
            <pc:sldMasterMk cId="2181429449" sldId="2147483648"/>
            <pc:sldLayoutMk cId="1279842841" sldId="2147483650"/>
          </pc:sldLayoutMkLst>
        </pc:sldLayoutChg>
        <pc:sldLayoutChg chg="add del">
          <pc:chgData name="Emma Wahlberg" userId="a09adb31-f820-48a7-911a-f387ee7ab23c" providerId="ADAL" clId="{AC926571-0433-4801-8F36-7EE1527B7A68}" dt="2023-08-18T10:46:16.506" v="114" actId="26606"/>
          <pc:sldLayoutMkLst>
            <pc:docMk/>
            <pc:sldMasterMk cId="2181429449" sldId="2147483648"/>
            <pc:sldLayoutMk cId="2529000240" sldId="2147483651"/>
          </pc:sldLayoutMkLst>
        </pc:sldLayoutChg>
        <pc:sldLayoutChg chg="add del">
          <pc:chgData name="Emma Wahlberg" userId="a09adb31-f820-48a7-911a-f387ee7ab23c" providerId="ADAL" clId="{AC926571-0433-4801-8F36-7EE1527B7A68}" dt="2023-08-18T10:46:16.506" v="114" actId="26606"/>
          <pc:sldLayoutMkLst>
            <pc:docMk/>
            <pc:sldMasterMk cId="2181429449" sldId="2147483648"/>
            <pc:sldLayoutMk cId="1956634172" sldId="2147483652"/>
          </pc:sldLayoutMkLst>
        </pc:sldLayoutChg>
        <pc:sldLayoutChg chg="add del">
          <pc:chgData name="Emma Wahlberg" userId="a09adb31-f820-48a7-911a-f387ee7ab23c" providerId="ADAL" clId="{AC926571-0433-4801-8F36-7EE1527B7A68}" dt="2023-08-18T10:46:16.506" v="114" actId="26606"/>
          <pc:sldLayoutMkLst>
            <pc:docMk/>
            <pc:sldMasterMk cId="2181429449" sldId="2147483648"/>
            <pc:sldLayoutMk cId="3186401691" sldId="2147483653"/>
          </pc:sldLayoutMkLst>
        </pc:sldLayoutChg>
        <pc:sldLayoutChg chg="add del">
          <pc:chgData name="Emma Wahlberg" userId="a09adb31-f820-48a7-911a-f387ee7ab23c" providerId="ADAL" clId="{AC926571-0433-4801-8F36-7EE1527B7A68}" dt="2023-08-18T10:46:16.506" v="114" actId="26606"/>
          <pc:sldLayoutMkLst>
            <pc:docMk/>
            <pc:sldMasterMk cId="2181429449" sldId="2147483648"/>
            <pc:sldLayoutMk cId="929534865" sldId="2147483654"/>
          </pc:sldLayoutMkLst>
        </pc:sldLayoutChg>
        <pc:sldLayoutChg chg="add del">
          <pc:chgData name="Emma Wahlberg" userId="a09adb31-f820-48a7-911a-f387ee7ab23c" providerId="ADAL" clId="{AC926571-0433-4801-8F36-7EE1527B7A68}" dt="2023-08-18T10:46:16.506" v="114" actId="26606"/>
          <pc:sldLayoutMkLst>
            <pc:docMk/>
            <pc:sldMasterMk cId="2181429449" sldId="2147483648"/>
            <pc:sldLayoutMk cId="4236290390" sldId="2147483655"/>
          </pc:sldLayoutMkLst>
        </pc:sldLayoutChg>
        <pc:sldLayoutChg chg="add del">
          <pc:chgData name="Emma Wahlberg" userId="a09adb31-f820-48a7-911a-f387ee7ab23c" providerId="ADAL" clId="{AC926571-0433-4801-8F36-7EE1527B7A68}" dt="2023-08-18T10:46:16.506" v="114" actId="26606"/>
          <pc:sldLayoutMkLst>
            <pc:docMk/>
            <pc:sldMasterMk cId="2181429449" sldId="2147483648"/>
            <pc:sldLayoutMk cId="3013882878" sldId="2147483656"/>
          </pc:sldLayoutMkLst>
        </pc:sldLayoutChg>
        <pc:sldLayoutChg chg="add del">
          <pc:chgData name="Emma Wahlberg" userId="a09adb31-f820-48a7-911a-f387ee7ab23c" providerId="ADAL" clId="{AC926571-0433-4801-8F36-7EE1527B7A68}" dt="2023-08-18T10:46:16.506" v="114" actId="26606"/>
          <pc:sldLayoutMkLst>
            <pc:docMk/>
            <pc:sldMasterMk cId="2181429449" sldId="2147483648"/>
            <pc:sldLayoutMk cId="3001965767" sldId="2147483657"/>
          </pc:sldLayoutMkLst>
        </pc:sldLayoutChg>
        <pc:sldLayoutChg chg="add del">
          <pc:chgData name="Emma Wahlberg" userId="a09adb31-f820-48a7-911a-f387ee7ab23c" providerId="ADAL" clId="{AC926571-0433-4801-8F36-7EE1527B7A68}" dt="2023-08-18T10:46:16.506" v="114" actId="26606"/>
          <pc:sldLayoutMkLst>
            <pc:docMk/>
            <pc:sldMasterMk cId="2181429449" sldId="2147483648"/>
            <pc:sldLayoutMk cId="2920214459" sldId="2147483658"/>
          </pc:sldLayoutMkLst>
        </pc:sldLayoutChg>
        <pc:sldLayoutChg chg="add del">
          <pc:chgData name="Emma Wahlberg" userId="a09adb31-f820-48a7-911a-f387ee7ab23c" providerId="ADAL" clId="{AC926571-0433-4801-8F36-7EE1527B7A68}" dt="2023-08-18T10:46:16.506" v="114" actId="26606"/>
          <pc:sldLayoutMkLst>
            <pc:docMk/>
            <pc:sldMasterMk cId="2181429449" sldId="2147483648"/>
            <pc:sldLayoutMk cId="744734410" sldId="2147483659"/>
          </pc:sldLayoutMkLst>
        </pc:sldLayoutChg>
      </pc:sldMasterChg>
      <pc:sldMasterChg chg="add del addSldLayout delSldLayout">
        <pc:chgData name="Emma Wahlberg" userId="a09adb31-f820-48a7-911a-f387ee7ab23c" providerId="ADAL" clId="{AC926571-0433-4801-8F36-7EE1527B7A68}" dt="2023-08-18T10:46:16.506" v="114" actId="26606"/>
        <pc:sldMasterMkLst>
          <pc:docMk/>
          <pc:sldMasterMk cId="3719895607" sldId="2147483738"/>
        </pc:sldMasterMkLst>
        <pc:sldLayoutChg chg="add del">
          <pc:chgData name="Emma Wahlberg" userId="a09adb31-f820-48a7-911a-f387ee7ab23c" providerId="ADAL" clId="{AC926571-0433-4801-8F36-7EE1527B7A68}" dt="2023-08-18T10:46:16.506" v="114" actId="26606"/>
          <pc:sldLayoutMkLst>
            <pc:docMk/>
            <pc:sldMasterMk cId="3719895607" sldId="2147483738"/>
            <pc:sldLayoutMk cId="2459114296" sldId="2147483727"/>
          </pc:sldLayoutMkLst>
        </pc:sldLayoutChg>
        <pc:sldLayoutChg chg="add del">
          <pc:chgData name="Emma Wahlberg" userId="a09adb31-f820-48a7-911a-f387ee7ab23c" providerId="ADAL" clId="{AC926571-0433-4801-8F36-7EE1527B7A68}" dt="2023-08-18T10:46:16.506" v="114" actId="26606"/>
          <pc:sldLayoutMkLst>
            <pc:docMk/>
            <pc:sldMasterMk cId="3719895607" sldId="2147483738"/>
            <pc:sldLayoutMk cId="2129674190" sldId="2147483728"/>
          </pc:sldLayoutMkLst>
        </pc:sldLayoutChg>
        <pc:sldLayoutChg chg="add del">
          <pc:chgData name="Emma Wahlberg" userId="a09adb31-f820-48a7-911a-f387ee7ab23c" providerId="ADAL" clId="{AC926571-0433-4801-8F36-7EE1527B7A68}" dt="2023-08-18T10:46:16.506" v="114" actId="26606"/>
          <pc:sldLayoutMkLst>
            <pc:docMk/>
            <pc:sldMasterMk cId="3719895607" sldId="2147483738"/>
            <pc:sldLayoutMk cId="3699948108" sldId="2147483729"/>
          </pc:sldLayoutMkLst>
        </pc:sldLayoutChg>
        <pc:sldLayoutChg chg="add del">
          <pc:chgData name="Emma Wahlberg" userId="a09adb31-f820-48a7-911a-f387ee7ab23c" providerId="ADAL" clId="{AC926571-0433-4801-8F36-7EE1527B7A68}" dt="2023-08-18T10:46:16.506" v="114" actId="26606"/>
          <pc:sldLayoutMkLst>
            <pc:docMk/>
            <pc:sldMasterMk cId="3719895607" sldId="2147483738"/>
            <pc:sldLayoutMk cId="2326197045" sldId="2147483730"/>
          </pc:sldLayoutMkLst>
        </pc:sldLayoutChg>
        <pc:sldLayoutChg chg="add del">
          <pc:chgData name="Emma Wahlberg" userId="a09adb31-f820-48a7-911a-f387ee7ab23c" providerId="ADAL" clId="{AC926571-0433-4801-8F36-7EE1527B7A68}" dt="2023-08-18T10:46:16.506" v="114" actId="26606"/>
          <pc:sldLayoutMkLst>
            <pc:docMk/>
            <pc:sldMasterMk cId="3719895607" sldId="2147483738"/>
            <pc:sldLayoutMk cId="884060911" sldId="2147483731"/>
          </pc:sldLayoutMkLst>
        </pc:sldLayoutChg>
        <pc:sldLayoutChg chg="add del">
          <pc:chgData name="Emma Wahlberg" userId="a09adb31-f820-48a7-911a-f387ee7ab23c" providerId="ADAL" clId="{AC926571-0433-4801-8F36-7EE1527B7A68}" dt="2023-08-18T10:46:16.506" v="114" actId="26606"/>
          <pc:sldLayoutMkLst>
            <pc:docMk/>
            <pc:sldMasterMk cId="3719895607" sldId="2147483738"/>
            <pc:sldLayoutMk cId="863124333" sldId="2147483732"/>
          </pc:sldLayoutMkLst>
        </pc:sldLayoutChg>
        <pc:sldLayoutChg chg="add del">
          <pc:chgData name="Emma Wahlberg" userId="a09adb31-f820-48a7-911a-f387ee7ab23c" providerId="ADAL" clId="{AC926571-0433-4801-8F36-7EE1527B7A68}" dt="2023-08-18T10:46:16.506" v="114" actId="26606"/>
          <pc:sldLayoutMkLst>
            <pc:docMk/>
            <pc:sldMasterMk cId="3719895607" sldId="2147483738"/>
            <pc:sldLayoutMk cId="3913955611" sldId="2147483733"/>
          </pc:sldLayoutMkLst>
        </pc:sldLayoutChg>
        <pc:sldLayoutChg chg="add del">
          <pc:chgData name="Emma Wahlberg" userId="a09adb31-f820-48a7-911a-f387ee7ab23c" providerId="ADAL" clId="{AC926571-0433-4801-8F36-7EE1527B7A68}" dt="2023-08-18T10:46:16.506" v="114" actId="26606"/>
          <pc:sldLayoutMkLst>
            <pc:docMk/>
            <pc:sldMasterMk cId="3719895607" sldId="2147483738"/>
            <pc:sldLayoutMk cId="3990387115" sldId="2147483734"/>
          </pc:sldLayoutMkLst>
        </pc:sldLayoutChg>
        <pc:sldLayoutChg chg="add del">
          <pc:chgData name="Emma Wahlberg" userId="a09adb31-f820-48a7-911a-f387ee7ab23c" providerId="ADAL" clId="{AC926571-0433-4801-8F36-7EE1527B7A68}" dt="2023-08-18T10:46:16.506" v="114" actId="26606"/>
          <pc:sldLayoutMkLst>
            <pc:docMk/>
            <pc:sldMasterMk cId="3719895607" sldId="2147483738"/>
            <pc:sldLayoutMk cId="3638073162" sldId="2147483735"/>
          </pc:sldLayoutMkLst>
        </pc:sldLayoutChg>
        <pc:sldLayoutChg chg="add del">
          <pc:chgData name="Emma Wahlberg" userId="a09adb31-f820-48a7-911a-f387ee7ab23c" providerId="ADAL" clId="{AC926571-0433-4801-8F36-7EE1527B7A68}" dt="2023-08-18T10:46:16.506" v="114" actId="26606"/>
          <pc:sldLayoutMkLst>
            <pc:docMk/>
            <pc:sldMasterMk cId="3719895607" sldId="2147483738"/>
            <pc:sldLayoutMk cId="1299163929" sldId="2147483736"/>
          </pc:sldLayoutMkLst>
        </pc:sldLayoutChg>
        <pc:sldLayoutChg chg="add del">
          <pc:chgData name="Emma Wahlberg" userId="a09adb31-f820-48a7-911a-f387ee7ab23c" providerId="ADAL" clId="{AC926571-0433-4801-8F36-7EE1527B7A68}" dt="2023-08-18T10:46:16.506" v="114" actId="26606"/>
          <pc:sldLayoutMkLst>
            <pc:docMk/>
            <pc:sldMasterMk cId="3719895607" sldId="2147483738"/>
            <pc:sldLayoutMk cId="4287102684" sldId="2147483737"/>
          </pc:sldLayoutMkLst>
        </pc:sldLayoutChg>
      </pc:sldMasterChg>
    </pc:docChg>
  </pc:docChgLst>
  <pc:docChgLst>
    <pc:chgData name="Emma Wahlberg" userId="a09adb31-f820-48a7-911a-f387ee7ab23c" providerId="ADAL" clId="{FAFB5FCE-3603-4FDB-A23A-6A0FF6342CEF}"/>
    <pc:docChg chg="undo custSel addSld delSld modSld">
      <pc:chgData name="Emma Wahlberg" userId="a09adb31-f820-48a7-911a-f387ee7ab23c" providerId="ADAL" clId="{FAFB5FCE-3603-4FDB-A23A-6A0FF6342CEF}" dt="2024-09-08T08:50:20.471" v="241" actId="27636"/>
      <pc:docMkLst>
        <pc:docMk/>
      </pc:docMkLst>
      <pc:sldChg chg="modSp mod">
        <pc:chgData name="Emma Wahlberg" userId="a09adb31-f820-48a7-911a-f387ee7ab23c" providerId="ADAL" clId="{FAFB5FCE-3603-4FDB-A23A-6A0FF6342CEF}" dt="2024-09-08T08:25:24.558" v="18" actId="20577"/>
        <pc:sldMkLst>
          <pc:docMk/>
          <pc:sldMk cId="1032053408" sldId="259"/>
        </pc:sldMkLst>
        <pc:spChg chg="mod">
          <ac:chgData name="Emma Wahlberg" userId="a09adb31-f820-48a7-911a-f387ee7ab23c" providerId="ADAL" clId="{FAFB5FCE-3603-4FDB-A23A-6A0FF6342CEF}" dt="2024-09-08T08:25:24.558" v="18" actId="20577"/>
          <ac:spMkLst>
            <pc:docMk/>
            <pc:sldMk cId="1032053408" sldId="259"/>
            <ac:spMk id="16" creationId="{DD3A809F-46CE-24D6-E5BC-E7977A6B1AA2}"/>
          </ac:spMkLst>
        </pc:spChg>
      </pc:sldChg>
      <pc:sldChg chg="modSp mod">
        <pc:chgData name="Emma Wahlberg" userId="a09adb31-f820-48a7-911a-f387ee7ab23c" providerId="ADAL" clId="{FAFB5FCE-3603-4FDB-A23A-6A0FF6342CEF}" dt="2024-09-08T08:50:20.471" v="241" actId="27636"/>
        <pc:sldMkLst>
          <pc:docMk/>
          <pc:sldMk cId="2682010181" sldId="260"/>
        </pc:sldMkLst>
        <pc:spChg chg="mod">
          <ac:chgData name="Emma Wahlberg" userId="a09adb31-f820-48a7-911a-f387ee7ab23c" providerId="ADAL" clId="{FAFB5FCE-3603-4FDB-A23A-6A0FF6342CEF}" dt="2024-09-08T08:50:20.471" v="241" actId="27636"/>
          <ac:spMkLst>
            <pc:docMk/>
            <pc:sldMk cId="2682010181" sldId="260"/>
            <ac:spMk id="16" creationId="{DD3A809F-46CE-24D6-E5BC-E7977A6B1AA2}"/>
          </ac:spMkLst>
        </pc:spChg>
      </pc:sldChg>
      <pc:sldChg chg="modSp mod">
        <pc:chgData name="Emma Wahlberg" userId="a09adb31-f820-48a7-911a-f387ee7ab23c" providerId="ADAL" clId="{FAFB5FCE-3603-4FDB-A23A-6A0FF6342CEF}" dt="2024-09-08T08:30:22.732" v="143" actId="20577"/>
        <pc:sldMkLst>
          <pc:docMk/>
          <pc:sldMk cId="51479339" sldId="263"/>
        </pc:sldMkLst>
        <pc:spChg chg="mod">
          <ac:chgData name="Emma Wahlberg" userId="a09adb31-f820-48a7-911a-f387ee7ab23c" providerId="ADAL" clId="{FAFB5FCE-3603-4FDB-A23A-6A0FF6342CEF}" dt="2024-09-08T08:30:22.732" v="143" actId="20577"/>
          <ac:spMkLst>
            <pc:docMk/>
            <pc:sldMk cId="51479339" sldId="263"/>
            <ac:spMk id="16" creationId="{DD3A809F-46CE-24D6-E5BC-E7977A6B1AA2}"/>
          </ac:spMkLst>
        </pc:spChg>
      </pc:sldChg>
      <pc:sldChg chg="modSp mod">
        <pc:chgData name="Emma Wahlberg" userId="a09adb31-f820-48a7-911a-f387ee7ab23c" providerId="ADAL" clId="{FAFB5FCE-3603-4FDB-A23A-6A0FF6342CEF}" dt="2024-09-08T08:26:47.541" v="135" actId="20577"/>
        <pc:sldMkLst>
          <pc:docMk/>
          <pc:sldMk cId="2191590986" sldId="266"/>
        </pc:sldMkLst>
        <pc:spChg chg="mod">
          <ac:chgData name="Emma Wahlberg" userId="a09adb31-f820-48a7-911a-f387ee7ab23c" providerId="ADAL" clId="{FAFB5FCE-3603-4FDB-A23A-6A0FF6342CEF}" dt="2024-09-08T08:26:47.541" v="135" actId="20577"/>
          <ac:spMkLst>
            <pc:docMk/>
            <pc:sldMk cId="2191590986" sldId="266"/>
            <ac:spMk id="16" creationId="{DD3A809F-46CE-24D6-E5BC-E7977A6B1AA2}"/>
          </ac:spMkLst>
        </pc:spChg>
      </pc:sldChg>
      <pc:sldChg chg="modSp mod">
        <pc:chgData name="Emma Wahlberg" userId="a09adb31-f820-48a7-911a-f387ee7ab23c" providerId="ADAL" clId="{FAFB5FCE-3603-4FDB-A23A-6A0FF6342CEF}" dt="2024-09-08T08:34:25.206" v="150" actId="20577"/>
        <pc:sldMkLst>
          <pc:docMk/>
          <pc:sldMk cId="3537715195" sldId="267"/>
        </pc:sldMkLst>
        <pc:spChg chg="mod">
          <ac:chgData name="Emma Wahlberg" userId="a09adb31-f820-48a7-911a-f387ee7ab23c" providerId="ADAL" clId="{FAFB5FCE-3603-4FDB-A23A-6A0FF6342CEF}" dt="2024-09-08T08:34:25.206" v="150" actId="20577"/>
          <ac:spMkLst>
            <pc:docMk/>
            <pc:sldMk cId="3537715195" sldId="267"/>
            <ac:spMk id="2" creationId="{5CCC39FA-4CC5-5B6B-2243-348B143330E6}"/>
          </ac:spMkLst>
        </pc:spChg>
      </pc:sldChg>
      <pc:sldChg chg="modSp mod">
        <pc:chgData name="Emma Wahlberg" userId="a09adb31-f820-48a7-911a-f387ee7ab23c" providerId="ADAL" clId="{FAFB5FCE-3603-4FDB-A23A-6A0FF6342CEF}" dt="2024-09-08T08:35:31.343" v="163" actId="20577"/>
        <pc:sldMkLst>
          <pc:docMk/>
          <pc:sldMk cId="4074892489" sldId="274"/>
        </pc:sldMkLst>
        <pc:spChg chg="mod">
          <ac:chgData name="Emma Wahlberg" userId="a09adb31-f820-48a7-911a-f387ee7ab23c" providerId="ADAL" clId="{FAFB5FCE-3603-4FDB-A23A-6A0FF6342CEF}" dt="2024-09-08T08:35:31.343" v="163" actId="20577"/>
          <ac:spMkLst>
            <pc:docMk/>
            <pc:sldMk cId="4074892489" sldId="274"/>
            <ac:spMk id="16" creationId="{DD3A809F-46CE-24D6-E5BC-E7977A6B1AA2}"/>
          </ac:spMkLst>
        </pc:spChg>
      </pc:sldChg>
      <pc:sldChg chg="new del">
        <pc:chgData name="Emma Wahlberg" userId="a09adb31-f820-48a7-911a-f387ee7ab23c" providerId="ADAL" clId="{FAFB5FCE-3603-4FDB-A23A-6A0FF6342CEF}" dt="2024-09-08T08:39:07.188" v="172" actId="680"/>
        <pc:sldMkLst>
          <pc:docMk/>
          <pc:sldMk cId="1457893918" sldId="278"/>
        </pc:sldMkLst>
      </pc:sldChg>
      <pc:sldChg chg="new del">
        <pc:chgData name="Emma Wahlberg" userId="a09adb31-f820-48a7-911a-f387ee7ab23c" providerId="ADAL" clId="{FAFB5FCE-3603-4FDB-A23A-6A0FF6342CEF}" dt="2024-09-08T08:38:50.731" v="170" actId="680"/>
        <pc:sldMkLst>
          <pc:docMk/>
          <pc:sldMk cId="2365724296" sldId="278"/>
        </pc:sldMkLst>
      </pc:sldChg>
      <pc:sldChg chg="addSp delSp modSp add mod">
        <pc:chgData name="Emma Wahlberg" userId="a09adb31-f820-48a7-911a-f387ee7ab23c" providerId="ADAL" clId="{FAFB5FCE-3603-4FDB-A23A-6A0FF6342CEF}" dt="2024-09-08T08:43:58.546" v="239" actId="27636"/>
        <pc:sldMkLst>
          <pc:docMk/>
          <pc:sldMk cId="2517304669" sldId="278"/>
        </pc:sldMkLst>
        <pc:spChg chg="mod">
          <ac:chgData name="Emma Wahlberg" userId="a09adb31-f820-48a7-911a-f387ee7ab23c" providerId="ADAL" clId="{FAFB5FCE-3603-4FDB-A23A-6A0FF6342CEF}" dt="2024-09-08T08:43:58.546" v="239" actId="27636"/>
          <ac:spMkLst>
            <pc:docMk/>
            <pc:sldMk cId="2517304669" sldId="278"/>
            <ac:spMk id="6" creationId="{28D63AAD-DDB0-AB44-1B97-FC798FD42A47}"/>
          </ac:spMkLst>
        </pc:spChg>
        <pc:spChg chg="add del mod">
          <ac:chgData name="Emma Wahlberg" userId="a09adb31-f820-48a7-911a-f387ee7ab23c" providerId="ADAL" clId="{FAFB5FCE-3603-4FDB-A23A-6A0FF6342CEF}" dt="2024-09-08T08:42:04.892" v="221" actId="22"/>
          <ac:spMkLst>
            <pc:docMk/>
            <pc:sldMk cId="2517304669" sldId="278"/>
            <ac:spMk id="16" creationId="{DD3A809F-46CE-24D6-E5BC-E7977A6B1AA2}"/>
          </ac:spMkLst>
        </pc:spChg>
        <pc:graphicFrameChg chg="add mod modGraphic">
          <ac:chgData name="Emma Wahlberg" userId="a09adb31-f820-48a7-911a-f387ee7ab23c" providerId="ADAL" clId="{FAFB5FCE-3603-4FDB-A23A-6A0FF6342CEF}" dt="2024-09-08T08:41:30.970" v="220"/>
          <ac:graphicFrameMkLst>
            <pc:docMk/>
            <pc:sldMk cId="2517304669" sldId="278"/>
            <ac:graphicFrameMk id="2" creationId="{AF0E3287-00F3-2F4B-5B66-EFB370225A8E}"/>
          </ac:graphicFrameMkLst>
        </pc:graphicFrameChg>
        <pc:picChg chg="add del">
          <ac:chgData name="Emma Wahlberg" userId="a09adb31-f820-48a7-911a-f387ee7ab23c" providerId="ADAL" clId="{FAFB5FCE-3603-4FDB-A23A-6A0FF6342CEF}" dt="2024-09-08T08:41:28.621" v="213" actId="478"/>
          <ac:picMkLst>
            <pc:docMk/>
            <pc:sldMk cId="2517304669" sldId="278"/>
            <ac:picMk id="4" creationId="{8BDEF5BB-34EF-957D-D872-402D60B8D57B}"/>
          </ac:picMkLst>
        </pc:picChg>
        <pc:picChg chg="add del mod">
          <ac:chgData name="Emma Wahlberg" userId="a09adb31-f820-48a7-911a-f387ee7ab23c" providerId="ADAL" clId="{FAFB5FCE-3603-4FDB-A23A-6A0FF6342CEF}" dt="2024-09-08T08:41:28.814" v="214" actId="478"/>
          <ac:picMkLst>
            <pc:docMk/>
            <pc:sldMk cId="2517304669" sldId="278"/>
            <ac:picMk id="5" creationId="{3C4C885E-AB8F-83B2-E9B0-B1648A49BAAB}"/>
          </ac:picMkLst>
        </pc:picChg>
        <pc:picChg chg="add mod ord">
          <ac:chgData name="Emma Wahlberg" userId="a09adb31-f820-48a7-911a-f387ee7ab23c" providerId="ADAL" clId="{FAFB5FCE-3603-4FDB-A23A-6A0FF6342CEF}" dt="2024-09-08T08:42:40.371" v="229" actId="1076"/>
          <ac:picMkLst>
            <pc:docMk/>
            <pc:sldMk cId="2517304669" sldId="278"/>
            <ac:picMk id="7" creationId="{D459D914-A1A9-81D4-EAFF-9412B6D4837F}"/>
          </ac:picMkLst>
        </pc:picChg>
        <pc:picChg chg="add mod">
          <ac:chgData name="Emma Wahlberg" userId="a09adb31-f820-48a7-911a-f387ee7ab23c" providerId="ADAL" clId="{FAFB5FCE-3603-4FDB-A23A-6A0FF6342CEF}" dt="2024-09-08T08:43:48.245" v="235" actId="14100"/>
          <ac:picMkLst>
            <pc:docMk/>
            <pc:sldMk cId="2517304669" sldId="278"/>
            <ac:picMk id="9" creationId="{DF360145-2E66-5B27-C64E-5464BF59BEA2}"/>
          </ac:picMkLst>
        </pc:picChg>
      </pc:sldChg>
      <pc:sldChg chg="new del">
        <pc:chgData name="Emma Wahlberg" userId="a09adb31-f820-48a7-911a-f387ee7ab23c" providerId="ADAL" clId="{FAFB5FCE-3603-4FDB-A23A-6A0FF6342CEF}" dt="2024-09-08T08:39:15.856" v="174" actId="680"/>
        <pc:sldMkLst>
          <pc:docMk/>
          <pc:sldMk cId="4177658479" sldId="278"/>
        </pc:sldMkLst>
      </pc:sldChg>
      <pc:sldChg chg="new del">
        <pc:chgData name="Emma Wahlberg" userId="a09adb31-f820-48a7-911a-f387ee7ab23c" providerId="ADAL" clId="{FAFB5FCE-3603-4FDB-A23A-6A0FF6342CEF}" dt="2024-09-08T08:38:34.782" v="165" actId="680"/>
        <pc:sldMkLst>
          <pc:docMk/>
          <pc:sldMk cId="4291942302" sldId="278"/>
        </pc:sldMkLst>
      </pc:sldChg>
      <pc:sldChg chg="addSp delSp add del setBg delDesignElem">
        <pc:chgData name="Emma Wahlberg" userId="a09adb31-f820-48a7-911a-f387ee7ab23c" providerId="ADAL" clId="{FAFB5FCE-3603-4FDB-A23A-6A0FF6342CEF}" dt="2024-09-08T08:38:49.928" v="169"/>
        <pc:sldMkLst>
          <pc:docMk/>
          <pc:sldMk cId="878809349" sldId="279"/>
        </pc:sldMkLst>
        <pc:spChg chg="add del">
          <ac:chgData name="Emma Wahlberg" userId="a09adb31-f820-48a7-911a-f387ee7ab23c" providerId="ADAL" clId="{FAFB5FCE-3603-4FDB-A23A-6A0FF6342CEF}" dt="2024-09-08T08:38:49.928" v="169"/>
          <ac:spMkLst>
            <pc:docMk/>
            <pc:sldMk cId="878809349" sldId="279"/>
            <ac:spMk id="14" creationId="{A7AE9375-4664-4DB2-922D-2782A6E439AC}"/>
          </ac:spMkLst>
        </pc:spChg>
        <pc:spChg chg="add del">
          <ac:chgData name="Emma Wahlberg" userId="a09adb31-f820-48a7-911a-f387ee7ab23c" providerId="ADAL" clId="{FAFB5FCE-3603-4FDB-A23A-6A0FF6342CEF}" dt="2024-09-08T08:38:49.928" v="169"/>
          <ac:spMkLst>
            <pc:docMk/>
            <pc:sldMk cId="878809349" sldId="279"/>
            <ac:spMk id="23" creationId="{C87417AF-190E-4D6E-AFA6-7D3E84B0B430}"/>
          </ac:spMkLst>
        </pc:spChg>
        <pc:spChg chg="add del">
          <ac:chgData name="Emma Wahlberg" userId="a09adb31-f820-48a7-911a-f387ee7ab23c" providerId="ADAL" clId="{FAFB5FCE-3603-4FDB-A23A-6A0FF6342CEF}" dt="2024-09-08T08:38:49.928" v="169"/>
          <ac:spMkLst>
            <pc:docMk/>
            <pc:sldMk cId="878809349" sldId="279"/>
            <ac:spMk id="25" creationId="{80B30ED8-273E-4C07-8568-2FE5CC5C483D}"/>
          </ac:spMkLst>
        </pc:spChg>
        <pc:cxnChg chg="add del">
          <ac:chgData name="Emma Wahlberg" userId="a09adb31-f820-48a7-911a-f387ee7ab23c" providerId="ADAL" clId="{FAFB5FCE-3603-4FDB-A23A-6A0FF6342CEF}" dt="2024-09-08T08:38:49.928" v="169"/>
          <ac:cxnSpMkLst>
            <pc:docMk/>
            <pc:sldMk cId="878809349" sldId="279"/>
            <ac:cxnSpMk id="15" creationId="{EE504C98-6397-41C1-A8D8-2D9C4ED307E0}"/>
          </ac:cxnSpMkLst>
        </pc:cxnChg>
      </pc:sldChg>
    </pc:docChg>
  </pc:docChgLst>
  <pc:docChgLst>
    <pc:chgData name="Emma Wahlberg" userId="a09adb31-f820-48a7-911a-f387ee7ab23c" providerId="ADAL" clId="{E65151E3-64B8-47D5-B4AF-1C2E3480C703}"/>
    <pc:docChg chg="custSel delSld modSld sldOrd">
      <pc:chgData name="Emma Wahlberg" userId="a09adb31-f820-48a7-911a-f387ee7ab23c" providerId="ADAL" clId="{E65151E3-64B8-47D5-B4AF-1C2E3480C703}" dt="2024-08-09T08:09:09.356" v="1477" actId="20577"/>
      <pc:docMkLst>
        <pc:docMk/>
      </pc:docMkLst>
      <pc:sldChg chg="modSp mod">
        <pc:chgData name="Emma Wahlberg" userId="a09adb31-f820-48a7-911a-f387ee7ab23c" providerId="ADAL" clId="{E65151E3-64B8-47D5-B4AF-1C2E3480C703}" dt="2024-08-09T06:54:06.693" v="3" actId="20577"/>
        <pc:sldMkLst>
          <pc:docMk/>
          <pc:sldMk cId="3787266230" sldId="257"/>
        </pc:sldMkLst>
        <pc:spChg chg="mod">
          <ac:chgData name="Emma Wahlberg" userId="a09adb31-f820-48a7-911a-f387ee7ab23c" providerId="ADAL" clId="{E65151E3-64B8-47D5-B4AF-1C2E3480C703}" dt="2024-08-09T06:54:06.693" v="3" actId="20577"/>
          <ac:spMkLst>
            <pc:docMk/>
            <pc:sldMk cId="3787266230" sldId="257"/>
            <ac:spMk id="2" creationId="{4732FA1F-CF97-2851-5789-A74BB892F1C4}"/>
          </ac:spMkLst>
        </pc:spChg>
      </pc:sldChg>
      <pc:sldChg chg="modSp mod">
        <pc:chgData name="Emma Wahlberg" userId="a09adb31-f820-48a7-911a-f387ee7ab23c" providerId="ADAL" clId="{E65151E3-64B8-47D5-B4AF-1C2E3480C703}" dt="2024-08-09T07:48:38.368" v="1476" actId="20577"/>
        <pc:sldMkLst>
          <pc:docMk/>
          <pc:sldMk cId="1032053408" sldId="259"/>
        </pc:sldMkLst>
        <pc:spChg chg="mod">
          <ac:chgData name="Emma Wahlberg" userId="a09adb31-f820-48a7-911a-f387ee7ab23c" providerId="ADAL" clId="{E65151E3-64B8-47D5-B4AF-1C2E3480C703}" dt="2024-08-09T07:48:38.368" v="1476" actId="20577"/>
          <ac:spMkLst>
            <pc:docMk/>
            <pc:sldMk cId="1032053408" sldId="259"/>
            <ac:spMk id="16" creationId="{DD3A809F-46CE-24D6-E5BC-E7977A6B1AA2}"/>
          </ac:spMkLst>
        </pc:spChg>
      </pc:sldChg>
      <pc:sldChg chg="modSp mod">
        <pc:chgData name="Emma Wahlberg" userId="a09adb31-f820-48a7-911a-f387ee7ab23c" providerId="ADAL" clId="{E65151E3-64B8-47D5-B4AF-1C2E3480C703}" dt="2024-08-09T07:34:29.273" v="1356" actId="20577"/>
        <pc:sldMkLst>
          <pc:docMk/>
          <pc:sldMk cId="2682010181" sldId="260"/>
        </pc:sldMkLst>
        <pc:spChg chg="mod">
          <ac:chgData name="Emma Wahlberg" userId="a09adb31-f820-48a7-911a-f387ee7ab23c" providerId="ADAL" clId="{E65151E3-64B8-47D5-B4AF-1C2E3480C703}" dt="2024-08-09T07:34:29.273" v="1356" actId="20577"/>
          <ac:spMkLst>
            <pc:docMk/>
            <pc:sldMk cId="2682010181" sldId="260"/>
            <ac:spMk id="16" creationId="{DD3A809F-46CE-24D6-E5BC-E7977A6B1AA2}"/>
          </ac:spMkLst>
        </pc:spChg>
      </pc:sldChg>
      <pc:sldChg chg="modSp mod">
        <pc:chgData name="Emma Wahlberg" userId="a09adb31-f820-48a7-911a-f387ee7ab23c" providerId="ADAL" clId="{E65151E3-64B8-47D5-B4AF-1C2E3480C703}" dt="2024-08-09T07:35:10.845" v="1361" actId="20577"/>
        <pc:sldMkLst>
          <pc:docMk/>
          <pc:sldMk cId="51479339" sldId="263"/>
        </pc:sldMkLst>
        <pc:spChg chg="mod">
          <ac:chgData name="Emma Wahlberg" userId="a09adb31-f820-48a7-911a-f387ee7ab23c" providerId="ADAL" clId="{E65151E3-64B8-47D5-B4AF-1C2E3480C703}" dt="2024-08-09T07:19:43.033" v="821" actId="20577"/>
          <ac:spMkLst>
            <pc:docMk/>
            <pc:sldMk cId="51479339" sldId="263"/>
            <ac:spMk id="6" creationId="{28D63AAD-DDB0-AB44-1B97-FC798FD42A47}"/>
          </ac:spMkLst>
        </pc:spChg>
        <pc:spChg chg="mod">
          <ac:chgData name="Emma Wahlberg" userId="a09adb31-f820-48a7-911a-f387ee7ab23c" providerId="ADAL" clId="{E65151E3-64B8-47D5-B4AF-1C2E3480C703}" dt="2024-08-09T07:35:10.845" v="1361" actId="20577"/>
          <ac:spMkLst>
            <pc:docMk/>
            <pc:sldMk cId="51479339" sldId="263"/>
            <ac:spMk id="16" creationId="{DD3A809F-46CE-24D6-E5BC-E7977A6B1AA2}"/>
          </ac:spMkLst>
        </pc:spChg>
      </pc:sldChg>
      <pc:sldChg chg="del">
        <pc:chgData name="Emma Wahlberg" userId="a09adb31-f820-48a7-911a-f387ee7ab23c" providerId="ADAL" clId="{E65151E3-64B8-47D5-B4AF-1C2E3480C703}" dt="2024-08-09T07:34:57.245" v="1357" actId="47"/>
        <pc:sldMkLst>
          <pc:docMk/>
          <pc:sldMk cId="633598222" sldId="265"/>
        </pc:sldMkLst>
      </pc:sldChg>
      <pc:sldChg chg="modSp mod ord">
        <pc:chgData name="Emma Wahlberg" userId="a09adb31-f820-48a7-911a-f387ee7ab23c" providerId="ADAL" clId="{E65151E3-64B8-47D5-B4AF-1C2E3480C703}" dt="2024-08-09T07:33:59.679" v="1319"/>
        <pc:sldMkLst>
          <pc:docMk/>
          <pc:sldMk cId="2191590986" sldId="266"/>
        </pc:sldMkLst>
        <pc:spChg chg="mod">
          <ac:chgData name="Emma Wahlberg" userId="a09adb31-f820-48a7-911a-f387ee7ab23c" providerId="ADAL" clId="{E65151E3-64B8-47D5-B4AF-1C2E3480C703}" dt="2024-08-09T07:00:30.161" v="431" actId="5793"/>
          <ac:spMkLst>
            <pc:docMk/>
            <pc:sldMk cId="2191590986" sldId="266"/>
            <ac:spMk id="16" creationId="{DD3A809F-46CE-24D6-E5BC-E7977A6B1AA2}"/>
          </ac:spMkLst>
        </pc:spChg>
      </pc:sldChg>
      <pc:sldChg chg="modSp mod">
        <pc:chgData name="Emma Wahlberg" userId="a09adb31-f820-48a7-911a-f387ee7ab23c" providerId="ADAL" clId="{E65151E3-64B8-47D5-B4AF-1C2E3480C703}" dt="2024-08-09T07:11:50.468" v="589" actId="20577"/>
        <pc:sldMkLst>
          <pc:docMk/>
          <pc:sldMk cId="3537715195" sldId="267"/>
        </pc:sldMkLst>
        <pc:spChg chg="mod">
          <ac:chgData name="Emma Wahlberg" userId="a09adb31-f820-48a7-911a-f387ee7ab23c" providerId="ADAL" clId="{E65151E3-64B8-47D5-B4AF-1C2E3480C703}" dt="2024-08-09T07:08:20.175" v="453" actId="20577"/>
          <ac:spMkLst>
            <pc:docMk/>
            <pc:sldMk cId="3537715195" sldId="267"/>
            <ac:spMk id="6" creationId="{28D63AAD-DDB0-AB44-1B97-FC798FD42A47}"/>
          </ac:spMkLst>
        </pc:spChg>
        <pc:spChg chg="mod">
          <ac:chgData name="Emma Wahlberg" userId="a09adb31-f820-48a7-911a-f387ee7ab23c" providerId="ADAL" clId="{E65151E3-64B8-47D5-B4AF-1C2E3480C703}" dt="2024-08-09T07:11:50.468" v="589" actId="20577"/>
          <ac:spMkLst>
            <pc:docMk/>
            <pc:sldMk cId="3537715195" sldId="267"/>
            <ac:spMk id="16" creationId="{DD3A809F-46CE-24D6-E5BC-E7977A6B1AA2}"/>
          </ac:spMkLst>
        </pc:spChg>
      </pc:sldChg>
      <pc:sldChg chg="modSp mod">
        <pc:chgData name="Emma Wahlberg" userId="a09adb31-f820-48a7-911a-f387ee7ab23c" providerId="ADAL" clId="{E65151E3-64B8-47D5-B4AF-1C2E3480C703}" dt="2024-08-09T07:15:59.004" v="610" actId="20577"/>
        <pc:sldMkLst>
          <pc:docMk/>
          <pc:sldMk cId="98093912" sldId="270"/>
        </pc:sldMkLst>
        <pc:spChg chg="mod">
          <ac:chgData name="Emma Wahlberg" userId="a09adb31-f820-48a7-911a-f387ee7ab23c" providerId="ADAL" clId="{E65151E3-64B8-47D5-B4AF-1C2E3480C703}" dt="2024-08-09T07:15:59.004" v="610" actId="20577"/>
          <ac:spMkLst>
            <pc:docMk/>
            <pc:sldMk cId="98093912" sldId="270"/>
            <ac:spMk id="6" creationId="{28D63AAD-DDB0-AB44-1B97-FC798FD42A47}"/>
          </ac:spMkLst>
        </pc:spChg>
      </pc:sldChg>
      <pc:sldChg chg="modSp mod">
        <pc:chgData name="Emma Wahlberg" userId="a09adb31-f820-48a7-911a-f387ee7ab23c" providerId="ADAL" clId="{E65151E3-64B8-47D5-B4AF-1C2E3480C703}" dt="2024-08-09T07:16:12.720" v="611" actId="6549"/>
        <pc:sldMkLst>
          <pc:docMk/>
          <pc:sldMk cId="1085422934" sldId="273"/>
        </pc:sldMkLst>
        <pc:spChg chg="mod">
          <ac:chgData name="Emma Wahlberg" userId="a09adb31-f820-48a7-911a-f387ee7ab23c" providerId="ADAL" clId="{E65151E3-64B8-47D5-B4AF-1C2E3480C703}" dt="2024-08-09T07:16:12.720" v="611" actId="6549"/>
          <ac:spMkLst>
            <pc:docMk/>
            <pc:sldMk cId="1085422934" sldId="273"/>
            <ac:spMk id="16" creationId="{DD3A809F-46CE-24D6-E5BC-E7977A6B1AA2}"/>
          </ac:spMkLst>
        </pc:spChg>
      </pc:sldChg>
      <pc:sldChg chg="modSp mod">
        <pc:chgData name="Emma Wahlberg" userId="a09adb31-f820-48a7-911a-f387ee7ab23c" providerId="ADAL" clId="{E65151E3-64B8-47D5-B4AF-1C2E3480C703}" dt="2024-08-09T08:09:09.356" v="1477" actId="20577"/>
        <pc:sldMkLst>
          <pc:docMk/>
          <pc:sldMk cId="4074892489" sldId="274"/>
        </pc:sldMkLst>
        <pc:spChg chg="mod">
          <ac:chgData name="Emma Wahlberg" userId="a09adb31-f820-48a7-911a-f387ee7ab23c" providerId="ADAL" clId="{E65151E3-64B8-47D5-B4AF-1C2E3480C703}" dt="2024-08-09T08:09:09.356" v="1477" actId="20577"/>
          <ac:spMkLst>
            <pc:docMk/>
            <pc:sldMk cId="4074892489" sldId="274"/>
            <ac:spMk id="16" creationId="{DD3A809F-46CE-24D6-E5BC-E7977A6B1AA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24CB9-452D-4783-AA15-050D7C32B501}" type="datetimeFigureOut">
              <a:rPr lang="sv-SE" smtClean="0"/>
              <a:t>2024-09-08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C553A-62E0-4A97-8C6F-23D9EEB7A0E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79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9C553A-62E0-4A97-8C6F-23D9EEB7A0E7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7714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6E747B-977B-BB76-955A-93D97342D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1D645FB-21D0-0612-ABBC-F414B6AB52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6B9CB8-179E-84DA-154F-1BB3142CC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DC86-12BE-407C-9200-1F8AE8831BAD}" type="datetimeFigureOut">
              <a:rPr lang="sv-SE" smtClean="0"/>
              <a:t>2024-09-08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9CAC47B-055F-05EB-75DA-3E2537360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E91554-188C-C364-F073-8AEA8FA05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075B-EE7E-4ED8-BE8B-85AF0265569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60463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C9CAF0-27F2-755E-C575-6200F378E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5563CE8-A6FD-B488-9A98-77D7DE2133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B3D23D9-EB10-5DBD-3C57-1BFCC1774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DC86-12BE-407C-9200-1F8AE8831BAD}" type="datetimeFigureOut">
              <a:rPr lang="sv-SE" smtClean="0"/>
              <a:t>2024-09-08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7F0CD40-9C31-2C3A-08F4-6A3853C75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44569AB-686D-3817-10B8-9CEBBB1FF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075B-EE7E-4ED8-BE8B-85AF0265569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20214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5DD75DC1-95BC-99F6-CD9A-1E5AD834B7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B5A5E5D-4AF7-19F7-BC4D-B1F45981C1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0C34828-7F90-7FA5-C48B-245E281AE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DC86-12BE-407C-9200-1F8AE8831BAD}" type="datetimeFigureOut">
              <a:rPr lang="sv-SE" smtClean="0"/>
              <a:t>2024-09-08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D940AA-4FD2-9341-B2E8-A76FE8FF0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0A3DFCC-8281-FD59-768B-28B3CAB4A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075B-EE7E-4ED8-BE8B-85AF0265569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4734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096BEE-7544-41CA-2533-B0A749247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76147B2-8B73-520A-5328-C71E4FFB5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39B3CCE-D586-9174-F905-E8BD74992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DC86-12BE-407C-9200-1F8AE8831BAD}" type="datetimeFigureOut">
              <a:rPr lang="sv-SE" smtClean="0"/>
              <a:t>2024-09-08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DAB4D8F-8E56-FE62-BF0D-E8317B37D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E5B33C-EA1B-7230-0DAE-0669A8029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075B-EE7E-4ED8-BE8B-85AF0265569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7984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21BE4E-47EC-DD42-62B7-C0773F7CE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C6B68FC-E7FE-DFFA-3DBD-77438B481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1E7FE5D-D457-B30D-610B-C83E324E6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DC86-12BE-407C-9200-1F8AE8831BAD}" type="datetimeFigureOut">
              <a:rPr lang="sv-SE" smtClean="0"/>
              <a:t>2024-09-08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27AB84B-AADA-E8DB-559B-EA2582521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BED76BB-33EB-4A39-1F88-EEE2C2FCF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075B-EE7E-4ED8-BE8B-85AF0265569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2900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516CEA-A336-F299-9AFD-A74C10F5A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D266C5A-0DA8-F687-194F-331F37D749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9651C5-B7A3-CFD4-D26A-31075F0EC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7AB676E-D2B7-F824-8116-1174FCF14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DC86-12BE-407C-9200-1F8AE8831BAD}" type="datetimeFigureOut">
              <a:rPr lang="sv-SE" smtClean="0"/>
              <a:t>2024-09-08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252C5BB-6C9D-D0E2-E3D7-A66B452DE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2630C17-F6DB-1787-CCCA-756F5B2B6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075B-EE7E-4ED8-BE8B-85AF0265569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6634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5CB61C-240B-F98E-E732-7329C755B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195075F-F7C5-7018-5929-21AAE1DD7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63A64F-290B-4212-EB4E-E2017172A7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3A88C8B-589D-88A9-FDF4-1277D88DF5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E4D1736-112B-4219-A4BD-1583D9C997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185D912-D8B7-5CBA-F133-CDABB4C3B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DC86-12BE-407C-9200-1F8AE8831BAD}" type="datetimeFigureOut">
              <a:rPr lang="sv-SE" smtClean="0"/>
              <a:t>2024-09-08</a:t>
            </a:fld>
            <a:endParaRPr lang="sv-SE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F3A7CF3-BEDE-A91A-0AED-DD312779D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FE83E95-C91A-6637-0E02-D173097D2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075B-EE7E-4ED8-BE8B-85AF0265569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86401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08B4E1-E440-D1B7-9BDC-016C97110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281F090-8E95-EFFC-7133-07EFDF10B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DC86-12BE-407C-9200-1F8AE8831BAD}" type="datetimeFigureOut">
              <a:rPr lang="sv-SE" smtClean="0"/>
              <a:t>2024-09-08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9E68D03-4611-C8F5-19DD-6E4CB4630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ACCA40F-2ADD-DB3A-C846-3DB108BDC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075B-EE7E-4ED8-BE8B-85AF0265569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2953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C8C6490-75C3-3D2F-C913-DB8DE5B7E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DC86-12BE-407C-9200-1F8AE8831BAD}" type="datetimeFigureOut">
              <a:rPr lang="sv-SE" smtClean="0"/>
              <a:t>2024-09-08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45284B2-21C3-29B6-2A68-292522E4B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980F32E-F7D3-6F2F-B7F6-98D0AE5FB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075B-EE7E-4ED8-BE8B-85AF0265569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36290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E2F8CE-2031-0FC9-302D-F010F816F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57BBEA1-915B-03AD-EC9E-875B9FE28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D932B8B-1781-8D0E-BAE8-2685A9C7E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E267CE6-9FDA-BA92-91FC-243AB741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DC86-12BE-407C-9200-1F8AE8831BAD}" type="datetimeFigureOut">
              <a:rPr lang="sv-SE" smtClean="0"/>
              <a:t>2024-09-08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55262EE-EF23-EF31-C0AA-101703A17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881F303-61D9-6CC2-74C1-E3DD13D8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075B-EE7E-4ED8-BE8B-85AF0265569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13882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A2F63B-3F2B-A593-2423-C30D3736E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BB496DE-2104-6C26-8702-5E9D61BD25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56CE3E8-8DA2-E42E-B829-C3232E1E95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CFC88B0-50DD-7DF2-C70F-0A573AC07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DC86-12BE-407C-9200-1F8AE8831BAD}" type="datetimeFigureOut">
              <a:rPr lang="sv-SE" smtClean="0"/>
              <a:t>2024-09-08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316AE51-E119-15FB-B171-81FD3AAD3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3C080A2-92E1-78CD-A538-C4A54294E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075B-EE7E-4ED8-BE8B-85AF0265569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0196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9FF2C0C-0B38-C9F8-1C88-A1216A4E4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74B1CD-2587-A531-5BD9-0F0B3E7DE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408193E-1008-6B31-11B1-8255AE421D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BDC86-12BE-407C-9200-1F8AE8831BAD}" type="datetimeFigureOut">
              <a:rPr lang="sv-SE" smtClean="0"/>
              <a:t>2024-09-08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8F9ED67-921D-B4BF-4C20-1AACB1A1CC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ADE0815-04E6-E169-28B6-C10F7A8F9E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0075B-EE7E-4ED8-BE8B-85AF0265569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142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732FA1F-CF97-2851-5789-A74BB892F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66" y="882598"/>
            <a:ext cx="5815159" cy="3418650"/>
          </a:xfrm>
          <a:prstGeom prst="ellipse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br>
              <a:rPr lang="en-US" sz="4200" dirty="0">
                <a:solidFill>
                  <a:schemeClr val="bg1"/>
                </a:solidFill>
              </a:rPr>
            </a:br>
            <a:br>
              <a:rPr lang="en-US" sz="4200" dirty="0">
                <a:solidFill>
                  <a:schemeClr val="bg1"/>
                </a:solidFill>
              </a:rPr>
            </a:br>
            <a:br>
              <a:rPr lang="en-US" sz="4200" dirty="0">
                <a:solidFill>
                  <a:schemeClr val="bg1"/>
                </a:solidFill>
              </a:rPr>
            </a:br>
            <a:r>
              <a:rPr lang="en-US" sz="4200" dirty="0">
                <a:solidFill>
                  <a:schemeClr val="bg1"/>
                </a:solidFill>
              </a:rPr>
              <a:t>Välkomna till </a:t>
            </a:r>
            <a:r>
              <a:rPr lang="en-US" sz="4200" dirty="0" err="1">
                <a:solidFill>
                  <a:schemeClr val="bg1"/>
                </a:solidFill>
              </a:rPr>
              <a:t>säsongen</a:t>
            </a:r>
            <a:r>
              <a:rPr lang="en-US" sz="4200" dirty="0">
                <a:solidFill>
                  <a:schemeClr val="bg1"/>
                </a:solidFill>
              </a:rPr>
              <a:t> 2024/2025!</a:t>
            </a:r>
            <a:br>
              <a:rPr lang="en-US" sz="4200" dirty="0">
                <a:solidFill>
                  <a:schemeClr val="bg1"/>
                </a:solidFill>
              </a:rPr>
            </a:br>
            <a:endParaRPr lang="en-US" sz="4200" dirty="0">
              <a:solidFill>
                <a:schemeClr val="bg1"/>
              </a:solidFill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64856DF8-E786-4A2B-BCE9-1D3AA7C5D0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065353"/>
            <a:ext cx="1297983" cy="277779"/>
          </a:xfrm>
          <a:custGeom>
            <a:avLst/>
            <a:gdLst>
              <a:gd name="connsiteX0" fmla="*/ 94113 w 1297983"/>
              <a:gd name="connsiteY0" fmla="*/ 0 h 277779"/>
              <a:gd name="connsiteX1" fmla="*/ 332874 w 1297983"/>
              <a:gd name="connsiteY1" fmla="*/ 238761 h 277779"/>
              <a:gd name="connsiteX2" fmla="*/ 571883 w 1297983"/>
              <a:gd name="connsiteY2" fmla="*/ 0 h 277779"/>
              <a:gd name="connsiteX3" fmla="*/ 810645 w 1297983"/>
              <a:gd name="connsiteY3" fmla="*/ 238761 h 277779"/>
              <a:gd name="connsiteX4" fmla="*/ 1049406 w 1297983"/>
              <a:gd name="connsiteY4" fmla="*/ 0 h 277779"/>
              <a:gd name="connsiteX5" fmla="*/ 1297983 w 1297983"/>
              <a:gd name="connsiteY5" fmla="*/ 248577 h 277779"/>
              <a:gd name="connsiteX6" fmla="*/ 1278599 w 1297983"/>
              <a:gd name="connsiteY6" fmla="*/ 267963 h 277779"/>
              <a:gd name="connsiteX7" fmla="*/ 1049406 w 1297983"/>
              <a:gd name="connsiteY7" fmla="*/ 39017 h 277779"/>
              <a:gd name="connsiteX8" fmla="*/ 810645 w 1297983"/>
              <a:gd name="connsiteY8" fmla="*/ 277779 h 277779"/>
              <a:gd name="connsiteX9" fmla="*/ 571883 w 1297983"/>
              <a:gd name="connsiteY9" fmla="*/ 39017 h 277779"/>
              <a:gd name="connsiteX10" fmla="*/ 332874 w 1297983"/>
              <a:gd name="connsiteY10" fmla="*/ 277779 h 277779"/>
              <a:gd name="connsiteX11" fmla="*/ 94113 w 1297983"/>
              <a:gd name="connsiteY11" fmla="*/ 39017 h 277779"/>
              <a:gd name="connsiteX12" fmla="*/ 0 w 1297983"/>
              <a:gd name="connsiteY12" fmla="*/ 133130 h 277779"/>
              <a:gd name="connsiteX13" fmla="*/ 0 w 1297983"/>
              <a:gd name="connsiteY13" fmla="*/ 94113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97983" h="277779">
                <a:moveTo>
                  <a:pt x="94113" y="0"/>
                </a:moveTo>
                <a:lnTo>
                  <a:pt x="332874" y="238761"/>
                </a:lnTo>
                <a:lnTo>
                  <a:pt x="571883" y="0"/>
                </a:lnTo>
                <a:lnTo>
                  <a:pt x="810645" y="238761"/>
                </a:lnTo>
                <a:lnTo>
                  <a:pt x="1049406" y="0"/>
                </a:lnTo>
                <a:lnTo>
                  <a:pt x="1297983" y="248577"/>
                </a:lnTo>
                <a:lnTo>
                  <a:pt x="1278599" y="267963"/>
                </a:lnTo>
                <a:lnTo>
                  <a:pt x="1049406" y="39017"/>
                </a:lnTo>
                <a:lnTo>
                  <a:pt x="810645" y="277779"/>
                </a:lnTo>
                <a:lnTo>
                  <a:pt x="571883" y="39017"/>
                </a:lnTo>
                <a:lnTo>
                  <a:pt x="332874" y="277779"/>
                </a:lnTo>
                <a:lnTo>
                  <a:pt x="94113" y="39017"/>
                </a:lnTo>
                <a:lnTo>
                  <a:pt x="0" y="133130"/>
                </a:lnTo>
                <a:lnTo>
                  <a:pt x="0" y="94113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E646A872-7F34-4E27-B0A7-9720177E37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505088"/>
            <a:ext cx="1297983" cy="277779"/>
          </a:xfrm>
          <a:custGeom>
            <a:avLst/>
            <a:gdLst>
              <a:gd name="connsiteX0" fmla="*/ 94113 w 1297983"/>
              <a:gd name="connsiteY0" fmla="*/ 0 h 277779"/>
              <a:gd name="connsiteX1" fmla="*/ 332874 w 1297983"/>
              <a:gd name="connsiteY1" fmla="*/ 238761 h 277779"/>
              <a:gd name="connsiteX2" fmla="*/ 571883 w 1297983"/>
              <a:gd name="connsiteY2" fmla="*/ 0 h 277779"/>
              <a:gd name="connsiteX3" fmla="*/ 810645 w 1297983"/>
              <a:gd name="connsiteY3" fmla="*/ 238761 h 277779"/>
              <a:gd name="connsiteX4" fmla="*/ 1049406 w 1297983"/>
              <a:gd name="connsiteY4" fmla="*/ 0 h 277779"/>
              <a:gd name="connsiteX5" fmla="*/ 1297983 w 1297983"/>
              <a:gd name="connsiteY5" fmla="*/ 248577 h 277779"/>
              <a:gd name="connsiteX6" fmla="*/ 1278599 w 1297983"/>
              <a:gd name="connsiteY6" fmla="*/ 268208 h 277779"/>
              <a:gd name="connsiteX7" fmla="*/ 1049406 w 1297983"/>
              <a:gd name="connsiteY7" fmla="*/ 39017 h 277779"/>
              <a:gd name="connsiteX8" fmla="*/ 810645 w 1297983"/>
              <a:gd name="connsiteY8" fmla="*/ 277779 h 277779"/>
              <a:gd name="connsiteX9" fmla="*/ 571883 w 1297983"/>
              <a:gd name="connsiteY9" fmla="*/ 39017 h 277779"/>
              <a:gd name="connsiteX10" fmla="*/ 332874 w 1297983"/>
              <a:gd name="connsiteY10" fmla="*/ 277779 h 277779"/>
              <a:gd name="connsiteX11" fmla="*/ 94113 w 1297983"/>
              <a:gd name="connsiteY11" fmla="*/ 39017 h 277779"/>
              <a:gd name="connsiteX12" fmla="*/ 0 w 1297983"/>
              <a:gd name="connsiteY12" fmla="*/ 133130 h 277779"/>
              <a:gd name="connsiteX13" fmla="*/ 0 w 1297983"/>
              <a:gd name="connsiteY13" fmla="*/ 94113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97983" h="277779">
                <a:moveTo>
                  <a:pt x="94113" y="0"/>
                </a:moveTo>
                <a:lnTo>
                  <a:pt x="332874" y="238761"/>
                </a:lnTo>
                <a:lnTo>
                  <a:pt x="571883" y="0"/>
                </a:lnTo>
                <a:lnTo>
                  <a:pt x="810645" y="238761"/>
                </a:lnTo>
                <a:lnTo>
                  <a:pt x="1049406" y="0"/>
                </a:lnTo>
                <a:lnTo>
                  <a:pt x="1297983" y="248577"/>
                </a:lnTo>
                <a:lnTo>
                  <a:pt x="1278599" y="268208"/>
                </a:lnTo>
                <a:lnTo>
                  <a:pt x="1049406" y="39017"/>
                </a:lnTo>
                <a:lnTo>
                  <a:pt x="810645" y="277779"/>
                </a:lnTo>
                <a:lnTo>
                  <a:pt x="571883" y="39017"/>
                </a:lnTo>
                <a:lnTo>
                  <a:pt x="332874" y="277779"/>
                </a:lnTo>
                <a:lnTo>
                  <a:pt x="94113" y="39017"/>
                </a:lnTo>
                <a:lnTo>
                  <a:pt x="0" y="133130"/>
                </a:lnTo>
                <a:lnTo>
                  <a:pt x="0" y="94113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E689860-A291-4B0F-AB65-421F8C20E2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83640" y="2714402"/>
            <a:ext cx="3938846" cy="3938846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C82BEF57-041E-4DE3-B65C-CBE71211B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83640" y="2714402"/>
            <a:ext cx="3938846" cy="3938846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D9DFE8A5-DCEC-4A43-B613-D62AC8C573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6438" y="267945"/>
            <a:ext cx="3055711" cy="3055711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45E0BF71-78CD-4FD9-BB54-48CD14158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6438" y="267945"/>
            <a:ext cx="3055711" cy="305571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26B7664A-BE61-4A65-B937-A31E08B8B9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90042" y="201891"/>
            <a:ext cx="3055711" cy="305571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Graphic 212">
            <a:extLst>
              <a:ext uri="{FF2B5EF4-FFF2-40B4-BE49-F238E27FC236}">
                <a16:creationId xmlns:a16="http://schemas.microsoft.com/office/drawing/2014/main" id="{279CAF82-0ECF-42BE-8F37-F71941E5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05044" y="529755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59" name="Graphic 212">
            <a:extLst>
              <a:ext uri="{FF2B5EF4-FFF2-40B4-BE49-F238E27FC236}">
                <a16:creationId xmlns:a16="http://schemas.microsoft.com/office/drawing/2014/main" id="{0AE773EE-DD7B-4F25-945A-3F59DEE68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05044" y="529755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grpSp>
        <p:nvGrpSpPr>
          <p:cNvPr id="61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61467" y="1770675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68" name="Oval 67">
            <a:extLst>
              <a:ext uri="{FF2B5EF4-FFF2-40B4-BE49-F238E27FC236}">
                <a16:creationId xmlns:a16="http://schemas.microsoft.com/office/drawing/2014/main" id="{033BC44A-0661-43B4-9C14-FD5963C22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5735" y="4917084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2A7F3B2F-8A53-4176-8D77-ECA28FF4D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5735" y="4917084"/>
            <a:ext cx="319941" cy="31994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87045360-A428-4E4B-989C-E4EF4D920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70947" y="2618037"/>
            <a:ext cx="3938846" cy="3938846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10" descr="Bildresultat fÃ¶r handboll">
            <a:extLst>
              <a:ext uri="{FF2B5EF4-FFF2-40B4-BE49-F238E27FC236}">
                <a16:creationId xmlns:a16="http://schemas.microsoft.com/office/drawing/2014/main" id="{3C4C885E-AB8F-83B2-E9B0-B1648A49B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08490" y="699636"/>
            <a:ext cx="1391807" cy="2104795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8BDEF5BB-34EF-957D-D872-402D60B8D5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8993" y="3319261"/>
            <a:ext cx="2122752" cy="2560781"/>
          </a:xfrm>
          <a:prstGeom prst="rect">
            <a:avLst/>
          </a:prstGeom>
        </p:spPr>
      </p:pic>
      <p:sp>
        <p:nvSpPr>
          <p:cNvPr id="6" name="Rubrik 1">
            <a:extLst>
              <a:ext uri="{FF2B5EF4-FFF2-40B4-BE49-F238E27FC236}">
                <a16:creationId xmlns:a16="http://schemas.microsoft.com/office/drawing/2014/main" id="{053C3039-DE1C-8B37-4B89-CB1B301E44D3}"/>
              </a:ext>
            </a:extLst>
          </p:cNvPr>
          <p:cNvSpPr txBox="1">
            <a:spLocks/>
          </p:cNvSpPr>
          <p:nvPr/>
        </p:nvSpPr>
        <p:spPr>
          <a:xfrm>
            <a:off x="-597961" y="-3631"/>
            <a:ext cx="2971454" cy="1181240"/>
          </a:xfrm>
          <a:prstGeom prst="ellipse">
            <a:avLst/>
          </a:prstGeom>
        </p:spPr>
        <p:txBody>
          <a:bodyPr vert="horz" lIns="91440" tIns="45720" rIns="91440" bIns="45720" rtlCol="0" anchor="b">
            <a:normAutofit fontScale="3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US" sz="4200" dirty="0">
                <a:solidFill>
                  <a:schemeClr val="bg1"/>
                </a:solidFill>
              </a:rPr>
            </a:br>
            <a:br>
              <a:rPr lang="en-US" sz="4200" dirty="0">
                <a:solidFill>
                  <a:schemeClr val="bg1"/>
                </a:solidFill>
              </a:rPr>
            </a:br>
            <a:br>
              <a:rPr lang="en-US" sz="4200" dirty="0">
                <a:solidFill>
                  <a:schemeClr val="bg1"/>
                </a:solidFill>
              </a:rPr>
            </a:br>
            <a:r>
              <a:rPr lang="en-US" sz="4700" b="1" dirty="0" err="1">
                <a:solidFill>
                  <a:schemeClr val="bg1"/>
                </a:solidFill>
              </a:rPr>
              <a:t>Flickor</a:t>
            </a:r>
            <a:r>
              <a:rPr lang="en-US" sz="4700" b="1" dirty="0">
                <a:solidFill>
                  <a:schemeClr val="bg1"/>
                </a:solidFill>
              </a:rPr>
              <a:t> 2014</a:t>
            </a:r>
            <a:br>
              <a:rPr lang="en-US" sz="4200" dirty="0">
                <a:solidFill>
                  <a:schemeClr val="bg1"/>
                </a:solidFill>
              </a:rPr>
            </a:br>
            <a:endParaRPr lang="en-US" sz="4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266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8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28D63AAD-DDB0-AB44-1B97-FC798FD42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69925"/>
            <a:ext cx="4800600" cy="1325563"/>
          </a:xfrm>
        </p:spPr>
        <p:txBody>
          <a:bodyPr anchor="b">
            <a:normAutofit/>
          </a:bodyPr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Kortbanehandboll –</a:t>
            </a:r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 U10</a:t>
            </a:r>
          </a:p>
        </p:txBody>
      </p:sp>
      <p:cxnSp>
        <p:nvCxnSpPr>
          <p:cNvPr id="15" name="Straight Connector 20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" y="2026340"/>
            <a:ext cx="60959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latshållare för innehåll 2">
            <a:extLst>
              <a:ext uri="{FF2B5EF4-FFF2-40B4-BE49-F238E27FC236}">
                <a16:creationId xmlns:a16="http://schemas.microsoft.com/office/drawing/2014/main" id="{A85B798F-1E1E-EF73-F9AB-937D4EA925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0668" y="2074949"/>
            <a:ext cx="5725332" cy="3564331"/>
          </a:xfrm>
        </p:spPr>
      </p:pic>
      <p:pic>
        <p:nvPicPr>
          <p:cNvPr id="5" name="Picture 10" descr="Bildresultat fÃ¶r handboll">
            <a:extLst>
              <a:ext uri="{FF2B5EF4-FFF2-40B4-BE49-F238E27FC236}">
                <a16:creationId xmlns:a16="http://schemas.microsoft.com/office/drawing/2014/main" id="{3C4C885E-AB8F-83B2-E9B0-B1648A49B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18870" y="369913"/>
            <a:ext cx="1841286" cy="2784532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C87417AF-190E-4D6E-AFA6-7D3E84B0B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1603" y="182859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latshållare för innehåll 3" descr="En bild som visar symbol, logotyp, Varumärke&#10;&#10;Automatiskt genererad beskrivning">
            <a:extLst>
              <a:ext uri="{FF2B5EF4-FFF2-40B4-BE49-F238E27FC236}">
                <a16:creationId xmlns:a16="http://schemas.microsoft.com/office/drawing/2014/main" id="{8BDEF5BB-34EF-957D-D872-402D60B8D5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8866" y="3730267"/>
            <a:ext cx="2308230" cy="2784532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80B30ED8-273E-4C07-8568-2FE5CC5C4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5071" y="3543213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0B569DC7-DC8C-AEE6-FD27-04D81C694A86}"/>
              </a:ext>
            </a:extLst>
          </p:cNvPr>
          <p:cNvSpPr txBox="1">
            <a:spLocks/>
          </p:cNvSpPr>
          <p:nvPr/>
        </p:nvSpPr>
        <p:spPr>
          <a:xfrm>
            <a:off x="5049527" y="6331975"/>
            <a:ext cx="1422766" cy="438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200" b="1" dirty="0">
                <a:solidFill>
                  <a:schemeClr val="bg1">
                    <a:lumMod val="95000"/>
                  </a:schemeClr>
                </a:solidFill>
              </a:rPr>
              <a:t>Källa – TU1, SHF</a:t>
            </a:r>
            <a:endParaRPr lang="sv-SE" sz="1200" b="1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98093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8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28D63AAD-DDB0-AB44-1B97-FC798FD42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964" y="669925"/>
            <a:ext cx="5048036" cy="1325563"/>
          </a:xfrm>
        </p:spPr>
        <p:txBody>
          <a:bodyPr anchor="b"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Förhållningsregler i gruppen</a:t>
            </a:r>
          </a:p>
        </p:txBody>
      </p:sp>
      <p:cxnSp>
        <p:nvCxnSpPr>
          <p:cNvPr id="15" name="Straight Connector 20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" y="2026340"/>
            <a:ext cx="60959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DD3A809F-46CE-24D6-E5BC-E7977A6B1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964" y="2288833"/>
            <a:ext cx="5048036" cy="4225966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Vilja vara där och deltaga på </a:t>
            </a:r>
            <a:r>
              <a:rPr lang="en-US" sz="2000" dirty="0" err="1">
                <a:solidFill>
                  <a:schemeClr val="bg1"/>
                </a:solidFill>
              </a:rPr>
              <a:t>alla</a:t>
            </a:r>
            <a:r>
              <a:rPr lang="en-US" sz="2000" dirty="0">
                <a:solidFill>
                  <a:schemeClr val="bg1"/>
                </a:solidFill>
              </a:rPr>
              <a:t> moment</a:t>
            </a:r>
          </a:p>
          <a:p>
            <a:r>
              <a:rPr lang="en-US" sz="2000" dirty="0">
                <a:solidFill>
                  <a:schemeClr val="bg1"/>
                </a:solidFill>
              </a:rPr>
              <a:t>Komma i tid</a:t>
            </a:r>
            <a:endParaRPr lang="en-US" sz="16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Smycken lämnas hemma</a:t>
            </a:r>
          </a:p>
          <a:p>
            <a:r>
              <a:rPr lang="en-US" sz="2000" dirty="0">
                <a:solidFill>
                  <a:schemeClr val="bg1"/>
                </a:solidFill>
              </a:rPr>
              <a:t>Håret uppsatt eller flätat</a:t>
            </a:r>
          </a:p>
          <a:p>
            <a:r>
              <a:rPr lang="en-US" sz="2000" dirty="0">
                <a:solidFill>
                  <a:schemeClr val="bg1"/>
                </a:solidFill>
              </a:rPr>
              <a:t>Vara tyst när ledarna pratar</a:t>
            </a:r>
          </a:p>
          <a:p>
            <a:r>
              <a:rPr lang="en-US" sz="2000" dirty="0">
                <a:solidFill>
                  <a:schemeClr val="bg1"/>
                </a:solidFill>
              </a:rPr>
              <a:t>Skapa en trygg, tillåtande och inkluderande miljö</a:t>
            </a: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Uppmuntra varandra till att våga</a:t>
            </a: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Stötta varandra</a:t>
            </a: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Ta hänsyn till varandras olikheter och kunskapsnivåer</a:t>
            </a:r>
          </a:p>
        </p:txBody>
      </p:sp>
      <p:pic>
        <p:nvPicPr>
          <p:cNvPr id="5" name="Picture 10" descr="Bildresultat fÃ¶r handboll">
            <a:extLst>
              <a:ext uri="{FF2B5EF4-FFF2-40B4-BE49-F238E27FC236}">
                <a16:creationId xmlns:a16="http://schemas.microsoft.com/office/drawing/2014/main" id="{3C4C885E-AB8F-83B2-E9B0-B1648A49B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18870" y="369913"/>
            <a:ext cx="1841286" cy="2784532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C87417AF-190E-4D6E-AFA6-7D3E84B0B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1603" y="182859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latshållare för innehåll 3" descr="En bild som visar symbol, logotyp, Varumärke&#10;&#10;Automatiskt genererad beskrivning">
            <a:extLst>
              <a:ext uri="{FF2B5EF4-FFF2-40B4-BE49-F238E27FC236}">
                <a16:creationId xmlns:a16="http://schemas.microsoft.com/office/drawing/2014/main" id="{8BDEF5BB-34EF-957D-D872-402D60B8D5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8866" y="3730267"/>
            <a:ext cx="2308230" cy="2784532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80B30ED8-273E-4C07-8568-2FE5CC5C4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5071" y="3543213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5422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8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28D63AAD-DDB0-AB44-1B97-FC798FD42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126" y="669925"/>
            <a:ext cx="5191874" cy="1325563"/>
          </a:xfrm>
        </p:spPr>
        <p:txBody>
          <a:bodyPr anchor="b"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Föräldraansvaret</a:t>
            </a:r>
          </a:p>
        </p:txBody>
      </p:sp>
      <p:cxnSp>
        <p:nvCxnSpPr>
          <p:cNvPr id="15" name="Straight Connector 20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" y="2026340"/>
            <a:ext cx="60959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DD3A809F-46CE-24D6-E5BC-E7977A6B1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126" y="2268285"/>
            <a:ext cx="5191874" cy="405032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Se till att ditt barn kommer till och från träningen i tid.</a:t>
            </a:r>
          </a:p>
          <a:p>
            <a:r>
              <a:rPr lang="en-US" sz="2000" dirty="0">
                <a:solidFill>
                  <a:schemeClr val="bg1"/>
                </a:solidFill>
              </a:rPr>
              <a:t>Meddela om </a:t>
            </a:r>
            <a:r>
              <a:rPr lang="en-US" sz="2000" dirty="0" err="1">
                <a:solidFill>
                  <a:schemeClr val="bg1"/>
                </a:solidFill>
              </a:rPr>
              <a:t>och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varför</a:t>
            </a:r>
            <a:r>
              <a:rPr lang="en-US" sz="2000" dirty="0">
                <a:solidFill>
                  <a:schemeClr val="bg1"/>
                </a:solidFill>
              </a:rPr>
              <a:t> du </a:t>
            </a:r>
            <a:r>
              <a:rPr lang="en-US" sz="2000" dirty="0" err="1">
                <a:solidFill>
                  <a:schemeClr val="bg1"/>
                </a:solidFill>
              </a:rPr>
              <a:t>inte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tränar</a:t>
            </a:r>
            <a:r>
              <a:rPr lang="en-US" sz="2000" dirty="0">
                <a:solidFill>
                  <a:schemeClr val="bg1"/>
                </a:solidFill>
              </a:rPr>
              <a:t>!</a:t>
            </a:r>
          </a:p>
          <a:p>
            <a:r>
              <a:rPr lang="en-US" sz="2000" dirty="0" err="1">
                <a:solidFill>
                  <a:schemeClr val="bg1"/>
                </a:solidFill>
              </a:rPr>
              <a:t>Körning</a:t>
            </a:r>
            <a:r>
              <a:rPr lang="en-US" sz="2000" dirty="0">
                <a:solidFill>
                  <a:schemeClr val="bg1"/>
                </a:solidFill>
              </a:rPr>
              <a:t> till </a:t>
            </a:r>
            <a:r>
              <a:rPr lang="en-US" sz="2000" dirty="0" err="1">
                <a:solidFill>
                  <a:schemeClr val="bg1"/>
                </a:solidFill>
              </a:rPr>
              <a:t>matcherna</a:t>
            </a:r>
            <a:r>
              <a:rPr lang="en-US" sz="2000" dirty="0">
                <a:solidFill>
                  <a:schemeClr val="bg1"/>
                </a:solidFill>
              </a:rPr>
              <a:t> – </a:t>
            </a:r>
            <a:r>
              <a:rPr lang="en-US" sz="2000" dirty="0" err="1">
                <a:solidFill>
                  <a:schemeClr val="bg1"/>
                </a:solidFill>
              </a:rPr>
              <a:t>löses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löpande</a:t>
            </a:r>
            <a:r>
              <a:rPr lang="en-US" sz="2000" dirty="0">
                <a:solidFill>
                  <a:schemeClr val="bg1"/>
                </a:solidFill>
              </a:rPr>
              <a:t>!</a:t>
            </a:r>
            <a:endParaRPr lang="en-US" sz="16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Heja och supporta laget, domarna, ledarna och motståndarna.</a:t>
            </a:r>
          </a:p>
          <a:p>
            <a:r>
              <a:rPr lang="en-US" sz="2000" dirty="0">
                <a:solidFill>
                  <a:schemeClr val="bg1"/>
                </a:solidFill>
              </a:rPr>
              <a:t>Matchvärd </a:t>
            </a:r>
            <a:r>
              <a:rPr lang="en-US" sz="2000" dirty="0" err="1">
                <a:solidFill>
                  <a:schemeClr val="bg1"/>
                </a:solidFill>
              </a:rPr>
              <a:t>och</a:t>
            </a:r>
            <a:r>
              <a:rPr lang="en-US" sz="2000" dirty="0">
                <a:solidFill>
                  <a:schemeClr val="bg1"/>
                </a:solidFill>
              </a:rPr>
              <a:t> funktionär vid </a:t>
            </a:r>
            <a:r>
              <a:rPr lang="en-US" sz="2000" dirty="0" err="1">
                <a:solidFill>
                  <a:schemeClr val="bg1"/>
                </a:solidFill>
              </a:rPr>
              <a:t>hemmamatcher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</a:p>
          <a:p>
            <a:r>
              <a:rPr lang="en-US" sz="2000" dirty="0">
                <a:solidFill>
                  <a:schemeClr val="bg1"/>
                </a:solidFill>
              </a:rPr>
              <a:t>Kiosk, lotter </a:t>
            </a:r>
            <a:r>
              <a:rPr lang="en-US" sz="2000" dirty="0" err="1">
                <a:solidFill>
                  <a:schemeClr val="bg1"/>
                </a:solidFill>
              </a:rPr>
              <a:t>och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övrig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insamling</a:t>
            </a:r>
            <a:r>
              <a:rPr lang="en-US" sz="2000" dirty="0">
                <a:solidFill>
                  <a:schemeClr val="bg1"/>
                </a:solidFill>
              </a:rPr>
              <a:t>.</a:t>
            </a:r>
          </a:p>
          <a:p>
            <a:r>
              <a:rPr lang="en-US" sz="2000" dirty="0">
                <a:solidFill>
                  <a:schemeClr val="bg1"/>
                </a:solidFill>
              </a:rPr>
              <a:t>Övrigt påkallat föreningsuppdrag.</a:t>
            </a:r>
          </a:p>
          <a:p>
            <a:r>
              <a:rPr lang="en-US" sz="2000" dirty="0" err="1">
                <a:solidFill>
                  <a:schemeClr val="bg1"/>
                </a:solidFill>
              </a:rPr>
              <a:t>Glasögon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5" name="Picture 10" descr="Bildresultat fÃ¶r handboll">
            <a:extLst>
              <a:ext uri="{FF2B5EF4-FFF2-40B4-BE49-F238E27FC236}">
                <a16:creationId xmlns:a16="http://schemas.microsoft.com/office/drawing/2014/main" id="{3C4C885E-AB8F-83B2-E9B0-B1648A49B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18870" y="369913"/>
            <a:ext cx="1841286" cy="2784532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C87417AF-190E-4D6E-AFA6-7D3E84B0B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1603" y="182859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latshållare för innehåll 3" descr="En bild som visar symbol, logotyp, Varumärke&#10;&#10;Automatiskt genererad beskrivning">
            <a:extLst>
              <a:ext uri="{FF2B5EF4-FFF2-40B4-BE49-F238E27FC236}">
                <a16:creationId xmlns:a16="http://schemas.microsoft.com/office/drawing/2014/main" id="{8BDEF5BB-34EF-957D-D872-402D60B8D5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8866" y="3730267"/>
            <a:ext cx="2308230" cy="2784532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80B30ED8-273E-4C07-8568-2FE5CC5C4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5071" y="3543213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4892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8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28D63AAD-DDB0-AB44-1B97-FC798FD42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69925"/>
            <a:ext cx="4800600" cy="1325563"/>
          </a:xfrm>
        </p:spPr>
        <p:txBody>
          <a:bodyPr anchor="b">
            <a:normAutofit/>
          </a:bodyPr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Frågor?</a:t>
            </a:r>
          </a:p>
        </p:txBody>
      </p:sp>
      <p:cxnSp>
        <p:nvCxnSpPr>
          <p:cNvPr id="15" name="Straight Connector 20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" y="2026340"/>
            <a:ext cx="60959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DD3A809F-46CE-24D6-E5BC-E7977A6B1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288833"/>
            <a:ext cx="4800600" cy="37115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5" name="Picture 10" descr="Bildresultat fÃ¶r handboll">
            <a:extLst>
              <a:ext uri="{FF2B5EF4-FFF2-40B4-BE49-F238E27FC236}">
                <a16:creationId xmlns:a16="http://schemas.microsoft.com/office/drawing/2014/main" id="{3C4C885E-AB8F-83B2-E9B0-B1648A49B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18870" y="369913"/>
            <a:ext cx="1841286" cy="2784532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C87417AF-190E-4D6E-AFA6-7D3E84B0B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1603" y="182859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latshållare för innehåll 3" descr="En bild som visar symbol, logotyp, Varumärke&#10;&#10;Automatiskt genererad beskrivning">
            <a:extLst>
              <a:ext uri="{FF2B5EF4-FFF2-40B4-BE49-F238E27FC236}">
                <a16:creationId xmlns:a16="http://schemas.microsoft.com/office/drawing/2014/main" id="{8BDEF5BB-34EF-957D-D872-402D60B8D5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8866" y="3730267"/>
            <a:ext cx="2308230" cy="2784532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80B30ED8-273E-4C07-8568-2FE5CC5C4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5071" y="3543213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0619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8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28D63AAD-DDB0-AB44-1B97-FC798FD42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69925"/>
            <a:ext cx="4800600" cy="1325563"/>
          </a:xfrm>
        </p:spPr>
        <p:txBody>
          <a:bodyPr anchor="b">
            <a:normAutofit/>
          </a:bodyPr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Slut!</a:t>
            </a:r>
          </a:p>
        </p:txBody>
      </p:sp>
      <p:cxnSp>
        <p:nvCxnSpPr>
          <p:cNvPr id="15" name="Straight Connector 20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" y="2026340"/>
            <a:ext cx="60959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DD3A809F-46CE-24D6-E5BC-E7977A6B1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288833"/>
            <a:ext cx="4800600" cy="3711571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Vi tackar för uppmärksamheten!</a:t>
            </a:r>
          </a:p>
        </p:txBody>
      </p:sp>
      <p:pic>
        <p:nvPicPr>
          <p:cNvPr id="5" name="Picture 10" descr="Bildresultat fÃ¶r handboll">
            <a:extLst>
              <a:ext uri="{FF2B5EF4-FFF2-40B4-BE49-F238E27FC236}">
                <a16:creationId xmlns:a16="http://schemas.microsoft.com/office/drawing/2014/main" id="{3C4C885E-AB8F-83B2-E9B0-B1648A49B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18870" y="369913"/>
            <a:ext cx="1841286" cy="2784532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C87417AF-190E-4D6E-AFA6-7D3E84B0B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1603" y="182859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latshållare för innehåll 3" descr="En bild som visar symbol, logotyp, Varumärke&#10;&#10;Automatiskt genererad beskrivning">
            <a:extLst>
              <a:ext uri="{FF2B5EF4-FFF2-40B4-BE49-F238E27FC236}">
                <a16:creationId xmlns:a16="http://schemas.microsoft.com/office/drawing/2014/main" id="{8BDEF5BB-34EF-957D-D872-402D60B8D5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8866" y="3730267"/>
            <a:ext cx="2308230" cy="2784532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80B30ED8-273E-4C07-8568-2FE5CC5C4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5071" y="3543213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6177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28D63AAD-DDB0-AB44-1B97-FC798FD42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69925"/>
            <a:ext cx="4800600" cy="1325563"/>
          </a:xfrm>
        </p:spPr>
        <p:txBody>
          <a:bodyPr anchor="b"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Agenda</a:t>
            </a:r>
          </a:p>
        </p:txBody>
      </p:sp>
      <p:cxnSp>
        <p:nvCxnSpPr>
          <p:cNvPr id="18" name="Straight Connector 22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" y="2026340"/>
            <a:ext cx="60959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DD3A809F-46CE-24D6-E5BC-E7977A6B1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288833"/>
            <a:ext cx="4800600" cy="3711571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Ledarteamet</a:t>
            </a:r>
          </a:p>
          <a:p>
            <a:r>
              <a:rPr lang="en-US" sz="2000" dirty="0">
                <a:solidFill>
                  <a:schemeClr val="bg1"/>
                </a:solidFill>
              </a:rPr>
              <a:t>Träningar</a:t>
            </a:r>
          </a:p>
          <a:p>
            <a:r>
              <a:rPr lang="en-US" sz="2000" dirty="0" err="1">
                <a:solidFill>
                  <a:schemeClr val="bg1"/>
                </a:solidFill>
              </a:rPr>
              <a:t>Trupp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serie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och</a:t>
            </a:r>
            <a:r>
              <a:rPr lang="en-US" sz="2000" dirty="0">
                <a:solidFill>
                  <a:schemeClr val="bg1"/>
                </a:solidFill>
              </a:rPr>
              <a:t> cup</a:t>
            </a:r>
          </a:p>
          <a:p>
            <a:r>
              <a:rPr lang="en-US" sz="2000" dirty="0" err="1">
                <a:solidFill>
                  <a:schemeClr val="bg1"/>
                </a:solidFill>
              </a:rPr>
              <a:t>Barnidrott</a:t>
            </a:r>
            <a:r>
              <a:rPr lang="en-US" sz="2000" dirty="0">
                <a:solidFill>
                  <a:schemeClr val="bg1"/>
                </a:solidFill>
              </a:rPr>
              <a:t> och Barnhandboll</a:t>
            </a:r>
          </a:p>
          <a:p>
            <a:r>
              <a:rPr lang="en-US" sz="2000" dirty="0" err="1">
                <a:solidFill>
                  <a:schemeClr val="bg1"/>
                </a:solidFill>
              </a:rPr>
              <a:t>Kortbanehandboll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Uppträdande</a:t>
            </a:r>
          </a:p>
          <a:p>
            <a:r>
              <a:rPr lang="en-US" sz="2000" dirty="0">
                <a:solidFill>
                  <a:schemeClr val="bg1"/>
                </a:solidFill>
              </a:rPr>
              <a:t>Föräldraansvar</a:t>
            </a:r>
          </a:p>
          <a:p>
            <a:r>
              <a:rPr lang="en-US" sz="2000" dirty="0">
                <a:solidFill>
                  <a:schemeClr val="bg1"/>
                </a:solidFill>
              </a:rPr>
              <a:t>Frågor</a:t>
            </a:r>
          </a:p>
          <a:p>
            <a:r>
              <a:rPr lang="en-US" sz="2000" dirty="0">
                <a:solidFill>
                  <a:schemeClr val="bg1"/>
                </a:solidFill>
              </a:rPr>
              <a:t>Avslut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5" name="Picture 10" descr="Bildresultat fÃ¶r handboll">
            <a:extLst>
              <a:ext uri="{FF2B5EF4-FFF2-40B4-BE49-F238E27FC236}">
                <a16:creationId xmlns:a16="http://schemas.microsoft.com/office/drawing/2014/main" id="{3C4C885E-AB8F-83B2-E9B0-B1648A49B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18870" y="369913"/>
            <a:ext cx="1841286" cy="2784532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19" name="Rectangle 24">
            <a:extLst>
              <a:ext uri="{FF2B5EF4-FFF2-40B4-BE49-F238E27FC236}">
                <a16:creationId xmlns:a16="http://schemas.microsoft.com/office/drawing/2014/main" id="{C87417AF-190E-4D6E-AFA6-7D3E84B0B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1603" y="182859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latshållare för innehåll 3" descr="En bild som visar symbol, logotyp, Varumärke&#10;&#10;Automatiskt genererad beskrivning">
            <a:extLst>
              <a:ext uri="{FF2B5EF4-FFF2-40B4-BE49-F238E27FC236}">
                <a16:creationId xmlns:a16="http://schemas.microsoft.com/office/drawing/2014/main" id="{8BDEF5BB-34EF-957D-D872-402D60B8D5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8866" y="3730267"/>
            <a:ext cx="2308230" cy="2784532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80B30ED8-273E-4C07-8568-2FE5CC5C4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5071" y="3543213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010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8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28D63AAD-DDB0-AB44-1B97-FC798FD42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319" y="669925"/>
            <a:ext cx="5109681" cy="1325563"/>
          </a:xfrm>
        </p:spPr>
        <p:txBody>
          <a:bodyPr anchor="b"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Ledarteamet</a:t>
            </a:r>
          </a:p>
        </p:txBody>
      </p:sp>
      <p:cxnSp>
        <p:nvCxnSpPr>
          <p:cNvPr id="15" name="Straight Connector 20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" y="2026340"/>
            <a:ext cx="60959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DD3A809F-46CE-24D6-E5BC-E7977A6B1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9335" y="2208965"/>
            <a:ext cx="4996665" cy="4305832"/>
          </a:xfrm>
        </p:spPr>
        <p:txBody>
          <a:bodyPr>
            <a:normAutofit fontScale="77500" lnSpcReduction="20000"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Emma Wahlberg </a:t>
            </a:r>
            <a:endParaRPr lang="en-US" sz="16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Eva Samuelsson-Ekman </a:t>
            </a:r>
          </a:p>
          <a:p>
            <a:r>
              <a:rPr lang="en-US" sz="2000" dirty="0" err="1">
                <a:solidFill>
                  <a:schemeClr val="bg1"/>
                </a:solidFill>
              </a:rPr>
              <a:t>Gunilla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Sigurdh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Madeleine Andersson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Övriga föräldrar som kan rycka in vid träningar </a:t>
            </a:r>
            <a:r>
              <a:rPr lang="en-US" sz="2000" dirty="0" err="1">
                <a:solidFill>
                  <a:schemeClr val="bg1"/>
                </a:solidFill>
              </a:rPr>
              <a:t>och</a:t>
            </a:r>
            <a:r>
              <a:rPr lang="en-US" sz="2000" dirty="0">
                <a:solidFill>
                  <a:schemeClr val="bg1"/>
                </a:solidFill>
              </a:rPr>
              <a:t> matcher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Håkan Josephsson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Lars Johansson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Maria </a:t>
            </a:r>
            <a:r>
              <a:rPr lang="en-US" sz="2000" dirty="0" err="1">
                <a:solidFill>
                  <a:schemeClr val="bg1"/>
                </a:solidFill>
              </a:rPr>
              <a:t>Davoust</a:t>
            </a:r>
            <a:endParaRPr lang="en-US" sz="2000" dirty="0">
              <a:solidFill>
                <a:schemeClr val="bg1"/>
              </a:solidFill>
            </a:endParaRP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Desireé Carlzon</a:t>
            </a:r>
          </a:p>
          <a:p>
            <a:pPr marL="457200" lvl="1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 err="1">
                <a:solidFill>
                  <a:schemeClr val="bg1"/>
                </a:solidFill>
              </a:rPr>
              <a:t>Föräldrahjälp</a:t>
            </a:r>
            <a:endParaRPr lang="en-US" sz="2000" dirty="0">
              <a:solidFill>
                <a:schemeClr val="bg1"/>
              </a:solidFill>
            </a:endParaRP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Lotter – Camilla Carlsson</a:t>
            </a:r>
          </a:p>
          <a:p>
            <a:pPr lvl="1"/>
            <a:r>
              <a:rPr lang="en-US" sz="1600" dirty="0" err="1">
                <a:solidFill>
                  <a:schemeClr val="bg1"/>
                </a:solidFill>
              </a:rPr>
              <a:t>Kioskplanering</a:t>
            </a:r>
            <a:endParaRPr lang="en-US" sz="1600" dirty="0">
              <a:solidFill>
                <a:schemeClr val="bg1"/>
              </a:solidFill>
            </a:endParaRPr>
          </a:p>
          <a:p>
            <a:pPr lvl="1"/>
            <a:r>
              <a:rPr lang="en-US" sz="1600" dirty="0" err="1">
                <a:solidFill>
                  <a:schemeClr val="bg1"/>
                </a:solidFill>
              </a:rPr>
              <a:t>Insamling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lagkassa</a:t>
            </a:r>
            <a:endParaRPr lang="en-US" sz="1600" dirty="0">
              <a:solidFill>
                <a:schemeClr val="bg1"/>
              </a:solidFill>
            </a:endParaRP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Matchvärd / funktionär</a:t>
            </a:r>
          </a:p>
          <a:p>
            <a:pPr marL="0" indent="0"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5" name="Picture 10" descr="Bildresultat fÃ¶r handboll">
            <a:extLst>
              <a:ext uri="{FF2B5EF4-FFF2-40B4-BE49-F238E27FC236}">
                <a16:creationId xmlns:a16="http://schemas.microsoft.com/office/drawing/2014/main" id="{3C4C885E-AB8F-83B2-E9B0-B1648A49B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18870" y="369913"/>
            <a:ext cx="1841286" cy="2784532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C87417AF-190E-4D6E-AFA6-7D3E84B0B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1603" y="182859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latshållare för innehåll 3" descr="En bild som visar symbol, logotyp, Varumärke&#10;&#10;Automatiskt genererad beskrivning">
            <a:extLst>
              <a:ext uri="{FF2B5EF4-FFF2-40B4-BE49-F238E27FC236}">
                <a16:creationId xmlns:a16="http://schemas.microsoft.com/office/drawing/2014/main" id="{8BDEF5BB-34EF-957D-D872-402D60B8D5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8866" y="3730267"/>
            <a:ext cx="2308230" cy="2784532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80B30ED8-273E-4C07-8568-2FE5CC5C4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5071" y="3543213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053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8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28D63AAD-DDB0-AB44-1B97-FC798FD42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69925"/>
            <a:ext cx="4800600" cy="1325563"/>
          </a:xfrm>
        </p:spPr>
        <p:txBody>
          <a:bodyPr anchor="b"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Träningar</a:t>
            </a:r>
          </a:p>
        </p:txBody>
      </p:sp>
      <p:cxnSp>
        <p:nvCxnSpPr>
          <p:cNvPr id="15" name="Straight Connector 20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" y="2026340"/>
            <a:ext cx="60959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DD3A809F-46CE-24D6-E5BC-E7977A6B1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288833"/>
            <a:ext cx="4800600" cy="3711571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err="1">
                <a:solidFill>
                  <a:schemeClr val="bg1"/>
                </a:solidFill>
              </a:rPr>
              <a:t>Tisdagar</a:t>
            </a:r>
            <a:r>
              <a:rPr lang="en-US" sz="2000" dirty="0">
                <a:solidFill>
                  <a:schemeClr val="bg1"/>
                </a:solidFill>
              </a:rPr>
              <a:t> 16:30-17:45 - </a:t>
            </a:r>
            <a:r>
              <a:rPr lang="en-US" sz="2000" dirty="0" err="1">
                <a:solidFill>
                  <a:schemeClr val="bg1"/>
                </a:solidFill>
              </a:rPr>
              <a:t>Olsbergs</a:t>
            </a:r>
            <a:r>
              <a:rPr lang="en-US" sz="2000" dirty="0">
                <a:solidFill>
                  <a:schemeClr val="bg1"/>
                </a:solidFill>
              </a:rPr>
              <a:t> Arena</a:t>
            </a:r>
          </a:p>
          <a:p>
            <a:r>
              <a:rPr lang="en-US" sz="2000" dirty="0" err="1">
                <a:solidFill>
                  <a:schemeClr val="bg1"/>
                </a:solidFill>
              </a:rPr>
              <a:t>Fredagar</a:t>
            </a:r>
            <a:r>
              <a:rPr lang="en-US" sz="2000" dirty="0">
                <a:solidFill>
                  <a:schemeClr val="bg1"/>
                </a:solidFill>
              </a:rPr>
              <a:t> 17:45-19:00 - </a:t>
            </a:r>
            <a:r>
              <a:rPr lang="en-US" sz="2000" dirty="0" err="1">
                <a:solidFill>
                  <a:schemeClr val="bg1"/>
                </a:solidFill>
              </a:rPr>
              <a:t>Grevhagen</a:t>
            </a: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 err="1">
                <a:solidFill>
                  <a:schemeClr val="bg1"/>
                </a:solidFill>
              </a:rPr>
              <a:t>Fokus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på</a:t>
            </a:r>
            <a:r>
              <a:rPr lang="en-US" sz="2000" dirty="0">
                <a:solidFill>
                  <a:schemeClr val="bg1"/>
                </a:solidFill>
              </a:rPr>
              <a:t>:</a:t>
            </a:r>
          </a:p>
          <a:p>
            <a:pPr lvl="1"/>
            <a:r>
              <a:rPr lang="en-US" sz="1600" dirty="0" err="1">
                <a:solidFill>
                  <a:schemeClr val="bg1"/>
                </a:solidFill>
              </a:rPr>
              <a:t>Motorik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och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koordination</a:t>
            </a:r>
            <a:endParaRPr lang="en-US" sz="1600" dirty="0">
              <a:solidFill>
                <a:schemeClr val="bg1"/>
              </a:solidFill>
            </a:endParaRPr>
          </a:p>
          <a:p>
            <a:pPr lvl="1"/>
            <a:r>
              <a:rPr lang="en-US" sz="1600" dirty="0" err="1">
                <a:solidFill>
                  <a:schemeClr val="bg1"/>
                </a:solidFill>
              </a:rPr>
              <a:t>Snabbhet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och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reaktionsförmåga</a:t>
            </a:r>
            <a:endParaRPr lang="en-US" sz="1600" dirty="0">
              <a:solidFill>
                <a:schemeClr val="bg1"/>
              </a:solidFill>
            </a:endParaRPr>
          </a:p>
          <a:p>
            <a:pPr lvl="1"/>
            <a:r>
              <a:rPr lang="en-US" sz="1600" dirty="0" err="1">
                <a:solidFill>
                  <a:schemeClr val="bg1"/>
                </a:solidFill>
              </a:rPr>
              <a:t>Försvarspel</a:t>
            </a:r>
            <a:r>
              <a:rPr lang="en-US" sz="1600" dirty="0">
                <a:solidFill>
                  <a:schemeClr val="bg1"/>
                </a:solidFill>
              </a:rPr>
              <a:t> – </a:t>
            </a:r>
            <a:r>
              <a:rPr lang="en-US" sz="1600" dirty="0" err="1">
                <a:solidFill>
                  <a:schemeClr val="bg1"/>
                </a:solidFill>
              </a:rPr>
              <a:t>offensivt</a:t>
            </a:r>
            <a:endParaRPr lang="en-US" sz="1600" dirty="0">
              <a:solidFill>
                <a:schemeClr val="bg1"/>
              </a:solidFill>
            </a:endParaRPr>
          </a:p>
          <a:p>
            <a:pPr lvl="1"/>
            <a:r>
              <a:rPr lang="en-US" sz="1600" dirty="0" err="1">
                <a:solidFill>
                  <a:schemeClr val="bg1"/>
                </a:solidFill>
              </a:rPr>
              <a:t>Anfallspel</a:t>
            </a:r>
            <a:r>
              <a:rPr lang="en-US" sz="1600" dirty="0">
                <a:solidFill>
                  <a:schemeClr val="bg1"/>
                </a:solidFill>
              </a:rPr>
              <a:t> – </a:t>
            </a:r>
            <a:r>
              <a:rPr lang="en-US" sz="1600" dirty="0" err="1">
                <a:solidFill>
                  <a:schemeClr val="bg1"/>
                </a:solidFill>
              </a:rPr>
              <a:t>hitta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luckan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och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gå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luckan</a:t>
            </a:r>
            <a:endParaRPr lang="en-US" sz="1600" dirty="0">
              <a:solidFill>
                <a:schemeClr val="bg1"/>
              </a:solidFill>
            </a:endParaRPr>
          </a:p>
          <a:p>
            <a:pPr lvl="1"/>
            <a:r>
              <a:rPr lang="en-US" sz="1600" dirty="0" err="1">
                <a:solidFill>
                  <a:schemeClr val="bg1"/>
                </a:solidFill>
              </a:rPr>
              <a:t>Passningar</a:t>
            </a:r>
            <a:endParaRPr lang="en-US" sz="1600" dirty="0">
              <a:solidFill>
                <a:schemeClr val="bg1"/>
              </a:solidFill>
            </a:endParaRP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Skott</a:t>
            </a:r>
          </a:p>
          <a:p>
            <a:pPr lvl="1"/>
            <a:r>
              <a:rPr lang="en-US" sz="1600" dirty="0" err="1">
                <a:solidFill>
                  <a:schemeClr val="bg1"/>
                </a:solidFill>
              </a:rPr>
              <a:t>Målvaktsträning</a:t>
            </a:r>
            <a:endParaRPr lang="en-US" sz="1600" dirty="0">
              <a:solidFill>
                <a:schemeClr val="bg1"/>
              </a:solidFill>
            </a:endParaRPr>
          </a:p>
          <a:p>
            <a:pPr lvl="1"/>
            <a:r>
              <a:rPr lang="en-US" sz="1600" dirty="0" err="1">
                <a:solidFill>
                  <a:schemeClr val="bg1"/>
                </a:solidFill>
              </a:rPr>
              <a:t>Små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samarbeten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två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och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två</a:t>
            </a:r>
            <a:endParaRPr lang="en-US" sz="1600" dirty="0">
              <a:solidFill>
                <a:schemeClr val="bg1"/>
              </a:solidFill>
            </a:endParaRPr>
          </a:p>
          <a:p>
            <a:pPr lvl="1"/>
            <a:r>
              <a:rPr lang="en-US" sz="1600" dirty="0" err="1">
                <a:solidFill>
                  <a:schemeClr val="bg1"/>
                </a:solidFill>
              </a:rPr>
              <a:t>Lära</a:t>
            </a:r>
            <a:r>
              <a:rPr lang="en-US" sz="1600" dirty="0">
                <a:solidFill>
                  <a:schemeClr val="bg1"/>
                </a:solidFill>
              </a:rPr>
              <a:t> sig </a:t>
            </a:r>
            <a:r>
              <a:rPr lang="en-US" sz="1600" dirty="0" err="1">
                <a:solidFill>
                  <a:schemeClr val="bg1"/>
                </a:solidFill>
              </a:rPr>
              <a:t>förstå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spelet</a:t>
            </a:r>
            <a:endParaRPr lang="en-US" sz="1600" dirty="0">
              <a:solidFill>
                <a:schemeClr val="bg1"/>
              </a:solidFill>
            </a:endParaRPr>
          </a:p>
          <a:p>
            <a:pPr lvl="1"/>
            <a:r>
              <a:rPr lang="en-US" sz="1600" dirty="0" err="1">
                <a:solidFill>
                  <a:schemeClr val="bg1"/>
                </a:solidFill>
              </a:rPr>
              <a:t>Träna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först</a:t>
            </a:r>
            <a:r>
              <a:rPr lang="en-US" sz="1600" dirty="0">
                <a:solidFill>
                  <a:schemeClr val="bg1"/>
                </a:solidFill>
              </a:rPr>
              <a:t> – match </a:t>
            </a:r>
            <a:r>
              <a:rPr lang="en-US" sz="1600" dirty="0" err="1">
                <a:solidFill>
                  <a:schemeClr val="bg1"/>
                </a:solidFill>
              </a:rPr>
              <a:t>sen</a:t>
            </a:r>
            <a:r>
              <a:rPr lang="en-US" sz="1600" dirty="0">
                <a:solidFill>
                  <a:schemeClr val="bg1"/>
                </a:solidFill>
              </a:rPr>
              <a:t>!</a:t>
            </a:r>
          </a:p>
        </p:txBody>
      </p:sp>
      <p:pic>
        <p:nvPicPr>
          <p:cNvPr id="5" name="Picture 10" descr="Bildresultat fÃ¶r handboll">
            <a:extLst>
              <a:ext uri="{FF2B5EF4-FFF2-40B4-BE49-F238E27FC236}">
                <a16:creationId xmlns:a16="http://schemas.microsoft.com/office/drawing/2014/main" id="{3C4C885E-AB8F-83B2-E9B0-B1648A49B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18870" y="369913"/>
            <a:ext cx="1841286" cy="2784532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C87417AF-190E-4D6E-AFA6-7D3E84B0B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1603" y="182859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latshållare för innehåll 3" descr="En bild som visar symbol, logotyp, Varumärke&#10;&#10;Automatiskt genererad beskrivning">
            <a:extLst>
              <a:ext uri="{FF2B5EF4-FFF2-40B4-BE49-F238E27FC236}">
                <a16:creationId xmlns:a16="http://schemas.microsoft.com/office/drawing/2014/main" id="{8BDEF5BB-34EF-957D-D872-402D60B8D5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8866" y="3730267"/>
            <a:ext cx="2308230" cy="2784532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80B30ED8-273E-4C07-8568-2FE5CC5C4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5071" y="3543213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1590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8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28D63AAD-DDB0-AB44-1B97-FC798FD42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69925"/>
            <a:ext cx="4800600" cy="1325563"/>
          </a:xfrm>
        </p:spPr>
        <p:txBody>
          <a:bodyPr anchor="b"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Trupp, serie och cup</a:t>
            </a:r>
          </a:p>
        </p:txBody>
      </p:sp>
      <p:cxnSp>
        <p:nvCxnSpPr>
          <p:cNvPr id="15" name="Straight Connector 20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" y="2026340"/>
            <a:ext cx="60959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DD3A809F-46CE-24D6-E5BC-E7977A6B1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288833"/>
            <a:ext cx="4800600" cy="3711571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Idag har vi 24st barn registrerade på laget.se.</a:t>
            </a:r>
          </a:p>
          <a:p>
            <a:r>
              <a:rPr lang="en-US" sz="2000" dirty="0" err="1">
                <a:solidFill>
                  <a:schemeClr val="bg1"/>
                </a:solidFill>
              </a:rPr>
              <a:t>Seriespel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Handboll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Väst</a:t>
            </a:r>
            <a:endParaRPr lang="en-US" sz="2000" dirty="0">
              <a:solidFill>
                <a:schemeClr val="bg1"/>
              </a:solidFill>
            </a:endParaRPr>
          </a:p>
          <a:p>
            <a:pPr lvl="1"/>
            <a:r>
              <a:rPr lang="en-US" sz="1600" dirty="0" err="1">
                <a:solidFill>
                  <a:schemeClr val="bg1"/>
                </a:solidFill>
              </a:rPr>
              <a:t>Två</a:t>
            </a:r>
            <a:r>
              <a:rPr lang="en-US" sz="1600" dirty="0">
                <a:solidFill>
                  <a:schemeClr val="bg1"/>
                </a:solidFill>
              </a:rPr>
              <a:t> lag </a:t>
            </a:r>
            <a:r>
              <a:rPr lang="en-US" sz="1600" dirty="0" err="1">
                <a:solidFill>
                  <a:schemeClr val="bg1"/>
                </a:solidFill>
              </a:rPr>
              <a:t>anmälda</a:t>
            </a:r>
            <a:endParaRPr lang="en-US" sz="1600" dirty="0">
              <a:solidFill>
                <a:schemeClr val="bg1"/>
              </a:solidFill>
            </a:endParaRP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Lagen </a:t>
            </a:r>
            <a:r>
              <a:rPr lang="en-US" sz="1600" dirty="0" err="1">
                <a:solidFill>
                  <a:schemeClr val="bg1"/>
                </a:solidFill>
              </a:rPr>
              <a:t>blandas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löpande</a:t>
            </a:r>
            <a:endParaRPr lang="en-US" sz="1600" dirty="0">
              <a:solidFill>
                <a:schemeClr val="bg1"/>
              </a:solidFill>
            </a:endParaRPr>
          </a:p>
          <a:p>
            <a:pPr lvl="1"/>
            <a:r>
              <a:rPr lang="en-US" sz="1600" dirty="0" err="1">
                <a:solidFill>
                  <a:schemeClr val="bg1"/>
                </a:solidFill>
              </a:rPr>
              <a:t>Totalt</a:t>
            </a:r>
            <a:r>
              <a:rPr lang="en-US" sz="1600" dirty="0">
                <a:solidFill>
                  <a:schemeClr val="bg1"/>
                </a:solidFill>
              </a:rPr>
              <a:t> ska vi </a:t>
            </a:r>
            <a:r>
              <a:rPr lang="en-US" sz="1600" dirty="0" err="1">
                <a:solidFill>
                  <a:schemeClr val="bg1"/>
                </a:solidFill>
              </a:rPr>
              <a:t>spela</a:t>
            </a:r>
            <a:r>
              <a:rPr lang="en-US" sz="1600" dirty="0">
                <a:solidFill>
                  <a:schemeClr val="bg1"/>
                </a:solidFill>
              </a:rPr>
              <a:t> 42 </a:t>
            </a:r>
            <a:r>
              <a:rPr lang="en-US" sz="1600" dirty="0" err="1">
                <a:solidFill>
                  <a:schemeClr val="bg1"/>
                </a:solidFill>
              </a:rPr>
              <a:t>seriematcher</a:t>
            </a:r>
            <a:r>
              <a:rPr lang="en-US" sz="1600" dirty="0">
                <a:solidFill>
                  <a:schemeClr val="bg1"/>
                </a:solidFill>
              </a:rPr>
              <a:t>!</a:t>
            </a:r>
          </a:p>
          <a:p>
            <a:pPr lvl="1"/>
            <a:r>
              <a:rPr lang="en-US" sz="1600" dirty="0" err="1">
                <a:solidFill>
                  <a:schemeClr val="bg1"/>
                </a:solidFill>
              </a:rPr>
              <a:t>Spelschema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kommer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att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skickas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ut</a:t>
            </a:r>
            <a:endParaRPr lang="en-US" sz="1600" dirty="0">
              <a:solidFill>
                <a:schemeClr val="bg1"/>
              </a:solidFill>
            </a:endParaRPr>
          </a:p>
          <a:p>
            <a:pPr lvl="1"/>
            <a:r>
              <a:rPr lang="en-US" sz="1600" dirty="0" err="1">
                <a:solidFill>
                  <a:schemeClr val="bg1"/>
                </a:solidFill>
              </a:rPr>
              <a:t>Kallelse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skickas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ut</a:t>
            </a:r>
            <a:r>
              <a:rPr lang="en-US" sz="1600" dirty="0">
                <a:solidFill>
                  <a:schemeClr val="bg1"/>
                </a:solidFill>
              </a:rPr>
              <a:t> för </a:t>
            </a:r>
            <a:r>
              <a:rPr lang="en-US" sz="1600" dirty="0" err="1">
                <a:solidFill>
                  <a:schemeClr val="bg1"/>
                </a:solidFill>
              </a:rPr>
              <a:t>varje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speltillfälle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 err="1">
                <a:solidFill>
                  <a:schemeClr val="bg1"/>
                </a:solidFill>
              </a:rPr>
              <a:t>Hallbybollen</a:t>
            </a:r>
            <a:r>
              <a:rPr lang="en-US" sz="2000" dirty="0">
                <a:solidFill>
                  <a:schemeClr val="bg1"/>
                </a:solidFill>
              </a:rPr>
              <a:t>, 3-dagars</a:t>
            </a:r>
          </a:p>
        </p:txBody>
      </p:sp>
      <p:pic>
        <p:nvPicPr>
          <p:cNvPr id="5" name="Picture 10" descr="Bildresultat fÃ¶r handboll">
            <a:extLst>
              <a:ext uri="{FF2B5EF4-FFF2-40B4-BE49-F238E27FC236}">
                <a16:creationId xmlns:a16="http://schemas.microsoft.com/office/drawing/2014/main" id="{3C4C885E-AB8F-83B2-E9B0-B1648A49B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18870" y="369913"/>
            <a:ext cx="1841286" cy="2784532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C87417AF-190E-4D6E-AFA6-7D3E84B0B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1603" y="182859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latshållare för innehåll 3" descr="En bild som visar symbol, logotyp, Varumärke&#10;&#10;Automatiskt genererad beskrivning">
            <a:extLst>
              <a:ext uri="{FF2B5EF4-FFF2-40B4-BE49-F238E27FC236}">
                <a16:creationId xmlns:a16="http://schemas.microsoft.com/office/drawing/2014/main" id="{8BDEF5BB-34EF-957D-D872-402D60B8D5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8866" y="3730267"/>
            <a:ext cx="2308230" cy="2784532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80B30ED8-273E-4C07-8568-2FE5CC5C4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5071" y="3543213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479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8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28D63AAD-DDB0-AB44-1B97-FC798FD42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69913"/>
            <a:ext cx="4800600" cy="731099"/>
          </a:xfrm>
        </p:spPr>
        <p:txBody>
          <a:bodyPr anchor="b"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Spelschema</a:t>
            </a:r>
          </a:p>
        </p:txBody>
      </p:sp>
      <p:cxnSp>
        <p:nvCxnSpPr>
          <p:cNvPr id="15" name="Straight Connector 20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" y="2026340"/>
            <a:ext cx="60959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459D914-A1A9-81D4-EAFF-9412B6D483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648" y="1250302"/>
            <a:ext cx="5968307" cy="3202255"/>
          </a:xfrm>
        </p:spPr>
      </p:pic>
      <p:pic>
        <p:nvPicPr>
          <p:cNvPr id="5" name="Picture 10" descr="Bildresultat fÃ¶r handboll">
            <a:extLst>
              <a:ext uri="{FF2B5EF4-FFF2-40B4-BE49-F238E27FC236}">
                <a16:creationId xmlns:a16="http://schemas.microsoft.com/office/drawing/2014/main" id="{3C4C885E-AB8F-83B2-E9B0-B1648A49B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18870" y="369913"/>
            <a:ext cx="1841286" cy="2784532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C87417AF-190E-4D6E-AFA6-7D3E84B0B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1603" y="182859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latshållare för innehåll 3" descr="En bild som visar symbol, logotyp, Varumärke&#10;&#10;Automatiskt genererad beskrivning">
            <a:extLst>
              <a:ext uri="{FF2B5EF4-FFF2-40B4-BE49-F238E27FC236}">
                <a16:creationId xmlns:a16="http://schemas.microsoft.com/office/drawing/2014/main" id="{8BDEF5BB-34EF-957D-D872-402D60B8D5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8866" y="3730267"/>
            <a:ext cx="2308230" cy="2784532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80B30ED8-273E-4C07-8568-2FE5CC5C4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5071" y="3543213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DF360145-2E66-5B27-C64E-5464BF59BE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648" y="4452557"/>
            <a:ext cx="5968307" cy="2183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304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8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28D63AAD-DDB0-AB44-1B97-FC798FD42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191" y="669925"/>
            <a:ext cx="5376809" cy="1325563"/>
          </a:xfrm>
        </p:spPr>
        <p:txBody>
          <a:bodyPr anchor="b"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Barnidrott och barnhandboll</a:t>
            </a:r>
          </a:p>
        </p:txBody>
      </p:sp>
      <p:cxnSp>
        <p:nvCxnSpPr>
          <p:cNvPr id="15" name="Straight Connector 20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" y="2026340"/>
            <a:ext cx="60959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DD3A809F-46CE-24D6-E5BC-E7977A6B1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013" y="2288834"/>
            <a:ext cx="5345987" cy="3899228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RF Riktlinjer – idrott för barn</a:t>
            </a: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Idrott för barn ska bedrives ur ett barnrättsperspektiv och följa barnkonventionen.</a:t>
            </a:r>
          </a:p>
          <a:p>
            <a:r>
              <a:rPr lang="en-US" sz="2000" dirty="0">
                <a:solidFill>
                  <a:schemeClr val="bg1"/>
                </a:solidFill>
              </a:rPr>
              <a:t>Handboll i världsklass</a:t>
            </a: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Svenska Handbollsförbundet menar att idrott först och främst handlar om att </a:t>
            </a:r>
            <a:r>
              <a:rPr lang="en-US" sz="1600" i="1" dirty="0">
                <a:solidFill>
                  <a:schemeClr val="bg1"/>
                </a:solidFill>
              </a:rPr>
              <a:t>fostra och utbilda barn och ungdomar till medvetna samhällsmedborgare.</a:t>
            </a:r>
            <a:endParaRPr lang="en-US" sz="16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SHF Policy barnhandboll</a:t>
            </a: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Inriktningen på hur barnhandbollen ska utövas, kännetecknas av en individuell, motorisk utveckling med leken som arbetsmetod och bollen som redskap samt en långsiktig individuell färdighetsutveckling.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5" name="Picture 10" descr="Bildresultat fÃ¶r handboll">
            <a:extLst>
              <a:ext uri="{FF2B5EF4-FFF2-40B4-BE49-F238E27FC236}">
                <a16:creationId xmlns:a16="http://schemas.microsoft.com/office/drawing/2014/main" id="{3C4C885E-AB8F-83B2-E9B0-B1648A49B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18870" y="369913"/>
            <a:ext cx="1841286" cy="2784532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C87417AF-190E-4D6E-AFA6-7D3E84B0B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1603" y="182859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latshållare för innehåll 3" descr="En bild som visar symbol, logotyp, Varumärke&#10;&#10;Automatiskt genererad beskrivning">
            <a:extLst>
              <a:ext uri="{FF2B5EF4-FFF2-40B4-BE49-F238E27FC236}">
                <a16:creationId xmlns:a16="http://schemas.microsoft.com/office/drawing/2014/main" id="{8BDEF5BB-34EF-957D-D872-402D60B8D5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8866" y="3730267"/>
            <a:ext cx="2308230" cy="2784532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80B30ED8-273E-4C07-8568-2FE5CC5C4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5071" y="3543213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Platshållare för innehåll 2">
            <a:extLst>
              <a:ext uri="{FF2B5EF4-FFF2-40B4-BE49-F238E27FC236}">
                <a16:creationId xmlns:a16="http://schemas.microsoft.com/office/drawing/2014/main" id="{AC9CBE0E-1D35-D365-8C4A-E2411241CA8C}"/>
              </a:ext>
            </a:extLst>
          </p:cNvPr>
          <p:cNvSpPr txBox="1">
            <a:spLocks/>
          </p:cNvSpPr>
          <p:nvPr/>
        </p:nvSpPr>
        <p:spPr>
          <a:xfrm>
            <a:off x="5049527" y="6331975"/>
            <a:ext cx="1422766" cy="438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200" b="1" dirty="0">
                <a:solidFill>
                  <a:schemeClr val="bg1">
                    <a:lumMod val="95000"/>
                  </a:schemeClr>
                </a:solidFill>
              </a:rPr>
              <a:t>Källa – TU1, SHF</a:t>
            </a:r>
            <a:endParaRPr lang="sv-SE" sz="1200" b="1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755431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8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28D63AAD-DDB0-AB44-1B97-FC798FD42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578" y="669925"/>
            <a:ext cx="5212422" cy="1325563"/>
          </a:xfrm>
        </p:spPr>
        <p:txBody>
          <a:bodyPr anchor="b"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Barnidrott och barnhandboll forts.</a:t>
            </a:r>
          </a:p>
        </p:txBody>
      </p:sp>
      <p:cxnSp>
        <p:nvCxnSpPr>
          <p:cNvPr id="15" name="Straight Connector 20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" y="2026340"/>
            <a:ext cx="60959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DD3A809F-46CE-24D6-E5BC-E7977A6B1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3578" y="2288834"/>
            <a:ext cx="5212422" cy="4130982"/>
          </a:xfrm>
        </p:spPr>
        <p:txBody>
          <a:bodyPr>
            <a:normAutofit lnSpcReduction="10000"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6-10 år – Syfte att utveckla motoriska/koordinativa färdigheter</a:t>
            </a: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Koordination</a:t>
            </a:r>
          </a:p>
          <a:p>
            <a:pPr lvl="2"/>
            <a:r>
              <a:rPr lang="en-US" sz="1200" dirty="0">
                <a:solidFill>
                  <a:schemeClr val="bg1"/>
                </a:solidFill>
              </a:rPr>
              <a:t>“Att öva och förbättra samspelet mellan muskler och nerver för att kunna utföra en rörelse”</a:t>
            </a: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Motorik</a:t>
            </a:r>
          </a:p>
          <a:p>
            <a:pPr lvl="2"/>
            <a:r>
              <a:rPr lang="en-US" sz="1200" dirty="0">
                <a:solidFill>
                  <a:schemeClr val="bg1"/>
                </a:solidFill>
              </a:rPr>
              <a:t>Åla, krypa, gå, springa, kasta, fånga, hänga, stödja, rotera, balansera</a:t>
            </a:r>
          </a:p>
          <a:p>
            <a:r>
              <a:rPr lang="en-US" sz="2000" dirty="0">
                <a:solidFill>
                  <a:schemeClr val="bg1"/>
                </a:solidFill>
              </a:rPr>
              <a:t>Alla får vara med och prova alla positioner</a:t>
            </a: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Prestationen är i fokus – inte resultatet!</a:t>
            </a:r>
          </a:p>
          <a:p>
            <a:r>
              <a:rPr lang="en-US" sz="2000" dirty="0">
                <a:solidFill>
                  <a:schemeClr val="bg1"/>
                </a:solidFill>
              </a:rPr>
              <a:t>Tränarens uppdrag</a:t>
            </a: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Att utveckla varje individs färdigheter utifrån den nivån de befinner sig på.</a:t>
            </a:r>
          </a:p>
          <a:p>
            <a:r>
              <a:rPr lang="en-US" sz="2000" dirty="0">
                <a:solidFill>
                  <a:schemeClr val="bg1"/>
                </a:solidFill>
              </a:rPr>
              <a:t>Nivåanpassning</a:t>
            </a: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Försöka välja övningar som går att justera i svårighetsgrad. Barnet tillåts träna på sin </a:t>
            </a:r>
            <a:r>
              <a:rPr lang="en-US" sz="1600" dirty="0" err="1">
                <a:solidFill>
                  <a:schemeClr val="bg1"/>
                </a:solidFill>
              </a:rPr>
              <a:t>nivå</a:t>
            </a:r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5" name="Picture 10" descr="Bildresultat fÃ¶r handboll">
            <a:extLst>
              <a:ext uri="{FF2B5EF4-FFF2-40B4-BE49-F238E27FC236}">
                <a16:creationId xmlns:a16="http://schemas.microsoft.com/office/drawing/2014/main" id="{3C4C885E-AB8F-83B2-E9B0-B1648A49B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18870" y="369913"/>
            <a:ext cx="1841286" cy="2784532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C87417AF-190E-4D6E-AFA6-7D3E84B0B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1603" y="182859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latshållare för innehåll 3" descr="En bild som visar symbol, logotyp, Varumärke&#10;&#10;Automatiskt genererad beskrivning">
            <a:extLst>
              <a:ext uri="{FF2B5EF4-FFF2-40B4-BE49-F238E27FC236}">
                <a16:creationId xmlns:a16="http://schemas.microsoft.com/office/drawing/2014/main" id="{8BDEF5BB-34EF-957D-D872-402D60B8D5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8866" y="3730267"/>
            <a:ext cx="2308230" cy="2784532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80B30ED8-273E-4C07-8568-2FE5CC5C4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5071" y="3543213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Platshållare för innehåll 2">
            <a:extLst>
              <a:ext uri="{FF2B5EF4-FFF2-40B4-BE49-F238E27FC236}">
                <a16:creationId xmlns:a16="http://schemas.microsoft.com/office/drawing/2014/main" id="{072CF494-FD60-2AE4-7CD1-C885F6B445C2}"/>
              </a:ext>
            </a:extLst>
          </p:cNvPr>
          <p:cNvSpPr txBox="1">
            <a:spLocks/>
          </p:cNvSpPr>
          <p:nvPr/>
        </p:nvSpPr>
        <p:spPr>
          <a:xfrm>
            <a:off x="5008837" y="6551065"/>
            <a:ext cx="1422766" cy="438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200" b="1" dirty="0">
                <a:solidFill>
                  <a:schemeClr val="bg1">
                    <a:lumMod val="95000"/>
                  </a:schemeClr>
                </a:solidFill>
              </a:rPr>
              <a:t>Källa – TU1, SHF</a:t>
            </a:r>
            <a:endParaRPr lang="sv-SE" sz="1200" b="1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182721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8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28D63AAD-DDB0-AB44-1B97-FC798FD42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771" y="669925"/>
            <a:ext cx="5130229" cy="1325563"/>
          </a:xfrm>
        </p:spPr>
        <p:txBody>
          <a:bodyPr anchor="b"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Kortbanehandboll –</a:t>
            </a:r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 U10</a:t>
            </a:r>
          </a:p>
        </p:txBody>
      </p:sp>
      <p:cxnSp>
        <p:nvCxnSpPr>
          <p:cNvPr id="15" name="Straight Connector 20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" y="2026340"/>
            <a:ext cx="60959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DD3A809F-46CE-24D6-E5BC-E7977A6B1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755" y="2288833"/>
            <a:ext cx="5243245" cy="3711571"/>
          </a:xfrm>
        </p:spPr>
        <p:txBody>
          <a:bodyPr>
            <a:normAutofit lnSpcReduction="10000"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Fem mot fem plus målvakt. </a:t>
            </a:r>
          </a:p>
          <a:p>
            <a:r>
              <a:rPr lang="en-US" sz="2000" dirty="0">
                <a:solidFill>
                  <a:schemeClr val="bg1"/>
                </a:solidFill>
              </a:rPr>
              <a:t>I försvarsposition minska motståndarens yta så att det blir svårt att göra </a:t>
            </a:r>
            <a:r>
              <a:rPr lang="en-US" sz="2000" dirty="0" err="1">
                <a:solidFill>
                  <a:schemeClr val="bg1"/>
                </a:solidFill>
              </a:rPr>
              <a:t>mål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  <a:r>
              <a:rPr lang="en-US" sz="2000" dirty="0" err="1">
                <a:solidFill>
                  <a:schemeClr val="bg1"/>
                </a:solidFill>
              </a:rPr>
              <a:t>Offensivt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försvar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är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prioriterat</a:t>
            </a:r>
            <a:r>
              <a:rPr lang="en-US" sz="2000" dirty="0">
                <a:solidFill>
                  <a:schemeClr val="bg1"/>
                </a:solidFill>
              </a:rPr>
              <a:t>. (2-2-1) (2-3)</a:t>
            </a:r>
          </a:p>
          <a:p>
            <a:r>
              <a:rPr lang="en-US" sz="2000" dirty="0">
                <a:solidFill>
                  <a:schemeClr val="bg1"/>
                </a:solidFill>
              </a:rPr>
              <a:t>I anfallsposition skapa tid och större yta för det egna laget och på så sätt öka möjligheten för att göra </a:t>
            </a:r>
            <a:r>
              <a:rPr lang="en-US" sz="2000" dirty="0" err="1">
                <a:solidFill>
                  <a:schemeClr val="bg1"/>
                </a:solidFill>
              </a:rPr>
              <a:t>mål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  <a:r>
              <a:rPr lang="en-US" sz="2000" dirty="0" err="1">
                <a:solidFill>
                  <a:schemeClr val="bg1"/>
                </a:solidFill>
              </a:rPr>
              <a:t>Mycket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rörelse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och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bollsläpp</a:t>
            </a:r>
            <a:r>
              <a:rPr lang="en-US" sz="2000" dirty="0">
                <a:solidFill>
                  <a:schemeClr val="bg1"/>
                </a:solidFill>
              </a:rPr>
              <a:t>.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i="1" dirty="0">
                <a:solidFill>
                  <a:schemeClr val="bg1"/>
                </a:solidFill>
              </a:rPr>
              <a:t>Det är viktigt att tränaren har en god förståelse för hur spelet </a:t>
            </a:r>
            <a:r>
              <a:rPr lang="en-US" sz="2000" i="1" dirty="0" err="1">
                <a:solidFill>
                  <a:schemeClr val="bg1"/>
                </a:solidFill>
              </a:rPr>
              <a:t>fungerar</a:t>
            </a:r>
            <a:r>
              <a:rPr lang="en-US" sz="2000" i="1" dirty="0">
                <a:solidFill>
                  <a:schemeClr val="bg1"/>
                </a:solidFill>
              </a:rPr>
              <a:t> </a:t>
            </a:r>
            <a:r>
              <a:rPr lang="en-US" sz="2000" i="1" dirty="0" err="1">
                <a:solidFill>
                  <a:schemeClr val="bg1"/>
                </a:solidFill>
              </a:rPr>
              <a:t>i</a:t>
            </a:r>
            <a:r>
              <a:rPr lang="en-US" sz="2000" i="1" dirty="0">
                <a:solidFill>
                  <a:schemeClr val="bg1"/>
                </a:solidFill>
              </a:rPr>
              <a:t> sin färdiga form och vilka egenskaper som är viktigt för en handbollsspelare att behärska</a:t>
            </a:r>
          </a:p>
        </p:txBody>
      </p:sp>
      <p:pic>
        <p:nvPicPr>
          <p:cNvPr id="5" name="Picture 10" descr="Bildresultat fÃ¶r handboll">
            <a:extLst>
              <a:ext uri="{FF2B5EF4-FFF2-40B4-BE49-F238E27FC236}">
                <a16:creationId xmlns:a16="http://schemas.microsoft.com/office/drawing/2014/main" id="{3C4C885E-AB8F-83B2-E9B0-B1648A49B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18870" y="369913"/>
            <a:ext cx="1841286" cy="2784532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C87417AF-190E-4D6E-AFA6-7D3E84B0B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1603" y="182859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latshållare för innehåll 3" descr="En bild som visar symbol, logotyp, Varumärke&#10;&#10;Automatiskt genererad beskrivning">
            <a:extLst>
              <a:ext uri="{FF2B5EF4-FFF2-40B4-BE49-F238E27FC236}">
                <a16:creationId xmlns:a16="http://schemas.microsoft.com/office/drawing/2014/main" id="{8BDEF5BB-34EF-957D-D872-402D60B8D5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8866" y="3730267"/>
            <a:ext cx="2308230" cy="2784532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80B30ED8-273E-4C07-8568-2FE5CC5C4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5071" y="3543213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Platshållare för innehåll 2">
            <a:extLst>
              <a:ext uri="{FF2B5EF4-FFF2-40B4-BE49-F238E27FC236}">
                <a16:creationId xmlns:a16="http://schemas.microsoft.com/office/drawing/2014/main" id="{5CCC39FA-4CC5-5B6B-2243-348B143330E6}"/>
              </a:ext>
            </a:extLst>
          </p:cNvPr>
          <p:cNvSpPr txBox="1">
            <a:spLocks/>
          </p:cNvSpPr>
          <p:nvPr/>
        </p:nvSpPr>
        <p:spPr>
          <a:xfrm>
            <a:off x="5008837" y="6331975"/>
            <a:ext cx="1422766" cy="438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200" b="1" dirty="0">
                <a:solidFill>
                  <a:schemeClr val="bg1">
                    <a:lumMod val="95000"/>
                  </a:schemeClr>
                </a:solidFill>
              </a:rPr>
              <a:t>Källa – TU, SHF</a:t>
            </a:r>
            <a:endParaRPr lang="sv-SE" sz="1200" b="1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537715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574</Words>
  <Application>Microsoft Office PowerPoint</Application>
  <PresentationFormat>Bredbild</PresentationFormat>
  <Paragraphs>107</Paragraphs>
  <Slides>14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Office-tema</vt:lpstr>
      <vt:lpstr>   Välkomna till säsongen 2024/2025! </vt:lpstr>
      <vt:lpstr>Agenda</vt:lpstr>
      <vt:lpstr>Ledarteamet</vt:lpstr>
      <vt:lpstr>Träningar</vt:lpstr>
      <vt:lpstr>Trupp, serie och cup</vt:lpstr>
      <vt:lpstr>Spelschema</vt:lpstr>
      <vt:lpstr>Barnidrott och barnhandboll</vt:lpstr>
      <vt:lpstr>Barnidrott och barnhandboll forts.</vt:lpstr>
      <vt:lpstr>Kortbanehandboll –  U10</vt:lpstr>
      <vt:lpstr>Kortbanehandboll –  U10</vt:lpstr>
      <vt:lpstr>Förhållningsregler i gruppen</vt:lpstr>
      <vt:lpstr>Föräldraansvaret</vt:lpstr>
      <vt:lpstr>Frågor?</vt:lpstr>
      <vt:lpstr>Slut!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Välkomna till säsong 2023/2024! </dc:title>
  <dc:creator>Emma Wahlberg</dc:creator>
  <cp:lastModifiedBy>Emma Wahlberg</cp:lastModifiedBy>
  <cp:revision>1</cp:revision>
  <dcterms:created xsi:type="dcterms:W3CDTF">2023-08-18T10:41:20Z</dcterms:created>
  <dcterms:modified xsi:type="dcterms:W3CDTF">2024-09-08T08:50:42Z</dcterms:modified>
</cp:coreProperties>
</file>