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3" r:id="rId6"/>
    <p:sldId id="264" r:id="rId7"/>
    <p:sldId id="259" r:id="rId8"/>
    <p:sldId id="262" r:id="rId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53" autoAdjust="0"/>
  </p:normalViewPr>
  <p:slideViewPr>
    <p:cSldViewPr>
      <p:cViewPr varScale="1">
        <p:scale>
          <a:sx n="111" d="100"/>
          <a:sy n="111" d="100"/>
        </p:scale>
        <p:origin x="161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9EA0B-6BAA-4BFA-8BCF-658DBF2BC69C}" type="datetimeFigureOut">
              <a:rPr lang="sv-SE" smtClean="0"/>
              <a:t>2019-05-12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7DA0A-6A19-436E-896E-22EFDAAAA97D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9EA0B-6BAA-4BFA-8BCF-658DBF2BC69C}" type="datetimeFigureOut">
              <a:rPr lang="sv-SE" smtClean="0"/>
              <a:t>2019-05-12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7DA0A-6A19-436E-896E-22EFDAAAA97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9EA0B-6BAA-4BFA-8BCF-658DBF2BC69C}" type="datetimeFigureOut">
              <a:rPr lang="sv-SE" smtClean="0"/>
              <a:t>2019-05-12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7DA0A-6A19-436E-896E-22EFDAAAA97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9EA0B-6BAA-4BFA-8BCF-658DBF2BC69C}" type="datetimeFigureOut">
              <a:rPr lang="sv-SE" smtClean="0"/>
              <a:t>2019-05-12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7DA0A-6A19-436E-896E-22EFDAAAA97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9EA0B-6BAA-4BFA-8BCF-658DBF2BC69C}" type="datetimeFigureOut">
              <a:rPr lang="sv-SE" smtClean="0"/>
              <a:t>2019-05-12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7DA0A-6A19-436E-896E-22EFDAAAA97D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9EA0B-6BAA-4BFA-8BCF-658DBF2BC69C}" type="datetimeFigureOut">
              <a:rPr lang="sv-SE" smtClean="0"/>
              <a:t>2019-05-12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7DA0A-6A19-436E-896E-22EFDAAAA97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9EA0B-6BAA-4BFA-8BCF-658DBF2BC69C}" type="datetimeFigureOut">
              <a:rPr lang="sv-SE" smtClean="0"/>
              <a:t>2019-05-12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7DA0A-6A19-436E-896E-22EFDAAAA97D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9EA0B-6BAA-4BFA-8BCF-658DBF2BC69C}" type="datetimeFigureOut">
              <a:rPr lang="sv-SE" smtClean="0"/>
              <a:t>2019-05-12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7DA0A-6A19-436E-896E-22EFDAAAA97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9EA0B-6BAA-4BFA-8BCF-658DBF2BC69C}" type="datetimeFigureOut">
              <a:rPr lang="sv-SE" smtClean="0"/>
              <a:t>2019-05-12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7DA0A-6A19-436E-896E-22EFDAAAA97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9EA0B-6BAA-4BFA-8BCF-658DBF2BC69C}" type="datetimeFigureOut">
              <a:rPr lang="sv-SE" smtClean="0"/>
              <a:t>2019-05-12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7DA0A-6A19-436E-896E-22EFDAAAA97D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9EA0B-6BAA-4BFA-8BCF-658DBF2BC69C}" type="datetimeFigureOut">
              <a:rPr lang="sv-SE" smtClean="0"/>
              <a:t>2019-05-12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7DA0A-6A19-436E-896E-22EFDAAAA97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B29EA0B-6BAA-4BFA-8BCF-658DBF2BC69C}" type="datetimeFigureOut">
              <a:rPr lang="sv-SE" smtClean="0"/>
              <a:t>2019-05-12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277DA0A-6A19-436E-896E-22EFDAAAA97D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2.xlsx"/><Relationship Id="rId3" Type="http://schemas.openxmlformats.org/officeDocument/2006/relationships/image" Target="../media/image3.jpe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11" Type="http://schemas.openxmlformats.org/officeDocument/2006/relationships/package" Target="../embeddings/Microsoft_Excel_Worksheet3.xlsx"/><Relationship Id="rId5" Type="http://schemas.openxmlformats.org/officeDocument/2006/relationships/package" Target="../embeddings/Microsoft_Excel_Worksheet1.xlsx"/><Relationship Id="rId10" Type="http://schemas.openxmlformats.org/officeDocument/2006/relationships/oleObject" Target="../embeddings/oleObject3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5.xlsx"/><Relationship Id="rId3" Type="http://schemas.openxmlformats.org/officeDocument/2006/relationships/image" Target="../media/image3.jpeg"/><Relationship Id="rId7" Type="http://schemas.openxmlformats.org/officeDocument/2006/relationships/oleObject" Target="../embeddings/oleObject5.bin"/><Relationship Id="rId12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11" Type="http://schemas.openxmlformats.org/officeDocument/2006/relationships/package" Target="../embeddings/Microsoft_Excel_Worksheet6.xlsx"/><Relationship Id="rId5" Type="http://schemas.openxmlformats.org/officeDocument/2006/relationships/package" Target="../embeddings/Microsoft_Excel_Worksheet4.xlsx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EKEBY IF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Informationsmöte 2019-05-12 19:00 </a:t>
            </a:r>
            <a:endParaRPr lang="sv-S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984" y="1484784"/>
            <a:ext cx="1743456" cy="1868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87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Agenda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dirty="0" smtClean="0"/>
          </a:p>
          <a:p>
            <a:r>
              <a:rPr lang="sv-SE" dirty="0" smtClean="0"/>
              <a:t>Läget i lagen 2018/2019</a:t>
            </a:r>
          </a:p>
          <a:p>
            <a:r>
              <a:rPr lang="sv-SE" dirty="0" smtClean="0"/>
              <a:t>Sommarträning 2019</a:t>
            </a:r>
          </a:p>
          <a:p>
            <a:r>
              <a:rPr lang="sv-SE" dirty="0" smtClean="0"/>
              <a:t>Säsongen 2019/2020</a:t>
            </a:r>
            <a:endParaRPr lang="sv-SE" dirty="0"/>
          </a:p>
          <a:p>
            <a:r>
              <a:rPr lang="sv-SE" dirty="0" smtClean="0"/>
              <a:t>Frågor</a:t>
            </a:r>
            <a:endParaRPr lang="sv-S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20688"/>
            <a:ext cx="671843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99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LÄGET I LAGEN 2018/2019</a:t>
            </a:r>
            <a:endParaRPr lang="sv-S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20688"/>
            <a:ext cx="671843" cy="720000"/>
          </a:xfrm>
          <a:prstGeom prst="rect">
            <a:avLst/>
          </a:prstGeom>
        </p:spPr>
      </p:pic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endParaRPr lang="sv-SE" sz="1400" dirty="0" smtClean="0"/>
          </a:p>
          <a:p>
            <a:endParaRPr lang="sv-SE" sz="14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8611767"/>
              </p:ext>
            </p:extLst>
          </p:nvPr>
        </p:nvGraphicFramePr>
        <p:xfrm>
          <a:off x="414332" y="2104640"/>
          <a:ext cx="3813388" cy="2044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" name="Worksheet" r:id="rId5" imgW="2504803" imgH="1342921" progId="Excel.Sheet.12">
                  <p:embed/>
                </p:oleObj>
              </mc:Choice>
              <mc:Fallback>
                <p:oleObj name="Worksheet" r:id="rId5" imgW="2504803" imgH="134292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4332" y="2104640"/>
                        <a:ext cx="3813388" cy="20444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6943519"/>
              </p:ext>
            </p:extLst>
          </p:nvPr>
        </p:nvGraphicFramePr>
        <p:xfrm>
          <a:off x="451748" y="5080663"/>
          <a:ext cx="2181413" cy="626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" name="Worksheet" r:id="rId8" imgW="1448018" imgH="390283" progId="Excel.Sheet.12">
                  <p:embed/>
                </p:oleObj>
              </mc:Choice>
              <mc:Fallback>
                <p:oleObj name="Worksheet" r:id="rId8" imgW="1448018" imgH="39028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1748" y="5080663"/>
                        <a:ext cx="2181413" cy="6267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716016" y="1844824"/>
            <a:ext cx="432048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200" dirty="0" smtClean="0"/>
              <a:t>Summering</a:t>
            </a:r>
          </a:p>
          <a:p>
            <a:r>
              <a:rPr lang="sv-SE" sz="1600" b="1" dirty="0" smtClean="0"/>
              <a:t>Pojkar</a:t>
            </a:r>
          </a:p>
          <a:p>
            <a:r>
              <a:rPr lang="sv-SE" sz="1600" dirty="0"/>
              <a:t>04: 	Förlorat </a:t>
            </a:r>
            <a:r>
              <a:rPr lang="sv-SE" sz="1600" dirty="0" smtClean="0"/>
              <a:t>flera spelare</a:t>
            </a:r>
            <a:r>
              <a:rPr lang="sv-SE" sz="1600" dirty="0"/>
              <a:t>, </a:t>
            </a:r>
            <a:r>
              <a:rPr lang="sv-SE" sz="1600" dirty="0" smtClean="0"/>
              <a:t>trupp </a:t>
            </a:r>
            <a:r>
              <a:rPr lang="sv-SE" sz="1600" dirty="0"/>
              <a:t>ok </a:t>
            </a:r>
            <a:endParaRPr lang="sv-SE" sz="1600" dirty="0" smtClean="0"/>
          </a:p>
          <a:p>
            <a:r>
              <a:rPr lang="sv-SE" sz="1600" dirty="0" smtClean="0"/>
              <a:t>05/06: 	Förlorat flera spelare, trupp </a:t>
            </a:r>
            <a:r>
              <a:rPr lang="sv-SE" sz="1600" dirty="0" smtClean="0">
                <a:solidFill>
                  <a:srgbClr val="FF0000"/>
                </a:solidFill>
              </a:rPr>
              <a:t>liten</a:t>
            </a:r>
          </a:p>
          <a:p>
            <a:endParaRPr lang="sv-SE" sz="1600" dirty="0"/>
          </a:p>
          <a:p>
            <a:r>
              <a:rPr lang="sv-SE" sz="1600" b="1" dirty="0" smtClean="0"/>
              <a:t>Flickor</a:t>
            </a:r>
          </a:p>
          <a:p>
            <a:r>
              <a:rPr lang="sv-SE" sz="1600" dirty="0" smtClean="0"/>
              <a:t>3/4/5:</a:t>
            </a:r>
            <a:r>
              <a:rPr lang="sv-SE" sz="1600" dirty="0"/>
              <a:t>	</a:t>
            </a:r>
            <a:r>
              <a:rPr lang="sv-SE" sz="1600" dirty="0" smtClean="0"/>
              <a:t>Stabilt läge, trupp ok.  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9920720"/>
              </p:ext>
            </p:extLst>
          </p:nvPr>
        </p:nvGraphicFramePr>
        <p:xfrm>
          <a:off x="2646051" y="5074519"/>
          <a:ext cx="2181413" cy="946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" name="Worksheet" r:id="rId11" imgW="1448018" imgH="581060" progId="Excel.Sheet.12">
                  <p:embed/>
                </p:oleObj>
              </mc:Choice>
              <mc:Fallback>
                <p:oleObj name="Worksheet" r:id="rId11" imgW="1448018" imgH="5810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646051" y="5074519"/>
                        <a:ext cx="2181413" cy="9467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14331" y="1627057"/>
            <a:ext cx="39604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200" dirty="0" smtClean="0"/>
              <a:t>Åldersfördelning</a:t>
            </a:r>
            <a:endParaRPr lang="sv-SE" sz="2200" dirty="0"/>
          </a:p>
        </p:txBody>
      </p:sp>
      <p:sp>
        <p:nvSpPr>
          <p:cNvPr id="14" name="TextBox 13"/>
          <p:cNvSpPr txBox="1"/>
          <p:nvPr/>
        </p:nvSpPr>
        <p:spPr>
          <a:xfrm>
            <a:off x="611559" y="4643632"/>
            <a:ext cx="44927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200" u="sng" dirty="0" smtClean="0"/>
              <a:t>SERIESPEL</a:t>
            </a:r>
            <a:endParaRPr lang="sv-SE" sz="2200" u="sng" dirty="0"/>
          </a:p>
        </p:txBody>
      </p:sp>
    </p:spTree>
    <p:extLst>
      <p:ext uri="{BB962C8B-B14F-4D97-AF65-F5344CB8AC3E}">
        <p14:creationId xmlns:p14="http://schemas.microsoft.com/office/powerpoint/2010/main" val="105053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SOMMARTRÄNING 2019</a:t>
            </a:r>
            <a:endParaRPr lang="sv-S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20688"/>
            <a:ext cx="671843" cy="720000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457200" y="1844824"/>
            <a:ext cx="82296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200" dirty="0" smtClean="0"/>
              <a:t>Gemensam sommarträning, pojkar flickor 03-06</a:t>
            </a:r>
          </a:p>
          <a:p>
            <a:endParaRPr lang="sv-SE" sz="2200" dirty="0" smtClean="0"/>
          </a:p>
          <a:p>
            <a:r>
              <a:rPr lang="sv-SE" sz="2200" dirty="0" smtClean="0"/>
              <a:t>Vecka 20-26, 31-34</a:t>
            </a:r>
            <a:endParaRPr lang="sv-SE" sz="2200" dirty="0"/>
          </a:p>
          <a:p>
            <a:r>
              <a:rPr lang="sv-SE" sz="1600" dirty="0" smtClean="0"/>
              <a:t>Cirkelträning/ styrka			Gymhuset 24		Frida Angelica</a:t>
            </a:r>
          </a:p>
          <a:p>
            <a:r>
              <a:rPr lang="sv-SE" sz="1600" dirty="0" smtClean="0"/>
              <a:t>Kardio 			</a:t>
            </a:r>
            <a:r>
              <a:rPr lang="sv-SE" sz="1600" dirty="0"/>
              <a:t>	</a:t>
            </a:r>
            <a:r>
              <a:rPr lang="sv-SE" sz="1600" dirty="0" smtClean="0"/>
              <a:t>Utepass			Alexander Fredrik</a:t>
            </a:r>
          </a:p>
          <a:p>
            <a:r>
              <a:rPr lang="sv-SE" sz="1600" dirty="0" smtClean="0"/>
              <a:t>Rörlighet, smidighet			Skogstorpskolan		Instruktör</a:t>
            </a:r>
          </a:p>
          <a:p>
            <a:r>
              <a:rPr lang="sv-SE" sz="1600" dirty="0"/>
              <a:t>	</a:t>
            </a:r>
            <a:r>
              <a:rPr lang="sv-SE" sz="1600" dirty="0" smtClean="0"/>
              <a:t>						</a:t>
            </a:r>
            <a:r>
              <a:rPr lang="sv-SE" sz="1600" smtClean="0"/>
              <a:t>Jens Stenman.</a:t>
            </a:r>
            <a:endParaRPr lang="sv-SE" sz="1600" dirty="0" smtClean="0"/>
          </a:p>
          <a:p>
            <a:endParaRPr lang="sv-SE" sz="1600" dirty="0"/>
          </a:p>
          <a:p>
            <a:r>
              <a:rPr lang="sv-SE" sz="1600" dirty="0" smtClean="0"/>
              <a:t>Träningen kommer att anslås veckovis, allt för att kunna erbjuda så många som möjligt att vara med. Alla pass läggs upp via hemsidan.</a:t>
            </a:r>
          </a:p>
          <a:p>
            <a:endParaRPr lang="sv-SE" sz="2200" dirty="0" smtClean="0"/>
          </a:p>
          <a:p>
            <a:r>
              <a:rPr lang="sv-SE" sz="2000" dirty="0" smtClean="0"/>
              <a:t>Träningsdagbok, test före, under och efter sommarträningen.</a:t>
            </a:r>
            <a:endParaRPr lang="sv-SE" sz="2200" dirty="0" smtClean="0"/>
          </a:p>
          <a:p>
            <a:endParaRPr lang="sv-SE" dirty="0" smtClean="0"/>
          </a:p>
          <a:p>
            <a:r>
              <a:rPr lang="sv-SE" dirty="0" smtClean="0"/>
              <a:t>Kostnad: 300kr / deltagare</a:t>
            </a:r>
            <a:endParaRPr lang="sv-SE" dirty="0"/>
          </a:p>
          <a:p>
            <a:endParaRPr lang="sv-SE" dirty="0" smtClean="0"/>
          </a:p>
          <a:p>
            <a:r>
              <a:rPr lang="sv-SE" dirty="0" smtClean="0"/>
              <a:t>Hösträning september-december 1 gång / vecka, Gymhuset 24</a:t>
            </a:r>
          </a:p>
        </p:txBody>
      </p:sp>
    </p:spTree>
    <p:extLst>
      <p:ext uri="{BB962C8B-B14F-4D97-AF65-F5344CB8AC3E}">
        <p14:creationId xmlns:p14="http://schemas.microsoft.com/office/powerpoint/2010/main" val="308332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SOMMARTRÄNING </a:t>
            </a:r>
            <a:r>
              <a:rPr lang="sv-SE" dirty="0" smtClean="0"/>
              <a:t>2019	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Ett samarbete mellan Gym-Huset 24, Kumla IBK och Ekeby IF</a:t>
            </a:r>
          </a:p>
          <a:p>
            <a:endParaRPr lang="sv-SE" dirty="0" smtClean="0"/>
          </a:p>
          <a:p>
            <a:r>
              <a:rPr lang="sv-SE" dirty="0" smtClean="0"/>
              <a:t>Är träningen obligatorisk?</a:t>
            </a:r>
          </a:p>
          <a:p>
            <a:r>
              <a:rPr lang="sv-SE" dirty="0" smtClean="0"/>
              <a:t>-Nej, men vi ser gärna att alla som inte utövar annan idrott är med på alla pass som man har möjlighet till.</a:t>
            </a:r>
          </a:p>
          <a:p>
            <a:endParaRPr lang="sv-SE" dirty="0"/>
          </a:p>
          <a:p>
            <a:r>
              <a:rPr lang="sv-SE" dirty="0" smtClean="0"/>
              <a:t>Varför använder ni externa instruktörer?</a:t>
            </a:r>
          </a:p>
          <a:p>
            <a:r>
              <a:rPr lang="sv-SE" dirty="0" smtClean="0"/>
              <a:t>-Allt för att utveckla verksamheten, för att alla behöver höra nya röster.</a:t>
            </a:r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20688"/>
            <a:ext cx="671843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38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SOMMARTRÄNING </a:t>
            </a:r>
            <a:r>
              <a:rPr lang="sv-SE" dirty="0" smtClean="0"/>
              <a:t>2019	</a:t>
            </a:r>
            <a:r>
              <a:rPr lang="sv-SE" dirty="0"/>
              <a:t>	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Tisdag </a:t>
            </a:r>
            <a:r>
              <a:rPr lang="sv-SE" dirty="0" smtClean="0"/>
              <a:t>	14/5 </a:t>
            </a:r>
            <a:r>
              <a:rPr lang="sv-SE" dirty="0"/>
              <a:t>	</a:t>
            </a:r>
            <a:r>
              <a:rPr lang="sv-SE" dirty="0" smtClean="0"/>
              <a:t>19.00 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>Söndag </a:t>
            </a:r>
            <a:r>
              <a:rPr lang="sv-SE" dirty="0" smtClean="0"/>
              <a:t>	19/5 	09.00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Måndag </a:t>
            </a:r>
            <a:r>
              <a:rPr lang="sv-SE" dirty="0" smtClean="0"/>
              <a:t>	20/5	19.00 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>Onsdag </a:t>
            </a:r>
            <a:r>
              <a:rPr lang="sv-SE" dirty="0" smtClean="0"/>
              <a:t>	22/5	19.00 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>Söndag </a:t>
            </a:r>
            <a:r>
              <a:rPr lang="sv-SE" dirty="0" smtClean="0"/>
              <a:t>	26/5	09.00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Måndag </a:t>
            </a:r>
            <a:r>
              <a:rPr lang="sv-SE" dirty="0" smtClean="0"/>
              <a:t>	27/5	19.00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>Onsdag </a:t>
            </a:r>
            <a:r>
              <a:rPr lang="sv-SE" dirty="0" smtClean="0"/>
              <a:t>	</a:t>
            </a:r>
            <a:r>
              <a:rPr lang="sv-SE" smtClean="0"/>
              <a:t>29/5 	19.00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Passen innehåller styrka, kondition push och militärträning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20688"/>
            <a:ext cx="671843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856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SÄSONGEN 2019/2020</a:t>
            </a:r>
            <a:endParaRPr lang="sv-S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20688"/>
            <a:ext cx="671843" cy="720000"/>
          </a:xfrm>
          <a:prstGeom prst="rect">
            <a:avLst/>
          </a:prstGeom>
        </p:spPr>
      </p:pic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6360497"/>
              </p:ext>
            </p:extLst>
          </p:nvPr>
        </p:nvGraphicFramePr>
        <p:xfrm>
          <a:off x="611559" y="2276872"/>
          <a:ext cx="3760759" cy="2016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3" name="Worksheet" r:id="rId5" imgW="2504803" imgH="1342921" progId="Excel.Sheet.12">
                  <p:embed/>
                </p:oleObj>
              </mc:Choice>
              <mc:Fallback>
                <p:oleObj name="Worksheet" r:id="rId5" imgW="2504803" imgH="134292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1559" y="2276872"/>
                        <a:ext cx="3760759" cy="20162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616273" y="1845985"/>
            <a:ext cx="375604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2200" dirty="0"/>
              <a:t>Åldersfördelning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16016" y="2151336"/>
            <a:ext cx="43204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200" dirty="0" smtClean="0"/>
              <a:t>Summering</a:t>
            </a:r>
          </a:p>
          <a:p>
            <a:pPr marL="342900" indent="-342900">
              <a:buFontTx/>
              <a:buChar char="-"/>
            </a:pPr>
            <a:r>
              <a:rPr lang="sv-SE" dirty="0" smtClean="0"/>
              <a:t>Spelarförändringar</a:t>
            </a:r>
          </a:p>
          <a:p>
            <a:pPr marL="342900" indent="-342900">
              <a:buFontTx/>
              <a:buChar char="-"/>
            </a:pPr>
            <a:r>
              <a:rPr lang="sv-SE" dirty="0" smtClean="0"/>
              <a:t>Omvärldsbild, länets lag</a:t>
            </a:r>
          </a:p>
          <a:p>
            <a:pPr marL="342900" indent="-342900">
              <a:buFontTx/>
              <a:buChar char="-"/>
            </a:pPr>
            <a:r>
              <a:rPr lang="sv-SE" dirty="0" smtClean="0"/>
              <a:t>Åldersindelning serier</a:t>
            </a:r>
          </a:p>
          <a:p>
            <a:pPr marL="342900" indent="-342900">
              <a:buFontTx/>
              <a:buChar char="-"/>
            </a:pPr>
            <a:r>
              <a:rPr lang="sv-SE" dirty="0" smtClean="0"/>
              <a:t>Högre krav på tränarkunskap</a:t>
            </a:r>
          </a:p>
          <a:p>
            <a:pPr marL="342900" indent="-342900">
              <a:buFontTx/>
              <a:buChar char="-"/>
            </a:pPr>
            <a:r>
              <a:rPr lang="sv-SE" dirty="0" smtClean="0"/>
              <a:t>Dispens, åldrar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8423617"/>
              </p:ext>
            </p:extLst>
          </p:nvPr>
        </p:nvGraphicFramePr>
        <p:xfrm>
          <a:off x="603020" y="4869161"/>
          <a:ext cx="2726861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4" name="Worksheet" r:id="rId8" imgW="2000577" imgH="581060" progId="Excel.Sheet.12">
                  <p:embed/>
                </p:oleObj>
              </mc:Choice>
              <mc:Fallback>
                <p:oleObj name="Worksheet" r:id="rId8" imgW="2000577" imgH="5810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03020" y="4869161"/>
                        <a:ext cx="2726861" cy="792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625556"/>
              </p:ext>
            </p:extLst>
          </p:nvPr>
        </p:nvGraphicFramePr>
        <p:xfrm>
          <a:off x="3357308" y="4869161"/>
          <a:ext cx="2726860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5" name="Worksheet" r:id="rId11" imgW="2000577" imgH="581060" progId="Excel.Sheet.12">
                  <p:embed/>
                </p:oleObj>
              </mc:Choice>
              <mc:Fallback>
                <p:oleObj name="Worksheet" r:id="rId11" imgW="2000577" imgH="5810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357308" y="4869161"/>
                        <a:ext cx="2726860" cy="792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67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SÄSONGEN 2019/2020</a:t>
            </a:r>
            <a:endParaRPr lang="sv-S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20688"/>
            <a:ext cx="671843" cy="720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7544" y="2122978"/>
            <a:ext cx="41764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 smtClean="0"/>
              <a:t>PK1:  	Moa Molin</a:t>
            </a:r>
          </a:p>
          <a:p>
            <a:r>
              <a:rPr lang="sv-SE" dirty="0"/>
              <a:t>	</a:t>
            </a:r>
            <a:r>
              <a:rPr lang="sv-SE" dirty="0" smtClean="0"/>
              <a:t>Christoffer Hanell</a:t>
            </a:r>
          </a:p>
          <a:p>
            <a:r>
              <a:rPr lang="sv-SE" dirty="0"/>
              <a:t>	</a:t>
            </a:r>
            <a:r>
              <a:rPr lang="sv-SE" dirty="0" smtClean="0"/>
              <a:t>Shanaz Nabi Pour</a:t>
            </a:r>
          </a:p>
          <a:p>
            <a:r>
              <a:rPr lang="sv-SE" dirty="0" smtClean="0"/>
              <a:t>	</a:t>
            </a:r>
            <a:endParaRPr lang="sv-SE" dirty="0"/>
          </a:p>
          <a:p>
            <a:r>
              <a:rPr lang="sv-SE" dirty="0" smtClean="0"/>
              <a:t>PK2:	Erik Johansson</a:t>
            </a:r>
          </a:p>
          <a:p>
            <a:r>
              <a:rPr lang="sv-SE" dirty="0"/>
              <a:t>	</a:t>
            </a:r>
            <a:r>
              <a:rPr lang="sv-SE" dirty="0" smtClean="0"/>
              <a:t>Matthias Ringholm</a:t>
            </a:r>
          </a:p>
          <a:p>
            <a:r>
              <a:rPr lang="sv-SE" dirty="0"/>
              <a:t>	</a:t>
            </a:r>
          </a:p>
          <a:p>
            <a:r>
              <a:rPr lang="sv-SE" i="1" dirty="0" smtClean="0"/>
              <a:t>	</a:t>
            </a:r>
          </a:p>
          <a:p>
            <a:r>
              <a:rPr lang="sv-SE" i="1" dirty="0"/>
              <a:t>	</a:t>
            </a:r>
            <a:r>
              <a:rPr lang="sv-SE" i="1" dirty="0" smtClean="0"/>
              <a:t>Supportfunktioner ovan lag</a:t>
            </a:r>
          </a:p>
          <a:p>
            <a:r>
              <a:rPr lang="sv-SE" dirty="0"/>
              <a:t>	</a:t>
            </a:r>
            <a:r>
              <a:rPr lang="sv-SE" i="1" dirty="0" smtClean="0"/>
              <a:t>Henrik Kumblad</a:t>
            </a:r>
            <a:r>
              <a:rPr lang="sv-SE" i="1" dirty="0"/>
              <a:t>	</a:t>
            </a:r>
            <a:endParaRPr lang="sv-SE" i="1" dirty="0" smtClean="0"/>
          </a:p>
          <a:p>
            <a:r>
              <a:rPr lang="sv-SE" i="1" dirty="0"/>
              <a:t>	</a:t>
            </a:r>
            <a:r>
              <a:rPr lang="sv-SE" i="1" dirty="0" smtClean="0"/>
              <a:t>Dennis Lundin</a:t>
            </a:r>
          </a:p>
          <a:p>
            <a:r>
              <a:rPr lang="sv-SE" i="1" dirty="0"/>
              <a:t>	</a:t>
            </a:r>
            <a:r>
              <a:rPr lang="sv-SE" i="1" dirty="0" smtClean="0"/>
              <a:t>Jimmy Elséus</a:t>
            </a:r>
          </a:p>
          <a:p>
            <a:r>
              <a:rPr lang="sv-SE" i="1" dirty="0" smtClean="0"/>
              <a:t>	Kenneth Andersson</a:t>
            </a:r>
          </a:p>
          <a:p>
            <a:r>
              <a:rPr lang="sv-SE" i="1" dirty="0" smtClean="0"/>
              <a:t>	Mikael Berggren</a:t>
            </a:r>
          </a:p>
          <a:p>
            <a:endParaRPr lang="sv-SE" dirty="0"/>
          </a:p>
        </p:txBody>
      </p:sp>
      <p:sp>
        <p:nvSpPr>
          <p:cNvPr id="8" name="Rectangle 7"/>
          <p:cNvSpPr/>
          <p:nvPr/>
        </p:nvSpPr>
        <p:spPr>
          <a:xfrm>
            <a:off x="4499992" y="212297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dirty="0" smtClean="0"/>
              <a:t>FK2/FK3	Hans Ahlgren</a:t>
            </a:r>
          </a:p>
          <a:p>
            <a:r>
              <a:rPr lang="sv-SE" dirty="0" smtClean="0"/>
              <a:t>	Maria </a:t>
            </a:r>
            <a:r>
              <a:rPr lang="sv-SE" dirty="0"/>
              <a:t>Föckelkärr</a:t>
            </a:r>
          </a:p>
          <a:p>
            <a:r>
              <a:rPr lang="sv-SE" dirty="0"/>
              <a:t>	</a:t>
            </a:r>
            <a:r>
              <a:rPr lang="sv-SE" dirty="0" smtClean="0"/>
              <a:t>Maja </a:t>
            </a:r>
            <a:r>
              <a:rPr lang="sv-SE" dirty="0"/>
              <a:t>Mustonen	</a:t>
            </a:r>
          </a:p>
          <a:p>
            <a:r>
              <a:rPr lang="sv-SE" dirty="0"/>
              <a:t>	Anders Näslund</a:t>
            </a:r>
          </a:p>
          <a:p>
            <a:r>
              <a:rPr lang="sv-SE" dirty="0"/>
              <a:t>	Eva </a:t>
            </a:r>
            <a:r>
              <a:rPr lang="sv-SE" dirty="0" smtClean="0"/>
              <a:t>Andersson</a:t>
            </a:r>
          </a:p>
          <a:p>
            <a:r>
              <a:rPr lang="sv-SE" dirty="0"/>
              <a:t>	</a:t>
            </a:r>
            <a:r>
              <a:rPr lang="sv-SE" dirty="0" smtClean="0"/>
              <a:t> </a:t>
            </a:r>
            <a:r>
              <a:rPr lang="sv-SE" dirty="0"/>
              <a:t>	</a:t>
            </a:r>
          </a:p>
          <a:p>
            <a:r>
              <a:rPr lang="sv-SE" i="1" dirty="0" smtClean="0"/>
              <a:t>	</a:t>
            </a:r>
            <a:r>
              <a:rPr lang="sv-SE" dirty="0" smtClean="0"/>
              <a:t>	</a:t>
            </a:r>
            <a:r>
              <a:rPr lang="sv-SE" dirty="0"/>
              <a:t>	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7544" y="1553131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b="1" dirty="0" smtClean="0"/>
              <a:t>Ledare </a:t>
            </a:r>
            <a:endParaRPr lang="sv-SE" sz="2400" b="1" dirty="0"/>
          </a:p>
        </p:txBody>
      </p:sp>
    </p:spTree>
    <p:extLst>
      <p:ext uri="{BB962C8B-B14F-4D97-AF65-F5344CB8AC3E}">
        <p14:creationId xmlns:p14="http://schemas.microsoft.com/office/powerpoint/2010/main" val="79072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451</TotalTime>
  <Words>130</Words>
  <Application>Microsoft Office PowerPoint</Application>
  <PresentationFormat>On-screen Show (4:3)</PresentationFormat>
  <Paragraphs>76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Clarity</vt:lpstr>
      <vt:lpstr>Worksheet</vt:lpstr>
      <vt:lpstr>EKEBY IF</vt:lpstr>
      <vt:lpstr>Agenda</vt:lpstr>
      <vt:lpstr>LÄGET I LAGEN 2018/2019</vt:lpstr>
      <vt:lpstr>SOMMARTRÄNING 2019</vt:lpstr>
      <vt:lpstr>SOMMARTRÄNING 2019 </vt:lpstr>
      <vt:lpstr>SOMMARTRÄNING 2019  </vt:lpstr>
      <vt:lpstr>SÄSONGEN 2019/2020</vt:lpstr>
      <vt:lpstr>SÄSONGEN 2019/2020</vt:lpstr>
    </vt:vector>
  </TitlesOfParts>
  <Company>DHL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EKEBY IF</dc:title>
  <dc:creator>Henric Elvén</dc:creator>
  <cp:lastModifiedBy>Henric Elvén</cp:lastModifiedBy>
  <cp:revision>27</cp:revision>
  <dcterms:created xsi:type="dcterms:W3CDTF">2018-01-14T14:24:34Z</dcterms:created>
  <dcterms:modified xsi:type="dcterms:W3CDTF">2019-05-12T19:44:26Z</dcterms:modified>
</cp:coreProperties>
</file>