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sldIdLst>
    <p:sldId id="334" r:id="rId6"/>
    <p:sldId id="256" r:id="rId7"/>
    <p:sldId id="335" r:id="rId8"/>
    <p:sldId id="336" r:id="rId9"/>
    <p:sldId id="345" r:id="rId10"/>
    <p:sldId id="337" r:id="rId11"/>
    <p:sldId id="340" r:id="rId12"/>
    <p:sldId id="341" r:id="rId13"/>
    <p:sldId id="342" r:id="rId14"/>
    <p:sldId id="343" r:id="rId15"/>
    <p:sldId id="344" r:id="rId1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4" d="100"/>
          <a:sy n="114" d="100"/>
        </p:scale>
        <p:origin x="474"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C9E7010-1A40-3E7F-599C-A9072FE423EE}"/>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7F5DB42D-21A3-89FC-B658-B2B6581D24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F1D3EB22-93ED-5D91-BABC-867F0D9EB5C6}"/>
              </a:ext>
            </a:extLst>
          </p:cNvPr>
          <p:cNvSpPr>
            <a:spLocks noGrp="1"/>
          </p:cNvSpPr>
          <p:nvPr>
            <p:ph type="dt" sz="half" idx="10"/>
          </p:nvPr>
        </p:nvSpPr>
        <p:spPr/>
        <p:txBody>
          <a:bodyPr/>
          <a:lstStyle/>
          <a:p>
            <a:fld id="{7DCD793D-AC71-4A0B-AAA1-E4455F8E5A21}" type="datetimeFigureOut">
              <a:rPr lang="sv-SE" smtClean="0"/>
              <a:t>2023-11-17</a:t>
            </a:fld>
            <a:endParaRPr lang="sv-SE"/>
          </a:p>
        </p:txBody>
      </p:sp>
      <p:sp>
        <p:nvSpPr>
          <p:cNvPr id="5" name="Platshållare för sidfot 4">
            <a:extLst>
              <a:ext uri="{FF2B5EF4-FFF2-40B4-BE49-F238E27FC236}">
                <a16:creationId xmlns:a16="http://schemas.microsoft.com/office/drawing/2014/main" id="{4A170FC8-11E4-AB13-FF73-4D1F2E8962D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544819D-878C-2F39-EBBD-A350E9700E4C}"/>
              </a:ext>
            </a:extLst>
          </p:cNvPr>
          <p:cNvSpPr>
            <a:spLocks noGrp="1"/>
          </p:cNvSpPr>
          <p:nvPr>
            <p:ph type="sldNum" sz="quarter" idx="12"/>
          </p:nvPr>
        </p:nvSpPr>
        <p:spPr/>
        <p:txBody>
          <a:bodyPr/>
          <a:lstStyle/>
          <a:p>
            <a:fld id="{4B4D108A-D562-44AF-A976-94D678F43539}" type="slidenum">
              <a:rPr lang="sv-SE" smtClean="0"/>
              <a:t>‹#›</a:t>
            </a:fld>
            <a:endParaRPr lang="sv-SE"/>
          </a:p>
        </p:txBody>
      </p:sp>
    </p:spTree>
    <p:extLst>
      <p:ext uri="{BB962C8B-B14F-4D97-AF65-F5344CB8AC3E}">
        <p14:creationId xmlns:p14="http://schemas.microsoft.com/office/powerpoint/2010/main" val="2419017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1A03ED-00C3-BAF8-63FE-774E146C5694}"/>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E9C444F7-5FC8-4F9C-F914-D7EB07FB26C5}"/>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44713C1-6ECA-70B9-9C2A-9A345CA038CF}"/>
              </a:ext>
            </a:extLst>
          </p:cNvPr>
          <p:cNvSpPr>
            <a:spLocks noGrp="1"/>
          </p:cNvSpPr>
          <p:nvPr>
            <p:ph type="dt" sz="half" idx="10"/>
          </p:nvPr>
        </p:nvSpPr>
        <p:spPr/>
        <p:txBody>
          <a:bodyPr/>
          <a:lstStyle/>
          <a:p>
            <a:fld id="{7DCD793D-AC71-4A0B-AAA1-E4455F8E5A21}" type="datetimeFigureOut">
              <a:rPr lang="sv-SE" smtClean="0"/>
              <a:t>2023-11-17</a:t>
            </a:fld>
            <a:endParaRPr lang="sv-SE"/>
          </a:p>
        </p:txBody>
      </p:sp>
      <p:sp>
        <p:nvSpPr>
          <p:cNvPr id="5" name="Platshållare för sidfot 4">
            <a:extLst>
              <a:ext uri="{FF2B5EF4-FFF2-40B4-BE49-F238E27FC236}">
                <a16:creationId xmlns:a16="http://schemas.microsoft.com/office/drawing/2014/main" id="{49FC190D-744D-B009-4484-5F4508B175B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AA7BFD9-70A1-EF2B-70FE-B4994563270D}"/>
              </a:ext>
            </a:extLst>
          </p:cNvPr>
          <p:cNvSpPr>
            <a:spLocks noGrp="1"/>
          </p:cNvSpPr>
          <p:nvPr>
            <p:ph type="sldNum" sz="quarter" idx="12"/>
          </p:nvPr>
        </p:nvSpPr>
        <p:spPr/>
        <p:txBody>
          <a:bodyPr/>
          <a:lstStyle/>
          <a:p>
            <a:fld id="{4B4D108A-D562-44AF-A976-94D678F43539}" type="slidenum">
              <a:rPr lang="sv-SE" smtClean="0"/>
              <a:t>‹#›</a:t>
            </a:fld>
            <a:endParaRPr lang="sv-SE"/>
          </a:p>
        </p:txBody>
      </p:sp>
    </p:spTree>
    <p:extLst>
      <p:ext uri="{BB962C8B-B14F-4D97-AF65-F5344CB8AC3E}">
        <p14:creationId xmlns:p14="http://schemas.microsoft.com/office/powerpoint/2010/main" val="1149072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29EEEFB1-9438-9D75-C786-F738020897F5}"/>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E65785FC-2A69-0BAB-1FFE-F51A01806426}"/>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7FC3762-EF48-68A9-2489-C2F66C65C9A8}"/>
              </a:ext>
            </a:extLst>
          </p:cNvPr>
          <p:cNvSpPr>
            <a:spLocks noGrp="1"/>
          </p:cNvSpPr>
          <p:nvPr>
            <p:ph type="dt" sz="half" idx="10"/>
          </p:nvPr>
        </p:nvSpPr>
        <p:spPr/>
        <p:txBody>
          <a:bodyPr/>
          <a:lstStyle/>
          <a:p>
            <a:fld id="{7DCD793D-AC71-4A0B-AAA1-E4455F8E5A21}" type="datetimeFigureOut">
              <a:rPr lang="sv-SE" smtClean="0"/>
              <a:t>2023-11-17</a:t>
            </a:fld>
            <a:endParaRPr lang="sv-SE"/>
          </a:p>
        </p:txBody>
      </p:sp>
      <p:sp>
        <p:nvSpPr>
          <p:cNvPr id="5" name="Platshållare för sidfot 4">
            <a:extLst>
              <a:ext uri="{FF2B5EF4-FFF2-40B4-BE49-F238E27FC236}">
                <a16:creationId xmlns:a16="http://schemas.microsoft.com/office/drawing/2014/main" id="{FEA86A8B-87FF-D7B8-9972-9FC1368D6A7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60E47B5-F8DF-6EB2-C728-0A608314733F}"/>
              </a:ext>
            </a:extLst>
          </p:cNvPr>
          <p:cNvSpPr>
            <a:spLocks noGrp="1"/>
          </p:cNvSpPr>
          <p:nvPr>
            <p:ph type="sldNum" sz="quarter" idx="12"/>
          </p:nvPr>
        </p:nvSpPr>
        <p:spPr/>
        <p:txBody>
          <a:bodyPr/>
          <a:lstStyle/>
          <a:p>
            <a:fld id="{4B4D108A-D562-44AF-A976-94D678F43539}" type="slidenum">
              <a:rPr lang="sv-SE" smtClean="0"/>
              <a:t>‹#›</a:t>
            </a:fld>
            <a:endParaRPr lang="sv-SE"/>
          </a:p>
        </p:txBody>
      </p:sp>
    </p:spTree>
    <p:extLst>
      <p:ext uri="{BB962C8B-B14F-4D97-AF65-F5344CB8AC3E}">
        <p14:creationId xmlns:p14="http://schemas.microsoft.com/office/powerpoint/2010/main" val="10426631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F524DAF-9B0E-2CB0-486B-95A606119DF9}"/>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4B4FB093-728E-66D7-B16B-3B34D820485F}"/>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502B5369-AF95-D1B4-19E0-8BD50821F2A7}"/>
              </a:ext>
            </a:extLst>
          </p:cNvPr>
          <p:cNvSpPr>
            <a:spLocks noGrp="1"/>
          </p:cNvSpPr>
          <p:nvPr>
            <p:ph type="dt" sz="half" idx="10"/>
          </p:nvPr>
        </p:nvSpPr>
        <p:spPr>
          <a:xfrm>
            <a:off x="838200" y="6356350"/>
            <a:ext cx="2743200" cy="365125"/>
          </a:xfrm>
          <a:prstGeom prst="rect">
            <a:avLst/>
          </a:prstGeom>
        </p:spPr>
        <p:txBody>
          <a:bodyPr/>
          <a:lstStyle/>
          <a:p>
            <a:fld id="{BF9FEF8B-7E66-4126-B9D5-AAE6B738C187}" type="datetimeFigureOut">
              <a:rPr lang="sv-SE" smtClean="0"/>
              <a:t>2023-11-17</a:t>
            </a:fld>
            <a:endParaRPr lang="sv-SE"/>
          </a:p>
        </p:txBody>
      </p:sp>
      <p:sp>
        <p:nvSpPr>
          <p:cNvPr id="5" name="Platshållare för sidfot 4">
            <a:extLst>
              <a:ext uri="{FF2B5EF4-FFF2-40B4-BE49-F238E27FC236}">
                <a16:creationId xmlns:a16="http://schemas.microsoft.com/office/drawing/2014/main" id="{14136B18-B04F-4627-5D4F-CFDE6E175FBB}"/>
              </a:ext>
            </a:extLst>
          </p:cNvPr>
          <p:cNvSpPr>
            <a:spLocks noGrp="1"/>
          </p:cNvSpPr>
          <p:nvPr>
            <p:ph type="ftr" sz="quarter" idx="11"/>
          </p:nvPr>
        </p:nvSpPr>
        <p:spPr>
          <a:xfrm>
            <a:off x="4038600" y="6356350"/>
            <a:ext cx="4114800" cy="365125"/>
          </a:xfrm>
          <a:prstGeom prst="rect">
            <a:avLst/>
          </a:prstGeom>
        </p:spPr>
        <p:txBody>
          <a:bodyPr/>
          <a:lstStyle/>
          <a:p>
            <a:endParaRPr lang="sv-SE"/>
          </a:p>
        </p:txBody>
      </p:sp>
      <p:sp>
        <p:nvSpPr>
          <p:cNvPr id="6" name="Platshållare för bildnummer 5">
            <a:extLst>
              <a:ext uri="{FF2B5EF4-FFF2-40B4-BE49-F238E27FC236}">
                <a16:creationId xmlns:a16="http://schemas.microsoft.com/office/drawing/2014/main" id="{5541CBE9-B8E8-3A3E-AF96-CD6CBBC96BA7}"/>
              </a:ext>
            </a:extLst>
          </p:cNvPr>
          <p:cNvSpPr>
            <a:spLocks noGrp="1"/>
          </p:cNvSpPr>
          <p:nvPr>
            <p:ph type="sldNum" sz="quarter" idx="12"/>
          </p:nvPr>
        </p:nvSpPr>
        <p:spPr>
          <a:xfrm>
            <a:off x="8610600" y="6356350"/>
            <a:ext cx="2743200" cy="365125"/>
          </a:xfrm>
          <a:prstGeom prst="rect">
            <a:avLst/>
          </a:prstGeom>
        </p:spPr>
        <p:txBody>
          <a:bodyPr/>
          <a:lstStyle/>
          <a:p>
            <a:fld id="{E6CA9DF5-C9EE-4DB1-99EA-17B31E77A301}" type="slidenum">
              <a:rPr lang="sv-SE" smtClean="0"/>
              <a:t>‹#›</a:t>
            </a:fld>
            <a:endParaRPr lang="sv-SE"/>
          </a:p>
        </p:txBody>
      </p:sp>
    </p:spTree>
    <p:extLst>
      <p:ext uri="{BB962C8B-B14F-4D97-AF65-F5344CB8AC3E}">
        <p14:creationId xmlns:p14="http://schemas.microsoft.com/office/powerpoint/2010/main" val="33192499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CF87BF-0302-39D0-03AD-8C381A03F43C}"/>
              </a:ext>
            </a:extLst>
          </p:cNvPr>
          <p:cNvSpPr>
            <a:spLocks noGrp="1"/>
          </p:cNvSpPr>
          <p:nvPr>
            <p:ph type="title"/>
          </p:nvPr>
        </p:nvSpPr>
        <p:spPr>
          <a:xfrm>
            <a:off x="838200" y="365125"/>
            <a:ext cx="10515600" cy="1325563"/>
          </a:xfrm>
          <a:prstGeom prst="rect">
            <a:avLst/>
          </a:prstGeom>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692AB41-EB62-5356-D5B6-774CD21DDB03}"/>
              </a:ext>
            </a:extLst>
          </p:cNvPr>
          <p:cNvSpPr>
            <a:spLocks noGrp="1"/>
          </p:cNvSpPr>
          <p:nvPr>
            <p:ph idx="1"/>
          </p:nvPr>
        </p:nvSpPr>
        <p:spPr>
          <a:xfrm>
            <a:off x="838200" y="468705"/>
            <a:ext cx="10515600" cy="5920589"/>
          </a:xfrm>
          <a:prstGeom prst="rect">
            <a:avLst/>
          </a:prstGeo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E5CDFB2-6BAC-7DBB-FA27-69654D4AD19D}"/>
              </a:ext>
            </a:extLst>
          </p:cNvPr>
          <p:cNvSpPr>
            <a:spLocks noGrp="1"/>
          </p:cNvSpPr>
          <p:nvPr>
            <p:ph type="dt" sz="half" idx="10"/>
          </p:nvPr>
        </p:nvSpPr>
        <p:spPr>
          <a:xfrm>
            <a:off x="838200" y="6356350"/>
            <a:ext cx="2743200" cy="365125"/>
          </a:xfrm>
          <a:prstGeom prst="rect">
            <a:avLst/>
          </a:prstGeom>
        </p:spPr>
        <p:txBody>
          <a:bodyPr/>
          <a:lstStyle/>
          <a:p>
            <a:fld id="{BF9FEF8B-7E66-4126-B9D5-AAE6B738C187}" type="datetimeFigureOut">
              <a:rPr lang="sv-SE" smtClean="0"/>
              <a:t>2023-11-17</a:t>
            </a:fld>
            <a:endParaRPr lang="sv-SE"/>
          </a:p>
        </p:txBody>
      </p:sp>
      <p:sp>
        <p:nvSpPr>
          <p:cNvPr id="5" name="Platshållare för sidfot 4">
            <a:extLst>
              <a:ext uri="{FF2B5EF4-FFF2-40B4-BE49-F238E27FC236}">
                <a16:creationId xmlns:a16="http://schemas.microsoft.com/office/drawing/2014/main" id="{F5EF42A7-60A4-812C-3A78-53398DACBADE}"/>
              </a:ext>
            </a:extLst>
          </p:cNvPr>
          <p:cNvSpPr>
            <a:spLocks noGrp="1"/>
          </p:cNvSpPr>
          <p:nvPr>
            <p:ph type="ftr" sz="quarter" idx="11"/>
          </p:nvPr>
        </p:nvSpPr>
        <p:spPr>
          <a:xfrm>
            <a:off x="4038600" y="6356350"/>
            <a:ext cx="4114800" cy="365125"/>
          </a:xfrm>
          <a:prstGeom prst="rect">
            <a:avLst/>
          </a:prstGeom>
        </p:spPr>
        <p:txBody>
          <a:bodyPr/>
          <a:lstStyle/>
          <a:p>
            <a:endParaRPr lang="sv-SE"/>
          </a:p>
        </p:txBody>
      </p:sp>
      <p:sp>
        <p:nvSpPr>
          <p:cNvPr id="6" name="Platshållare för bildnummer 5">
            <a:extLst>
              <a:ext uri="{FF2B5EF4-FFF2-40B4-BE49-F238E27FC236}">
                <a16:creationId xmlns:a16="http://schemas.microsoft.com/office/drawing/2014/main" id="{5E923047-68AE-333A-F9DE-DEE47AC9308E}"/>
              </a:ext>
            </a:extLst>
          </p:cNvPr>
          <p:cNvSpPr>
            <a:spLocks noGrp="1"/>
          </p:cNvSpPr>
          <p:nvPr>
            <p:ph type="sldNum" sz="quarter" idx="12"/>
          </p:nvPr>
        </p:nvSpPr>
        <p:spPr>
          <a:xfrm>
            <a:off x="8610600" y="6356350"/>
            <a:ext cx="2743200" cy="365125"/>
          </a:xfrm>
          <a:prstGeom prst="rect">
            <a:avLst/>
          </a:prstGeom>
        </p:spPr>
        <p:txBody>
          <a:bodyPr/>
          <a:lstStyle/>
          <a:p>
            <a:fld id="{E6CA9DF5-C9EE-4DB1-99EA-17B31E77A301}" type="slidenum">
              <a:rPr lang="sv-SE" smtClean="0"/>
              <a:t>‹#›</a:t>
            </a:fld>
            <a:endParaRPr lang="sv-SE"/>
          </a:p>
        </p:txBody>
      </p:sp>
    </p:spTree>
    <p:extLst>
      <p:ext uri="{BB962C8B-B14F-4D97-AF65-F5344CB8AC3E}">
        <p14:creationId xmlns:p14="http://schemas.microsoft.com/office/powerpoint/2010/main" val="7349723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26AFA50-C2D1-3BD8-A8AF-778A0FAF7791}"/>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5BA847B7-69DC-2003-3508-79D3C8ED6D5D}"/>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0D48C1B6-BB49-8EC2-DC91-20577249AFEC}"/>
              </a:ext>
            </a:extLst>
          </p:cNvPr>
          <p:cNvSpPr>
            <a:spLocks noGrp="1"/>
          </p:cNvSpPr>
          <p:nvPr>
            <p:ph type="dt" sz="half" idx="10"/>
          </p:nvPr>
        </p:nvSpPr>
        <p:spPr>
          <a:xfrm>
            <a:off x="838200" y="6356350"/>
            <a:ext cx="2743200" cy="365125"/>
          </a:xfrm>
          <a:prstGeom prst="rect">
            <a:avLst/>
          </a:prstGeom>
        </p:spPr>
        <p:txBody>
          <a:bodyPr/>
          <a:lstStyle/>
          <a:p>
            <a:fld id="{BF9FEF8B-7E66-4126-B9D5-AAE6B738C187}" type="datetimeFigureOut">
              <a:rPr lang="sv-SE" smtClean="0"/>
              <a:t>2023-11-17</a:t>
            </a:fld>
            <a:endParaRPr lang="sv-SE"/>
          </a:p>
        </p:txBody>
      </p:sp>
      <p:sp>
        <p:nvSpPr>
          <p:cNvPr id="5" name="Platshållare för sidfot 4">
            <a:extLst>
              <a:ext uri="{FF2B5EF4-FFF2-40B4-BE49-F238E27FC236}">
                <a16:creationId xmlns:a16="http://schemas.microsoft.com/office/drawing/2014/main" id="{25D183CA-E8F5-9B1D-C868-66E95E0811B8}"/>
              </a:ext>
            </a:extLst>
          </p:cNvPr>
          <p:cNvSpPr>
            <a:spLocks noGrp="1"/>
          </p:cNvSpPr>
          <p:nvPr>
            <p:ph type="ftr" sz="quarter" idx="11"/>
          </p:nvPr>
        </p:nvSpPr>
        <p:spPr>
          <a:xfrm>
            <a:off x="4038600" y="6356350"/>
            <a:ext cx="4114800" cy="365125"/>
          </a:xfrm>
          <a:prstGeom prst="rect">
            <a:avLst/>
          </a:prstGeom>
        </p:spPr>
        <p:txBody>
          <a:bodyPr/>
          <a:lstStyle/>
          <a:p>
            <a:endParaRPr lang="sv-SE"/>
          </a:p>
        </p:txBody>
      </p:sp>
      <p:sp>
        <p:nvSpPr>
          <p:cNvPr id="6" name="Platshållare för bildnummer 5">
            <a:extLst>
              <a:ext uri="{FF2B5EF4-FFF2-40B4-BE49-F238E27FC236}">
                <a16:creationId xmlns:a16="http://schemas.microsoft.com/office/drawing/2014/main" id="{4066AF0D-7004-AB64-D914-AD3D42A37DEA}"/>
              </a:ext>
            </a:extLst>
          </p:cNvPr>
          <p:cNvSpPr>
            <a:spLocks noGrp="1"/>
          </p:cNvSpPr>
          <p:nvPr>
            <p:ph type="sldNum" sz="quarter" idx="12"/>
          </p:nvPr>
        </p:nvSpPr>
        <p:spPr>
          <a:xfrm>
            <a:off x="8610600" y="6356350"/>
            <a:ext cx="2743200" cy="365125"/>
          </a:xfrm>
          <a:prstGeom prst="rect">
            <a:avLst/>
          </a:prstGeom>
        </p:spPr>
        <p:txBody>
          <a:bodyPr/>
          <a:lstStyle/>
          <a:p>
            <a:fld id="{E6CA9DF5-C9EE-4DB1-99EA-17B31E77A301}" type="slidenum">
              <a:rPr lang="sv-SE" smtClean="0"/>
              <a:t>‹#›</a:t>
            </a:fld>
            <a:endParaRPr lang="sv-SE"/>
          </a:p>
        </p:txBody>
      </p:sp>
    </p:spTree>
    <p:extLst>
      <p:ext uri="{BB962C8B-B14F-4D97-AF65-F5344CB8AC3E}">
        <p14:creationId xmlns:p14="http://schemas.microsoft.com/office/powerpoint/2010/main" val="37544976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12540A4-CE06-38C3-02C3-3F9C46517EC0}"/>
              </a:ext>
            </a:extLst>
          </p:cNvPr>
          <p:cNvSpPr>
            <a:spLocks noGrp="1"/>
          </p:cNvSpPr>
          <p:nvPr>
            <p:ph type="title"/>
          </p:nvPr>
        </p:nvSpPr>
        <p:spPr>
          <a:xfrm>
            <a:off x="838200" y="365125"/>
            <a:ext cx="10515600" cy="1325563"/>
          </a:xfrm>
          <a:prstGeom prst="rect">
            <a:avLst/>
          </a:prstGeom>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8F94618-F413-1EBD-19BE-14E25FA66DD6}"/>
              </a:ext>
            </a:extLst>
          </p:cNvPr>
          <p:cNvSpPr>
            <a:spLocks noGrp="1"/>
          </p:cNvSpPr>
          <p:nvPr>
            <p:ph sz="half" idx="1"/>
          </p:nvPr>
        </p:nvSpPr>
        <p:spPr>
          <a:xfrm>
            <a:off x="838200" y="1825625"/>
            <a:ext cx="5181600" cy="4351338"/>
          </a:xfrm>
          <a:prstGeom prst="rect">
            <a:avLst/>
          </a:prstGeo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3587DEED-1D68-A265-D6C1-E67D312DE8D3}"/>
              </a:ext>
            </a:extLst>
          </p:cNvPr>
          <p:cNvSpPr>
            <a:spLocks noGrp="1"/>
          </p:cNvSpPr>
          <p:nvPr>
            <p:ph sz="half" idx="2"/>
          </p:nvPr>
        </p:nvSpPr>
        <p:spPr>
          <a:xfrm>
            <a:off x="6172200" y="1825625"/>
            <a:ext cx="5181600" cy="4351338"/>
          </a:xfrm>
          <a:prstGeom prst="rect">
            <a:avLst/>
          </a:prstGeo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723075D2-7630-E84B-01A0-3B288DF61CE2}"/>
              </a:ext>
            </a:extLst>
          </p:cNvPr>
          <p:cNvSpPr>
            <a:spLocks noGrp="1"/>
          </p:cNvSpPr>
          <p:nvPr>
            <p:ph type="dt" sz="half" idx="10"/>
          </p:nvPr>
        </p:nvSpPr>
        <p:spPr>
          <a:xfrm>
            <a:off x="838200" y="6356350"/>
            <a:ext cx="2743200" cy="365125"/>
          </a:xfrm>
          <a:prstGeom prst="rect">
            <a:avLst/>
          </a:prstGeom>
        </p:spPr>
        <p:txBody>
          <a:bodyPr/>
          <a:lstStyle/>
          <a:p>
            <a:fld id="{BF9FEF8B-7E66-4126-B9D5-AAE6B738C187}" type="datetimeFigureOut">
              <a:rPr lang="sv-SE" smtClean="0"/>
              <a:t>2023-11-17</a:t>
            </a:fld>
            <a:endParaRPr lang="sv-SE"/>
          </a:p>
        </p:txBody>
      </p:sp>
      <p:sp>
        <p:nvSpPr>
          <p:cNvPr id="6" name="Platshållare för sidfot 5">
            <a:extLst>
              <a:ext uri="{FF2B5EF4-FFF2-40B4-BE49-F238E27FC236}">
                <a16:creationId xmlns:a16="http://schemas.microsoft.com/office/drawing/2014/main" id="{CEF735B3-1331-29D2-AC01-4FA177945D7E}"/>
              </a:ext>
            </a:extLst>
          </p:cNvPr>
          <p:cNvSpPr>
            <a:spLocks noGrp="1"/>
          </p:cNvSpPr>
          <p:nvPr>
            <p:ph type="ftr" sz="quarter" idx="11"/>
          </p:nvPr>
        </p:nvSpPr>
        <p:spPr>
          <a:xfrm>
            <a:off x="4038600" y="6356350"/>
            <a:ext cx="4114800" cy="365125"/>
          </a:xfrm>
          <a:prstGeom prst="rect">
            <a:avLst/>
          </a:prstGeom>
        </p:spPr>
        <p:txBody>
          <a:bodyPr/>
          <a:lstStyle/>
          <a:p>
            <a:endParaRPr lang="sv-SE"/>
          </a:p>
        </p:txBody>
      </p:sp>
      <p:sp>
        <p:nvSpPr>
          <p:cNvPr id="7" name="Platshållare för bildnummer 6">
            <a:extLst>
              <a:ext uri="{FF2B5EF4-FFF2-40B4-BE49-F238E27FC236}">
                <a16:creationId xmlns:a16="http://schemas.microsoft.com/office/drawing/2014/main" id="{3B85492A-48B4-846D-7B4C-1348C581268C}"/>
              </a:ext>
            </a:extLst>
          </p:cNvPr>
          <p:cNvSpPr>
            <a:spLocks noGrp="1"/>
          </p:cNvSpPr>
          <p:nvPr>
            <p:ph type="sldNum" sz="quarter" idx="12"/>
          </p:nvPr>
        </p:nvSpPr>
        <p:spPr>
          <a:xfrm>
            <a:off x="8610600" y="6356350"/>
            <a:ext cx="2743200" cy="365125"/>
          </a:xfrm>
          <a:prstGeom prst="rect">
            <a:avLst/>
          </a:prstGeom>
        </p:spPr>
        <p:txBody>
          <a:bodyPr/>
          <a:lstStyle/>
          <a:p>
            <a:fld id="{E6CA9DF5-C9EE-4DB1-99EA-17B31E77A301}" type="slidenum">
              <a:rPr lang="sv-SE" smtClean="0"/>
              <a:t>‹#›</a:t>
            </a:fld>
            <a:endParaRPr lang="sv-SE"/>
          </a:p>
        </p:txBody>
      </p:sp>
    </p:spTree>
    <p:extLst>
      <p:ext uri="{BB962C8B-B14F-4D97-AF65-F5344CB8AC3E}">
        <p14:creationId xmlns:p14="http://schemas.microsoft.com/office/powerpoint/2010/main" val="1061412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EB24AF-B2C6-4CA6-5F67-C8EDA175E892}"/>
              </a:ext>
            </a:extLst>
          </p:cNvPr>
          <p:cNvSpPr>
            <a:spLocks noGrp="1"/>
          </p:cNvSpPr>
          <p:nvPr>
            <p:ph type="title"/>
          </p:nvPr>
        </p:nvSpPr>
        <p:spPr>
          <a:xfrm>
            <a:off x="839788" y="365125"/>
            <a:ext cx="10515600" cy="1325563"/>
          </a:xfrm>
          <a:prstGeom prst="rect">
            <a:avLst/>
          </a:prstGeo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6EC8052B-9C02-D6E7-358D-BFBE1DEFB43E}"/>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1D94AE30-B85B-129E-2F68-264F5A7C6609}"/>
              </a:ext>
            </a:extLst>
          </p:cNvPr>
          <p:cNvSpPr>
            <a:spLocks noGrp="1"/>
          </p:cNvSpPr>
          <p:nvPr>
            <p:ph sz="half" idx="2"/>
          </p:nvPr>
        </p:nvSpPr>
        <p:spPr>
          <a:xfrm>
            <a:off x="839788" y="2505075"/>
            <a:ext cx="5157787" cy="3684588"/>
          </a:xfrm>
          <a:prstGeom prst="rect">
            <a:avLst/>
          </a:prstGeo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8DE32914-88BF-645C-5D16-7DD7124C7FB9}"/>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4FB7FF1D-4F93-7C67-1AA2-A6CD3ABE152D}"/>
              </a:ext>
            </a:extLst>
          </p:cNvPr>
          <p:cNvSpPr>
            <a:spLocks noGrp="1"/>
          </p:cNvSpPr>
          <p:nvPr>
            <p:ph sz="quarter" idx="4"/>
          </p:nvPr>
        </p:nvSpPr>
        <p:spPr>
          <a:xfrm>
            <a:off x="6172200" y="2505075"/>
            <a:ext cx="5183188" cy="3684588"/>
          </a:xfrm>
          <a:prstGeom prst="rect">
            <a:avLst/>
          </a:prstGeo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EA713CDD-2872-E2A7-3957-09BB2D1D2185}"/>
              </a:ext>
            </a:extLst>
          </p:cNvPr>
          <p:cNvSpPr>
            <a:spLocks noGrp="1"/>
          </p:cNvSpPr>
          <p:nvPr>
            <p:ph type="dt" sz="half" idx="10"/>
          </p:nvPr>
        </p:nvSpPr>
        <p:spPr>
          <a:xfrm>
            <a:off x="838200" y="6356350"/>
            <a:ext cx="2743200" cy="365125"/>
          </a:xfrm>
          <a:prstGeom prst="rect">
            <a:avLst/>
          </a:prstGeom>
        </p:spPr>
        <p:txBody>
          <a:bodyPr/>
          <a:lstStyle/>
          <a:p>
            <a:fld id="{BF9FEF8B-7E66-4126-B9D5-AAE6B738C187}" type="datetimeFigureOut">
              <a:rPr lang="sv-SE" smtClean="0"/>
              <a:t>2023-11-17</a:t>
            </a:fld>
            <a:endParaRPr lang="sv-SE"/>
          </a:p>
        </p:txBody>
      </p:sp>
      <p:sp>
        <p:nvSpPr>
          <p:cNvPr id="8" name="Platshållare för sidfot 7">
            <a:extLst>
              <a:ext uri="{FF2B5EF4-FFF2-40B4-BE49-F238E27FC236}">
                <a16:creationId xmlns:a16="http://schemas.microsoft.com/office/drawing/2014/main" id="{2A212B21-5508-83F2-9703-64613F66FFC3}"/>
              </a:ext>
            </a:extLst>
          </p:cNvPr>
          <p:cNvSpPr>
            <a:spLocks noGrp="1"/>
          </p:cNvSpPr>
          <p:nvPr>
            <p:ph type="ftr" sz="quarter" idx="11"/>
          </p:nvPr>
        </p:nvSpPr>
        <p:spPr>
          <a:xfrm>
            <a:off x="4038600" y="6356350"/>
            <a:ext cx="4114800" cy="365125"/>
          </a:xfrm>
          <a:prstGeom prst="rect">
            <a:avLst/>
          </a:prstGeom>
        </p:spPr>
        <p:txBody>
          <a:bodyPr/>
          <a:lstStyle/>
          <a:p>
            <a:endParaRPr lang="sv-SE"/>
          </a:p>
        </p:txBody>
      </p:sp>
      <p:sp>
        <p:nvSpPr>
          <p:cNvPr id="9" name="Platshållare för bildnummer 8">
            <a:extLst>
              <a:ext uri="{FF2B5EF4-FFF2-40B4-BE49-F238E27FC236}">
                <a16:creationId xmlns:a16="http://schemas.microsoft.com/office/drawing/2014/main" id="{B82C8D49-35D1-5FE1-C3F3-1E09459404DE}"/>
              </a:ext>
            </a:extLst>
          </p:cNvPr>
          <p:cNvSpPr>
            <a:spLocks noGrp="1"/>
          </p:cNvSpPr>
          <p:nvPr>
            <p:ph type="sldNum" sz="quarter" idx="12"/>
          </p:nvPr>
        </p:nvSpPr>
        <p:spPr>
          <a:xfrm>
            <a:off x="8610600" y="6356350"/>
            <a:ext cx="2743200" cy="365125"/>
          </a:xfrm>
          <a:prstGeom prst="rect">
            <a:avLst/>
          </a:prstGeom>
        </p:spPr>
        <p:txBody>
          <a:bodyPr/>
          <a:lstStyle/>
          <a:p>
            <a:fld id="{E6CA9DF5-C9EE-4DB1-99EA-17B31E77A301}" type="slidenum">
              <a:rPr lang="sv-SE" smtClean="0"/>
              <a:t>‹#›</a:t>
            </a:fld>
            <a:endParaRPr lang="sv-SE"/>
          </a:p>
        </p:txBody>
      </p:sp>
    </p:spTree>
    <p:extLst>
      <p:ext uri="{BB962C8B-B14F-4D97-AF65-F5344CB8AC3E}">
        <p14:creationId xmlns:p14="http://schemas.microsoft.com/office/powerpoint/2010/main" val="8870697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4D8D79-ADA1-92C9-6C93-C1E0D6345992}"/>
              </a:ext>
            </a:extLst>
          </p:cNvPr>
          <p:cNvSpPr>
            <a:spLocks noGrp="1"/>
          </p:cNvSpPr>
          <p:nvPr>
            <p:ph type="title"/>
          </p:nvPr>
        </p:nvSpPr>
        <p:spPr>
          <a:xfrm>
            <a:off x="838200" y="365125"/>
            <a:ext cx="10515600" cy="1325563"/>
          </a:xfrm>
          <a:prstGeom prst="rect">
            <a:avLst/>
          </a:prstGeom>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E254A5F5-A76F-1E86-9D6F-421538A6FDBF}"/>
              </a:ext>
            </a:extLst>
          </p:cNvPr>
          <p:cNvSpPr>
            <a:spLocks noGrp="1"/>
          </p:cNvSpPr>
          <p:nvPr>
            <p:ph type="dt" sz="half" idx="10"/>
          </p:nvPr>
        </p:nvSpPr>
        <p:spPr>
          <a:xfrm>
            <a:off x="838200" y="6356350"/>
            <a:ext cx="2743200" cy="365125"/>
          </a:xfrm>
          <a:prstGeom prst="rect">
            <a:avLst/>
          </a:prstGeom>
        </p:spPr>
        <p:txBody>
          <a:bodyPr/>
          <a:lstStyle/>
          <a:p>
            <a:fld id="{BF9FEF8B-7E66-4126-B9D5-AAE6B738C187}" type="datetimeFigureOut">
              <a:rPr lang="sv-SE" smtClean="0"/>
              <a:t>2023-11-17</a:t>
            </a:fld>
            <a:endParaRPr lang="sv-SE"/>
          </a:p>
        </p:txBody>
      </p:sp>
      <p:sp>
        <p:nvSpPr>
          <p:cNvPr id="4" name="Platshållare för sidfot 3">
            <a:extLst>
              <a:ext uri="{FF2B5EF4-FFF2-40B4-BE49-F238E27FC236}">
                <a16:creationId xmlns:a16="http://schemas.microsoft.com/office/drawing/2014/main" id="{075ABF22-0A4C-13B6-14D5-32EC7DE78978}"/>
              </a:ext>
            </a:extLst>
          </p:cNvPr>
          <p:cNvSpPr>
            <a:spLocks noGrp="1"/>
          </p:cNvSpPr>
          <p:nvPr>
            <p:ph type="ftr" sz="quarter" idx="11"/>
          </p:nvPr>
        </p:nvSpPr>
        <p:spPr>
          <a:xfrm>
            <a:off x="4038600" y="6356350"/>
            <a:ext cx="4114800" cy="365125"/>
          </a:xfrm>
          <a:prstGeom prst="rect">
            <a:avLst/>
          </a:prstGeom>
        </p:spPr>
        <p:txBody>
          <a:bodyPr/>
          <a:lstStyle/>
          <a:p>
            <a:endParaRPr lang="sv-SE"/>
          </a:p>
        </p:txBody>
      </p:sp>
      <p:sp>
        <p:nvSpPr>
          <p:cNvPr id="5" name="Platshållare för bildnummer 4">
            <a:extLst>
              <a:ext uri="{FF2B5EF4-FFF2-40B4-BE49-F238E27FC236}">
                <a16:creationId xmlns:a16="http://schemas.microsoft.com/office/drawing/2014/main" id="{7CDC623E-5C4C-C614-5FA4-7B41CD39CB97}"/>
              </a:ext>
            </a:extLst>
          </p:cNvPr>
          <p:cNvSpPr>
            <a:spLocks noGrp="1"/>
          </p:cNvSpPr>
          <p:nvPr>
            <p:ph type="sldNum" sz="quarter" idx="12"/>
          </p:nvPr>
        </p:nvSpPr>
        <p:spPr>
          <a:xfrm>
            <a:off x="8610600" y="6356350"/>
            <a:ext cx="2743200" cy="365125"/>
          </a:xfrm>
          <a:prstGeom prst="rect">
            <a:avLst/>
          </a:prstGeom>
        </p:spPr>
        <p:txBody>
          <a:bodyPr/>
          <a:lstStyle/>
          <a:p>
            <a:fld id="{E6CA9DF5-C9EE-4DB1-99EA-17B31E77A301}" type="slidenum">
              <a:rPr lang="sv-SE" smtClean="0"/>
              <a:t>‹#›</a:t>
            </a:fld>
            <a:endParaRPr lang="sv-SE"/>
          </a:p>
        </p:txBody>
      </p:sp>
    </p:spTree>
    <p:extLst>
      <p:ext uri="{BB962C8B-B14F-4D97-AF65-F5344CB8AC3E}">
        <p14:creationId xmlns:p14="http://schemas.microsoft.com/office/powerpoint/2010/main" val="24271513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CA995671-052E-7EB3-8CFB-EF03B80D8016}"/>
              </a:ext>
            </a:extLst>
          </p:cNvPr>
          <p:cNvSpPr>
            <a:spLocks noGrp="1"/>
          </p:cNvSpPr>
          <p:nvPr>
            <p:ph type="dt" sz="half" idx="10"/>
          </p:nvPr>
        </p:nvSpPr>
        <p:spPr>
          <a:xfrm>
            <a:off x="838200" y="6356350"/>
            <a:ext cx="2743200" cy="365125"/>
          </a:xfrm>
          <a:prstGeom prst="rect">
            <a:avLst/>
          </a:prstGeom>
        </p:spPr>
        <p:txBody>
          <a:bodyPr/>
          <a:lstStyle/>
          <a:p>
            <a:fld id="{BF9FEF8B-7E66-4126-B9D5-AAE6B738C187}" type="datetimeFigureOut">
              <a:rPr lang="sv-SE" smtClean="0"/>
              <a:t>2023-11-17</a:t>
            </a:fld>
            <a:endParaRPr lang="sv-SE"/>
          </a:p>
        </p:txBody>
      </p:sp>
      <p:sp>
        <p:nvSpPr>
          <p:cNvPr id="3" name="Platshållare för sidfot 2">
            <a:extLst>
              <a:ext uri="{FF2B5EF4-FFF2-40B4-BE49-F238E27FC236}">
                <a16:creationId xmlns:a16="http://schemas.microsoft.com/office/drawing/2014/main" id="{92D4E9A1-4FCE-2D0B-8D9C-F172EEB146A5}"/>
              </a:ext>
            </a:extLst>
          </p:cNvPr>
          <p:cNvSpPr>
            <a:spLocks noGrp="1"/>
          </p:cNvSpPr>
          <p:nvPr>
            <p:ph type="ftr" sz="quarter" idx="11"/>
          </p:nvPr>
        </p:nvSpPr>
        <p:spPr>
          <a:xfrm>
            <a:off x="4038600" y="6356350"/>
            <a:ext cx="4114800" cy="365125"/>
          </a:xfrm>
          <a:prstGeom prst="rect">
            <a:avLst/>
          </a:prstGeom>
        </p:spPr>
        <p:txBody>
          <a:bodyPr/>
          <a:lstStyle/>
          <a:p>
            <a:endParaRPr lang="sv-SE"/>
          </a:p>
        </p:txBody>
      </p:sp>
      <p:sp>
        <p:nvSpPr>
          <p:cNvPr id="4" name="Platshållare för bildnummer 3">
            <a:extLst>
              <a:ext uri="{FF2B5EF4-FFF2-40B4-BE49-F238E27FC236}">
                <a16:creationId xmlns:a16="http://schemas.microsoft.com/office/drawing/2014/main" id="{A7431587-5571-0F44-54B9-8A0404CC645C}"/>
              </a:ext>
            </a:extLst>
          </p:cNvPr>
          <p:cNvSpPr>
            <a:spLocks noGrp="1"/>
          </p:cNvSpPr>
          <p:nvPr>
            <p:ph type="sldNum" sz="quarter" idx="12"/>
          </p:nvPr>
        </p:nvSpPr>
        <p:spPr>
          <a:xfrm>
            <a:off x="8610600" y="6356350"/>
            <a:ext cx="2743200" cy="365125"/>
          </a:xfrm>
          <a:prstGeom prst="rect">
            <a:avLst/>
          </a:prstGeom>
        </p:spPr>
        <p:txBody>
          <a:bodyPr/>
          <a:lstStyle/>
          <a:p>
            <a:fld id="{E6CA9DF5-C9EE-4DB1-99EA-17B31E77A301}" type="slidenum">
              <a:rPr lang="sv-SE" smtClean="0"/>
              <a:t>‹#›</a:t>
            </a:fld>
            <a:endParaRPr lang="sv-SE"/>
          </a:p>
        </p:txBody>
      </p:sp>
    </p:spTree>
    <p:extLst>
      <p:ext uri="{BB962C8B-B14F-4D97-AF65-F5344CB8AC3E}">
        <p14:creationId xmlns:p14="http://schemas.microsoft.com/office/powerpoint/2010/main" val="28504816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8FCE6A7-6480-DC11-ADA9-A0044B1B5FBF}"/>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734485B-5F02-832A-141B-EC54535B746D}"/>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C35E959B-BB35-B2D9-106C-2B73527F07EB}"/>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A7FD9D3-350E-2F11-57E0-FB9AAFDC8FAC}"/>
              </a:ext>
            </a:extLst>
          </p:cNvPr>
          <p:cNvSpPr>
            <a:spLocks noGrp="1"/>
          </p:cNvSpPr>
          <p:nvPr>
            <p:ph type="dt" sz="half" idx="10"/>
          </p:nvPr>
        </p:nvSpPr>
        <p:spPr>
          <a:xfrm>
            <a:off x="838200" y="6356350"/>
            <a:ext cx="2743200" cy="365125"/>
          </a:xfrm>
          <a:prstGeom prst="rect">
            <a:avLst/>
          </a:prstGeom>
        </p:spPr>
        <p:txBody>
          <a:bodyPr/>
          <a:lstStyle/>
          <a:p>
            <a:fld id="{BF9FEF8B-7E66-4126-B9D5-AAE6B738C187}" type="datetimeFigureOut">
              <a:rPr lang="sv-SE" smtClean="0"/>
              <a:t>2023-11-17</a:t>
            </a:fld>
            <a:endParaRPr lang="sv-SE"/>
          </a:p>
        </p:txBody>
      </p:sp>
      <p:sp>
        <p:nvSpPr>
          <p:cNvPr id="6" name="Platshållare för sidfot 5">
            <a:extLst>
              <a:ext uri="{FF2B5EF4-FFF2-40B4-BE49-F238E27FC236}">
                <a16:creationId xmlns:a16="http://schemas.microsoft.com/office/drawing/2014/main" id="{AC91BFD5-FF46-AF35-D6D1-C4E58CC84F4D}"/>
              </a:ext>
            </a:extLst>
          </p:cNvPr>
          <p:cNvSpPr>
            <a:spLocks noGrp="1"/>
          </p:cNvSpPr>
          <p:nvPr>
            <p:ph type="ftr" sz="quarter" idx="11"/>
          </p:nvPr>
        </p:nvSpPr>
        <p:spPr>
          <a:xfrm>
            <a:off x="4038600" y="6356350"/>
            <a:ext cx="4114800" cy="365125"/>
          </a:xfrm>
          <a:prstGeom prst="rect">
            <a:avLst/>
          </a:prstGeom>
        </p:spPr>
        <p:txBody>
          <a:bodyPr/>
          <a:lstStyle/>
          <a:p>
            <a:endParaRPr lang="sv-SE"/>
          </a:p>
        </p:txBody>
      </p:sp>
      <p:sp>
        <p:nvSpPr>
          <p:cNvPr id="7" name="Platshållare för bildnummer 6">
            <a:extLst>
              <a:ext uri="{FF2B5EF4-FFF2-40B4-BE49-F238E27FC236}">
                <a16:creationId xmlns:a16="http://schemas.microsoft.com/office/drawing/2014/main" id="{6539B5F9-9841-8CC1-E9B6-E4478F696EBE}"/>
              </a:ext>
            </a:extLst>
          </p:cNvPr>
          <p:cNvSpPr>
            <a:spLocks noGrp="1"/>
          </p:cNvSpPr>
          <p:nvPr>
            <p:ph type="sldNum" sz="quarter" idx="12"/>
          </p:nvPr>
        </p:nvSpPr>
        <p:spPr>
          <a:xfrm>
            <a:off x="8610600" y="6356350"/>
            <a:ext cx="2743200" cy="365125"/>
          </a:xfrm>
          <a:prstGeom prst="rect">
            <a:avLst/>
          </a:prstGeom>
        </p:spPr>
        <p:txBody>
          <a:bodyPr/>
          <a:lstStyle/>
          <a:p>
            <a:fld id="{E6CA9DF5-C9EE-4DB1-99EA-17B31E77A301}" type="slidenum">
              <a:rPr lang="sv-SE" smtClean="0"/>
              <a:t>‹#›</a:t>
            </a:fld>
            <a:endParaRPr lang="sv-SE"/>
          </a:p>
        </p:txBody>
      </p:sp>
    </p:spTree>
    <p:extLst>
      <p:ext uri="{BB962C8B-B14F-4D97-AF65-F5344CB8AC3E}">
        <p14:creationId xmlns:p14="http://schemas.microsoft.com/office/powerpoint/2010/main" val="128743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C777651-1860-A198-F32E-91CF9F265F1C}"/>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FE4391A-A136-DF5D-7FC5-3548B0809070}"/>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51CD3E0-A846-1081-EFDD-6C514E079CFC}"/>
              </a:ext>
            </a:extLst>
          </p:cNvPr>
          <p:cNvSpPr>
            <a:spLocks noGrp="1"/>
          </p:cNvSpPr>
          <p:nvPr>
            <p:ph type="dt" sz="half" idx="10"/>
          </p:nvPr>
        </p:nvSpPr>
        <p:spPr/>
        <p:txBody>
          <a:bodyPr/>
          <a:lstStyle/>
          <a:p>
            <a:fld id="{7DCD793D-AC71-4A0B-AAA1-E4455F8E5A21}" type="datetimeFigureOut">
              <a:rPr lang="sv-SE" smtClean="0"/>
              <a:t>2023-11-17</a:t>
            </a:fld>
            <a:endParaRPr lang="sv-SE"/>
          </a:p>
        </p:txBody>
      </p:sp>
      <p:sp>
        <p:nvSpPr>
          <p:cNvPr id="5" name="Platshållare för sidfot 4">
            <a:extLst>
              <a:ext uri="{FF2B5EF4-FFF2-40B4-BE49-F238E27FC236}">
                <a16:creationId xmlns:a16="http://schemas.microsoft.com/office/drawing/2014/main" id="{104C17AB-0244-D4E5-C51B-2D22AD1FF9A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4C97B5B-4D9D-2AC9-134E-1613D27641A0}"/>
              </a:ext>
            </a:extLst>
          </p:cNvPr>
          <p:cNvSpPr>
            <a:spLocks noGrp="1"/>
          </p:cNvSpPr>
          <p:nvPr>
            <p:ph type="sldNum" sz="quarter" idx="12"/>
          </p:nvPr>
        </p:nvSpPr>
        <p:spPr/>
        <p:txBody>
          <a:bodyPr/>
          <a:lstStyle/>
          <a:p>
            <a:fld id="{4B4D108A-D562-44AF-A976-94D678F43539}" type="slidenum">
              <a:rPr lang="sv-SE" smtClean="0"/>
              <a:t>‹#›</a:t>
            </a:fld>
            <a:endParaRPr lang="sv-SE"/>
          </a:p>
        </p:txBody>
      </p:sp>
    </p:spTree>
    <p:extLst>
      <p:ext uri="{BB962C8B-B14F-4D97-AF65-F5344CB8AC3E}">
        <p14:creationId xmlns:p14="http://schemas.microsoft.com/office/powerpoint/2010/main" val="26364842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3568631-C51E-24CE-781D-38A8D9FE8EA3}"/>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B8D3E9F9-B192-1414-2ACF-60FAD1178AFB}"/>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20C46F8A-2183-F599-5FDA-FD04747CA9D7}"/>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38A2F436-F8B6-FAA2-6ED2-4DB219590BA6}"/>
              </a:ext>
            </a:extLst>
          </p:cNvPr>
          <p:cNvSpPr>
            <a:spLocks noGrp="1"/>
          </p:cNvSpPr>
          <p:nvPr>
            <p:ph type="dt" sz="half" idx="10"/>
          </p:nvPr>
        </p:nvSpPr>
        <p:spPr>
          <a:xfrm>
            <a:off x="838200" y="6356350"/>
            <a:ext cx="2743200" cy="365125"/>
          </a:xfrm>
          <a:prstGeom prst="rect">
            <a:avLst/>
          </a:prstGeom>
        </p:spPr>
        <p:txBody>
          <a:bodyPr/>
          <a:lstStyle/>
          <a:p>
            <a:fld id="{BF9FEF8B-7E66-4126-B9D5-AAE6B738C187}" type="datetimeFigureOut">
              <a:rPr lang="sv-SE" smtClean="0"/>
              <a:t>2023-11-17</a:t>
            </a:fld>
            <a:endParaRPr lang="sv-SE"/>
          </a:p>
        </p:txBody>
      </p:sp>
      <p:sp>
        <p:nvSpPr>
          <p:cNvPr id="6" name="Platshållare för sidfot 5">
            <a:extLst>
              <a:ext uri="{FF2B5EF4-FFF2-40B4-BE49-F238E27FC236}">
                <a16:creationId xmlns:a16="http://schemas.microsoft.com/office/drawing/2014/main" id="{CA6AB487-69B7-AF01-8039-55C1595FA06C}"/>
              </a:ext>
            </a:extLst>
          </p:cNvPr>
          <p:cNvSpPr>
            <a:spLocks noGrp="1"/>
          </p:cNvSpPr>
          <p:nvPr>
            <p:ph type="ftr" sz="quarter" idx="11"/>
          </p:nvPr>
        </p:nvSpPr>
        <p:spPr>
          <a:xfrm>
            <a:off x="4038600" y="6356350"/>
            <a:ext cx="4114800" cy="365125"/>
          </a:xfrm>
          <a:prstGeom prst="rect">
            <a:avLst/>
          </a:prstGeom>
        </p:spPr>
        <p:txBody>
          <a:bodyPr/>
          <a:lstStyle/>
          <a:p>
            <a:endParaRPr lang="sv-SE"/>
          </a:p>
        </p:txBody>
      </p:sp>
      <p:sp>
        <p:nvSpPr>
          <p:cNvPr id="7" name="Platshållare för bildnummer 6">
            <a:extLst>
              <a:ext uri="{FF2B5EF4-FFF2-40B4-BE49-F238E27FC236}">
                <a16:creationId xmlns:a16="http://schemas.microsoft.com/office/drawing/2014/main" id="{A0D15240-C5F1-C29B-ECA4-730D18C89F93}"/>
              </a:ext>
            </a:extLst>
          </p:cNvPr>
          <p:cNvSpPr>
            <a:spLocks noGrp="1"/>
          </p:cNvSpPr>
          <p:nvPr>
            <p:ph type="sldNum" sz="quarter" idx="12"/>
          </p:nvPr>
        </p:nvSpPr>
        <p:spPr>
          <a:xfrm>
            <a:off x="8610600" y="6356350"/>
            <a:ext cx="2743200" cy="365125"/>
          </a:xfrm>
          <a:prstGeom prst="rect">
            <a:avLst/>
          </a:prstGeom>
        </p:spPr>
        <p:txBody>
          <a:bodyPr/>
          <a:lstStyle/>
          <a:p>
            <a:fld id="{E6CA9DF5-C9EE-4DB1-99EA-17B31E77A301}" type="slidenum">
              <a:rPr lang="sv-SE" smtClean="0"/>
              <a:t>‹#›</a:t>
            </a:fld>
            <a:endParaRPr lang="sv-SE"/>
          </a:p>
        </p:txBody>
      </p:sp>
    </p:spTree>
    <p:extLst>
      <p:ext uri="{BB962C8B-B14F-4D97-AF65-F5344CB8AC3E}">
        <p14:creationId xmlns:p14="http://schemas.microsoft.com/office/powerpoint/2010/main" val="31467904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97A5484-BE30-281C-EF12-2D4954D3FC2B}"/>
              </a:ext>
            </a:extLst>
          </p:cNvPr>
          <p:cNvSpPr>
            <a:spLocks noGrp="1"/>
          </p:cNvSpPr>
          <p:nvPr>
            <p:ph type="title"/>
          </p:nvPr>
        </p:nvSpPr>
        <p:spPr>
          <a:xfrm>
            <a:off x="838200" y="365125"/>
            <a:ext cx="10515600" cy="1325563"/>
          </a:xfrm>
          <a:prstGeom prst="rect">
            <a:avLst/>
          </a:prstGeom>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4ED3C7BE-91FC-5427-345A-B8FD31942C57}"/>
              </a:ext>
            </a:extLst>
          </p:cNvPr>
          <p:cNvSpPr>
            <a:spLocks noGrp="1"/>
          </p:cNvSpPr>
          <p:nvPr>
            <p:ph type="body" orient="vert" idx="1"/>
          </p:nvPr>
        </p:nvSpPr>
        <p:spPr>
          <a:xfrm>
            <a:off x="838200" y="468705"/>
            <a:ext cx="10515600" cy="5920589"/>
          </a:xfrm>
          <a:prstGeom prst="rect">
            <a:avLst/>
          </a:prstGeo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878D999-9F25-9AB4-68EC-2DC6D343213B}"/>
              </a:ext>
            </a:extLst>
          </p:cNvPr>
          <p:cNvSpPr>
            <a:spLocks noGrp="1"/>
          </p:cNvSpPr>
          <p:nvPr>
            <p:ph type="dt" sz="half" idx="10"/>
          </p:nvPr>
        </p:nvSpPr>
        <p:spPr>
          <a:xfrm>
            <a:off x="838200" y="6356350"/>
            <a:ext cx="2743200" cy="365125"/>
          </a:xfrm>
          <a:prstGeom prst="rect">
            <a:avLst/>
          </a:prstGeom>
        </p:spPr>
        <p:txBody>
          <a:bodyPr/>
          <a:lstStyle/>
          <a:p>
            <a:fld id="{BF9FEF8B-7E66-4126-B9D5-AAE6B738C187}" type="datetimeFigureOut">
              <a:rPr lang="sv-SE" smtClean="0"/>
              <a:t>2023-11-17</a:t>
            </a:fld>
            <a:endParaRPr lang="sv-SE"/>
          </a:p>
        </p:txBody>
      </p:sp>
      <p:sp>
        <p:nvSpPr>
          <p:cNvPr id="5" name="Platshållare för sidfot 4">
            <a:extLst>
              <a:ext uri="{FF2B5EF4-FFF2-40B4-BE49-F238E27FC236}">
                <a16:creationId xmlns:a16="http://schemas.microsoft.com/office/drawing/2014/main" id="{3431CA7A-D04D-ECD8-2DBD-EE9EE6581D54}"/>
              </a:ext>
            </a:extLst>
          </p:cNvPr>
          <p:cNvSpPr>
            <a:spLocks noGrp="1"/>
          </p:cNvSpPr>
          <p:nvPr>
            <p:ph type="ftr" sz="quarter" idx="11"/>
          </p:nvPr>
        </p:nvSpPr>
        <p:spPr>
          <a:xfrm>
            <a:off x="4038600" y="6356350"/>
            <a:ext cx="4114800" cy="365125"/>
          </a:xfrm>
          <a:prstGeom prst="rect">
            <a:avLst/>
          </a:prstGeom>
        </p:spPr>
        <p:txBody>
          <a:bodyPr/>
          <a:lstStyle/>
          <a:p>
            <a:endParaRPr lang="sv-SE"/>
          </a:p>
        </p:txBody>
      </p:sp>
      <p:sp>
        <p:nvSpPr>
          <p:cNvPr id="6" name="Platshållare för bildnummer 5">
            <a:extLst>
              <a:ext uri="{FF2B5EF4-FFF2-40B4-BE49-F238E27FC236}">
                <a16:creationId xmlns:a16="http://schemas.microsoft.com/office/drawing/2014/main" id="{D631A8B3-7BD2-E9DA-FC82-2882BC6DA135}"/>
              </a:ext>
            </a:extLst>
          </p:cNvPr>
          <p:cNvSpPr>
            <a:spLocks noGrp="1"/>
          </p:cNvSpPr>
          <p:nvPr>
            <p:ph type="sldNum" sz="quarter" idx="12"/>
          </p:nvPr>
        </p:nvSpPr>
        <p:spPr>
          <a:xfrm>
            <a:off x="8610600" y="6356350"/>
            <a:ext cx="2743200" cy="365125"/>
          </a:xfrm>
          <a:prstGeom prst="rect">
            <a:avLst/>
          </a:prstGeom>
        </p:spPr>
        <p:txBody>
          <a:bodyPr/>
          <a:lstStyle/>
          <a:p>
            <a:fld id="{E6CA9DF5-C9EE-4DB1-99EA-17B31E77A301}" type="slidenum">
              <a:rPr lang="sv-SE" smtClean="0"/>
              <a:t>‹#›</a:t>
            </a:fld>
            <a:endParaRPr lang="sv-SE"/>
          </a:p>
        </p:txBody>
      </p:sp>
    </p:spTree>
    <p:extLst>
      <p:ext uri="{BB962C8B-B14F-4D97-AF65-F5344CB8AC3E}">
        <p14:creationId xmlns:p14="http://schemas.microsoft.com/office/powerpoint/2010/main" val="38747768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0657BEBE-8D61-89A4-6B83-1582D17F3808}"/>
              </a:ext>
            </a:extLst>
          </p:cNvPr>
          <p:cNvSpPr>
            <a:spLocks noGrp="1"/>
          </p:cNvSpPr>
          <p:nvPr>
            <p:ph type="title" orient="vert"/>
          </p:nvPr>
        </p:nvSpPr>
        <p:spPr>
          <a:xfrm>
            <a:off x="8724900" y="365125"/>
            <a:ext cx="2628900" cy="5811838"/>
          </a:xfrm>
          <a:prstGeom prst="rect">
            <a:avLst/>
          </a:prstGeo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D719511F-217C-D036-D5E0-5C8CB18028CC}"/>
              </a:ext>
            </a:extLst>
          </p:cNvPr>
          <p:cNvSpPr>
            <a:spLocks noGrp="1"/>
          </p:cNvSpPr>
          <p:nvPr>
            <p:ph type="body" orient="vert" idx="1"/>
          </p:nvPr>
        </p:nvSpPr>
        <p:spPr>
          <a:xfrm>
            <a:off x="838200" y="365125"/>
            <a:ext cx="7734300" cy="5811838"/>
          </a:xfrm>
          <a:prstGeom prst="rect">
            <a:avLst/>
          </a:prstGeo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C9ACA27-EDC2-679B-CAB3-4FAE9C537D2D}"/>
              </a:ext>
            </a:extLst>
          </p:cNvPr>
          <p:cNvSpPr>
            <a:spLocks noGrp="1"/>
          </p:cNvSpPr>
          <p:nvPr>
            <p:ph type="dt" sz="half" idx="10"/>
          </p:nvPr>
        </p:nvSpPr>
        <p:spPr>
          <a:xfrm>
            <a:off x="838200" y="6356350"/>
            <a:ext cx="2743200" cy="365125"/>
          </a:xfrm>
          <a:prstGeom prst="rect">
            <a:avLst/>
          </a:prstGeom>
        </p:spPr>
        <p:txBody>
          <a:bodyPr/>
          <a:lstStyle/>
          <a:p>
            <a:fld id="{BF9FEF8B-7E66-4126-B9D5-AAE6B738C187}" type="datetimeFigureOut">
              <a:rPr lang="sv-SE" smtClean="0"/>
              <a:t>2023-11-17</a:t>
            </a:fld>
            <a:endParaRPr lang="sv-SE"/>
          </a:p>
        </p:txBody>
      </p:sp>
      <p:sp>
        <p:nvSpPr>
          <p:cNvPr id="5" name="Platshållare för sidfot 4">
            <a:extLst>
              <a:ext uri="{FF2B5EF4-FFF2-40B4-BE49-F238E27FC236}">
                <a16:creationId xmlns:a16="http://schemas.microsoft.com/office/drawing/2014/main" id="{5D41B1DD-A3CB-7FF5-5440-63A81AC40574}"/>
              </a:ext>
            </a:extLst>
          </p:cNvPr>
          <p:cNvSpPr>
            <a:spLocks noGrp="1"/>
          </p:cNvSpPr>
          <p:nvPr>
            <p:ph type="ftr" sz="quarter" idx="11"/>
          </p:nvPr>
        </p:nvSpPr>
        <p:spPr>
          <a:xfrm>
            <a:off x="4038600" y="6356350"/>
            <a:ext cx="4114800" cy="365125"/>
          </a:xfrm>
          <a:prstGeom prst="rect">
            <a:avLst/>
          </a:prstGeom>
        </p:spPr>
        <p:txBody>
          <a:bodyPr/>
          <a:lstStyle/>
          <a:p>
            <a:endParaRPr lang="sv-SE"/>
          </a:p>
        </p:txBody>
      </p:sp>
      <p:sp>
        <p:nvSpPr>
          <p:cNvPr id="6" name="Platshållare för bildnummer 5">
            <a:extLst>
              <a:ext uri="{FF2B5EF4-FFF2-40B4-BE49-F238E27FC236}">
                <a16:creationId xmlns:a16="http://schemas.microsoft.com/office/drawing/2014/main" id="{665F96AF-8F74-2B7B-92DE-1F1FAB8101F4}"/>
              </a:ext>
            </a:extLst>
          </p:cNvPr>
          <p:cNvSpPr>
            <a:spLocks noGrp="1"/>
          </p:cNvSpPr>
          <p:nvPr>
            <p:ph type="sldNum" sz="quarter" idx="12"/>
          </p:nvPr>
        </p:nvSpPr>
        <p:spPr>
          <a:xfrm>
            <a:off x="8610600" y="6356350"/>
            <a:ext cx="2743200" cy="365125"/>
          </a:xfrm>
          <a:prstGeom prst="rect">
            <a:avLst/>
          </a:prstGeom>
        </p:spPr>
        <p:txBody>
          <a:bodyPr/>
          <a:lstStyle/>
          <a:p>
            <a:fld id="{E6CA9DF5-C9EE-4DB1-99EA-17B31E77A301}" type="slidenum">
              <a:rPr lang="sv-SE" smtClean="0"/>
              <a:t>‹#›</a:t>
            </a:fld>
            <a:endParaRPr lang="sv-SE"/>
          </a:p>
        </p:txBody>
      </p:sp>
    </p:spTree>
    <p:extLst>
      <p:ext uri="{BB962C8B-B14F-4D97-AF65-F5344CB8AC3E}">
        <p14:creationId xmlns:p14="http://schemas.microsoft.com/office/powerpoint/2010/main" val="105122689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64F0FEA-CF8F-E494-6C60-29E61CC571AE}"/>
              </a:ext>
            </a:extLst>
          </p:cNvPr>
          <p:cNvSpPr>
            <a:spLocks noGrp="1"/>
          </p:cNvSpPr>
          <p:nvPr>
            <p:ph type="title"/>
          </p:nvPr>
        </p:nvSpPr>
        <p:spPr>
          <a:xfrm>
            <a:off x="838200" y="365125"/>
            <a:ext cx="10515600" cy="1325563"/>
          </a:xfrm>
          <a:prstGeom prst="rect">
            <a:avLst/>
          </a:prstGeom>
        </p:spPr>
        <p:txBody>
          <a:bodyPr/>
          <a:lstStyle/>
          <a:p>
            <a:r>
              <a:rPr lang="sv-SE"/>
              <a:t>Klicka här för att ändra mall för rubrikformat</a:t>
            </a:r>
          </a:p>
        </p:txBody>
      </p:sp>
    </p:spTree>
    <p:extLst>
      <p:ext uri="{BB962C8B-B14F-4D97-AF65-F5344CB8AC3E}">
        <p14:creationId xmlns:p14="http://schemas.microsoft.com/office/powerpoint/2010/main" val="2634241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F27CA8D-51E6-F126-B7A6-2335AA5945A5}"/>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C4B330EE-902D-CD9B-42D1-E33DA065DF0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518185A5-1465-BA3C-B94F-C9F8071D6660}"/>
              </a:ext>
            </a:extLst>
          </p:cNvPr>
          <p:cNvSpPr>
            <a:spLocks noGrp="1"/>
          </p:cNvSpPr>
          <p:nvPr>
            <p:ph type="dt" sz="half" idx="10"/>
          </p:nvPr>
        </p:nvSpPr>
        <p:spPr/>
        <p:txBody>
          <a:bodyPr/>
          <a:lstStyle/>
          <a:p>
            <a:fld id="{7DCD793D-AC71-4A0B-AAA1-E4455F8E5A21}" type="datetimeFigureOut">
              <a:rPr lang="sv-SE" smtClean="0"/>
              <a:t>2023-11-17</a:t>
            </a:fld>
            <a:endParaRPr lang="sv-SE"/>
          </a:p>
        </p:txBody>
      </p:sp>
      <p:sp>
        <p:nvSpPr>
          <p:cNvPr id="5" name="Platshållare för sidfot 4">
            <a:extLst>
              <a:ext uri="{FF2B5EF4-FFF2-40B4-BE49-F238E27FC236}">
                <a16:creationId xmlns:a16="http://schemas.microsoft.com/office/drawing/2014/main" id="{60D2E3B2-3ED9-329A-F29C-AB4D7C20EB1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B41DB16-BA45-B1D0-4860-D46733DA5154}"/>
              </a:ext>
            </a:extLst>
          </p:cNvPr>
          <p:cNvSpPr>
            <a:spLocks noGrp="1"/>
          </p:cNvSpPr>
          <p:nvPr>
            <p:ph type="sldNum" sz="quarter" idx="12"/>
          </p:nvPr>
        </p:nvSpPr>
        <p:spPr/>
        <p:txBody>
          <a:bodyPr/>
          <a:lstStyle/>
          <a:p>
            <a:fld id="{4B4D108A-D562-44AF-A976-94D678F43539}" type="slidenum">
              <a:rPr lang="sv-SE" smtClean="0"/>
              <a:t>‹#›</a:t>
            </a:fld>
            <a:endParaRPr lang="sv-SE"/>
          </a:p>
        </p:txBody>
      </p:sp>
    </p:spTree>
    <p:extLst>
      <p:ext uri="{BB962C8B-B14F-4D97-AF65-F5344CB8AC3E}">
        <p14:creationId xmlns:p14="http://schemas.microsoft.com/office/powerpoint/2010/main" val="1808713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A073A54-3EDF-F05F-98D0-EDA2DB2BC9C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84A6B5E-94DD-AE43-0A3B-81570EE9A38D}"/>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8EAC0A46-5F19-9EF9-658C-0BE18EBE8B43}"/>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B94F84FA-C10A-4186-5857-87549647C436}"/>
              </a:ext>
            </a:extLst>
          </p:cNvPr>
          <p:cNvSpPr>
            <a:spLocks noGrp="1"/>
          </p:cNvSpPr>
          <p:nvPr>
            <p:ph type="dt" sz="half" idx="10"/>
          </p:nvPr>
        </p:nvSpPr>
        <p:spPr/>
        <p:txBody>
          <a:bodyPr/>
          <a:lstStyle/>
          <a:p>
            <a:fld id="{7DCD793D-AC71-4A0B-AAA1-E4455F8E5A21}" type="datetimeFigureOut">
              <a:rPr lang="sv-SE" smtClean="0"/>
              <a:t>2023-11-17</a:t>
            </a:fld>
            <a:endParaRPr lang="sv-SE"/>
          </a:p>
        </p:txBody>
      </p:sp>
      <p:sp>
        <p:nvSpPr>
          <p:cNvPr id="6" name="Platshållare för sidfot 5">
            <a:extLst>
              <a:ext uri="{FF2B5EF4-FFF2-40B4-BE49-F238E27FC236}">
                <a16:creationId xmlns:a16="http://schemas.microsoft.com/office/drawing/2014/main" id="{EDD80D59-E479-260C-12F2-9A9B78ECA8A1}"/>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5FB9343-4FED-3B5A-2240-DA6BED9828A8}"/>
              </a:ext>
            </a:extLst>
          </p:cNvPr>
          <p:cNvSpPr>
            <a:spLocks noGrp="1"/>
          </p:cNvSpPr>
          <p:nvPr>
            <p:ph type="sldNum" sz="quarter" idx="12"/>
          </p:nvPr>
        </p:nvSpPr>
        <p:spPr/>
        <p:txBody>
          <a:bodyPr/>
          <a:lstStyle/>
          <a:p>
            <a:fld id="{4B4D108A-D562-44AF-A976-94D678F43539}" type="slidenum">
              <a:rPr lang="sv-SE" smtClean="0"/>
              <a:t>‹#›</a:t>
            </a:fld>
            <a:endParaRPr lang="sv-SE"/>
          </a:p>
        </p:txBody>
      </p:sp>
    </p:spTree>
    <p:extLst>
      <p:ext uri="{BB962C8B-B14F-4D97-AF65-F5344CB8AC3E}">
        <p14:creationId xmlns:p14="http://schemas.microsoft.com/office/powerpoint/2010/main" val="2552086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D81F10-72CC-B568-D79B-D95D9E77EBD7}"/>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1381D95B-EDF9-5BC6-8FF8-51BD92A701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862A0C59-DF24-3063-63CA-1DD6F15823DD}"/>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B5DAC73B-07FE-A939-6986-2A5706A288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0D2DAA6B-235F-9834-EBC2-9B4EA9324E84}"/>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1E1A5193-B255-9A54-5ACB-0C14D9141A4E}"/>
              </a:ext>
            </a:extLst>
          </p:cNvPr>
          <p:cNvSpPr>
            <a:spLocks noGrp="1"/>
          </p:cNvSpPr>
          <p:nvPr>
            <p:ph type="dt" sz="half" idx="10"/>
          </p:nvPr>
        </p:nvSpPr>
        <p:spPr/>
        <p:txBody>
          <a:bodyPr/>
          <a:lstStyle/>
          <a:p>
            <a:fld id="{7DCD793D-AC71-4A0B-AAA1-E4455F8E5A21}" type="datetimeFigureOut">
              <a:rPr lang="sv-SE" smtClean="0"/>
              <a:t>2023-11-17</a:t>
            </a:fld>
            <a:endParaRPr lang="sv-SE"/>
          </a:p>
        </p:txBody>
      </p:sp>
      <p:sp>
        <p:nvSpPr>
          <p:cNvPr id="8" name="Platshållare för sidfot 7">
            <a:extLst>
              <a:ext uri="{FF2B5EF4-FFF2-40B4-BE49-F238E27FC236}">
                <a16:creationId xmlns:a16="http://schemas.microsoft.com/office/drawing/2014/main" id="{F24A6D6A-46CA-FB84-7CCA-478D1B6B44D9}"/>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B56DD354-144A-6DA4-70AD-DE870374AEDE}"/>
              </a:ext>
            </a:extLst>
          </p:cNvPr>
          <p:cNvSpPr>
            <a:spLocks noGrp="1"/>
          </p:cNvSpPr>
          <p:nvPr>
            <p:ph type="sldNum" sz="quarter" idx="12"/>
          </p:nvPr>
        </p:nvSpPr>
        <p:spPr/>
        <p:txBody>
          <a:bodyPr/>
          <a:lstStyle/>
          <a:p>
            <a:fld id="{4B4D108A-D562-44AF-A976-94D678F43539}" type="slidenum">
              <a:rPr lang="sv-SE" smtClean="0"/>
              <a:t>‹#›</a:t>
            </a:fld>
            <a:endParaRPr lang="sv-SE"/>
          </a:p>
        </p:txBody>
      </p:sp>
    </p:spTree>
    <p:extLst>
      <p:ext uri="{BB962C8B-B14F-4D97-AF65-F5344CB8AC3E}">
        <p14:creationId xmlns:p14="http://schemas.microsoft.com/office/powerpoint/2010/main" val="3635443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B9364C4-64B4-0541-8510-BC180A994FBC}"/>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49200638-97E1-C871-8CCB-7053EA3DE0BD}"/>
              </a:ext>
            </a:extLst>
          </p:cNvPr>
          <p:cNvSpPr>
            <a:spLocks noGrp="1"/>
          </p:cNvSpPr>
          <p:nvPr>
            <p:ph type="dt" sz="half" idx="10"/>
          </p:nvPr>
        </p:nvSpPr>
        <p:spPr/>
        <p:txBody>
          <a:bodyPr/>
          <a:lstStyle/>
          <a:p>
            <a:fld id="{7DCD793D-AC71-4A0B-AAA1-E4455F8E5A21}" type="datetimeFigureOut">
              <a:rPr lang="sv-SE" smtClean="0"/>
              <a:t>2023-11-17</a:t>
            </a:fld>
            <a:endParaRPr lang="sv-SE"/>
          </a:p>
        </p:txBody>
      </p:sp>
      <p:sp>
        <p:nvSpPr>
          <p:cNvPr id="4" name="Platshållare för sidfot 3">
            <a:extLst>
              <a:ext uri="{FF2B5EF4-FFF2-40B4-BE49-F238E27FC236}">
                <a16:creationId xmlns:a16="http://schemas.microsoft.com/office/drawing/2014/main" id="{B5429CB5-F64B-2B4A-29B3-F442FF389AE8}"/>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23604549-3B69-18D2-8BE7-806BD4EC72A4}"/>
              </a:ext>
            </a:extLst>
          </p:cNvPr>
          <p:cNvSpPr>
            <a:spLocks noGrp="1"/>
          </p:cNvSpPr>
          <p:nvPr>
            <p:ph type="sldNum" sz="quarter" idx="12"/>
          </p:nvPr>
        </p:nvSpPr>
        <p:spPr/>
        <p:txBody>
          <a:bodyPr/>
          <a:lstStyle/>
          <a:p>
            <a:fld id="{4B4D108A-D562-44AF-A976-94D678F43539}" type="slidenum">
              <a:rPr lang="sv-SE" smtClean="0"/>
              <a:t>‹#›</a:t>
            </a:fld>
            <a:endParaRPr lang="sv-SE"/>
          </a:p>
        </p:txBody>
      </p:sp>
    </p:spTree>
    <p:extLst>
      <p:ext uri="{BB962C8B-B14F-4D97-AF65-F5344CB8AC3E}">
        <p14:creationId xmlns:p14="http://schemas.microsoft.com/office/powerpoint/2010/main" val="2685549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13EE05ED-0162-7181-2E4A-BB50576E1D2F}"/>
              </a:ext>
            </a:extLst>
          </p:cNvPr>
          <p:cNvSpPr>
            <a:spLocks noGrp="1"/>
          </p:cNvSpPr>
          <p:nvPr>
            <p:ph type="dt" sz="half" idx="10"/>
          </p:nvPr>
        </p:nvSpPr>
        <p:spPr/>
        <p:txBody>
          <a:bodyPr/>
          <a:lstStyle/>
          <a:p>
            <a:fld id="{7DCD793D-AC71-4A0B-AAA1-E4455F8E5A21}" type="datetimeFigureOut">
              <a:rPr lang="sv-SE" smtClean="0"/>
              <a:t>2023-11-17</a:t>
            </a:fld>
            <a:endParaRPr lang="sv-SE"/>
          </a:p>
        </p:txBody>
      </p:sp>
      <p:sp>
        <p:nvSpPr>
          <p:cNvPr id="3" name="Platshållare för sidfot 2">
            <a:extLst>
              <a:ext uri="{FF2B5EF4-FFF2-40B4-BE49-F238E27FC236}">
                <a16:creationId xmlns:a16="http://schemas.microsoft.com/office/drawing/2014/main" id="{1241CA4F-1A21-6CAD-24FA-18FEC933BA06}"/>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B79C513B-5A99-80D0-19D7-148E79C035B7}"/>
              </a:ext>
            </a:extLst>
          </p:cNvPr>
          <p:cNvSpPr>
            <a:spLocks noGrp="1"/>
          </p:cNvSpPr>
          <p:nvPr>
            <p:ph type="sldNum" sz="quarter" idx="12"/>
          </p:nvPr>
        </p:nvSpPr>
        <p:spPr/>
        <p:txBody>
          <a:bodyPr/>
          <a:lstStyle/>
          <a:p>
            <a:fld id="{4B4D108A-D562-44AF-A976-94D678F43539}" type="slidenum">
              <a:rPr lang="sv-SE" smtClean="0"/>
              <a:t>‹#›</a:t>
            </a:fld>
            <a:endParaRPr lang="sv-SE"/>
          </a:p>
        </p:txBody>
      </p:sp>
    </p:spTree>
    <p:extLst>
      <p:ext uri="{BB962C8B-B14F-4D97-AF65-F5344CB8AC3E}">
        <p14:creationId xmlns:p14="http://schemas.microsoft.com/office/powerpoint/2010/main" val="3195728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3F6BC6F-4D4B-640D-0D34-39211A663E6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6E41CB3-612B-F4C7-3884-00DFE858C3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7FF84898-DBA2-4653-CE9D-832750372C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701365B-466B-9644-A2E8-BE2EE2ACF67B}"/>
              </a:ext>
            </a:extLst>
          </p:cNvPr>
          <p:cNvSpPr>
            <a:spLocks noGrp="1"/>
          </p:cNvSpPr>
          <p:nvPr>
            <p:ph type="dt" sz="half" idx="10"/>
          </p:nvPr>
        </p:nvSpPr>
        <p:spPr/>
        <p:txBody>
          <a:bodyPr/>
          <a:lstStyle/>
          <a:p>
            <a:fld id="{7DCD793D-AC71-4A0B-AAA1-E4455F8E5A21}" type="datetimeFigureOut">
              <a:rPr lang="sv-SE" smtClean="0"/>
              <a:t>2023-11-17</a:t>
            </a:fld>
            <a:endParaRPr lang="sv-SE"/>
          </a:p>
        </p:txBody>
      </p:sp>
      <p:sp>
        <p:nvSpPr>
          <p:cNvPr id="6" name="Platshållare för sidfot 5">
            <a:extLst>
              <a:ext uri="{FF2B5EF4-FFF2-40B4-BE49-F238E27FC236}">
                <a16:creationId xmlns:a16="http://schemas.microsoft.com/office/drawing/2014/main" id="{5824F0E9-CC03-3FCA-A963-06297CD1E6A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E7F051A-3551-66A5-EA03-6FE28F96067E}"/>
              </a:ext>
            </a:extLst>
          </p:cNvPr>
          <p:cNvSpPr>
            <a:spLocks noGrp="1"/>
          </p:cNvSpPr>
          <p:nvPr>
            <p:ph type="sldNum" sz="quarter" idx="12"/>
          </p:nvPr>
        </p:nvSpPr>
        <p:spPr/>
        <p:txBody>
          <a:bodyPr/>
          <a:lstStyle/>
          <a:p>
            <a:fld id="{4B4D108A-D562-44AF-A976-94D678F43539}" type="slidenum">
              <a:rPr lang="sv-SE" smtClean="0"/>
              <a:t>‹#›</a:t>
            </a:fld>
            <a:endParaRPr lang="sv-SE"/>
          </a:p>
        </p:txBody>
      </p:sp>
    </p:spTree>
    <p:extLst>
      <p:ext uri="{BB962C8B-B14F-4D97-AF65-F5344CB8AC3E}">
        <p14:creationId xmlns:p14="http://schemas.microsoft.com/office/powerpoint/2010/main" val="33568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4A0545-807B-4D88-8970-E023E1D1998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9977B279-B248-0509-DC43-59584E539D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5D0F6B09-B4A0-0FF7-694D-396F17DC2F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745E84A7-67F6-6DB6-472B-A1A7E7D2805F}"/>
              </a:ext>
            </a:extLst>
          </p:cNvPr>
          <p:cNvSpPr>
            <a:spLocks noGrp="1"/>
          </p:cNvSpPr>
          <p:nvPr>
            <p:ph type="dt" sz="half" idx="10"/>
          </p:nvPr>
        </p:nvSpPr>
        <p:spPr/>
        <p:txBody>
          <a:bodyPr/>
          <a:lstStyle/>
          <a:p>
            <a:fld id="{7DCD793D-AC71-4A0B-AAA1-E4455F8E5A21}" type="datetimeFigureOut">
              <a:rPr lang="sv-SE" smtClean="0"/>
              <a:t>2023-11-17</a:t>
            </a:fld>
            <a:endParaRPr lang="sv-SE"/>
          </a:p>
        </p:txBody>
      </p:sp>
      <p:sp>
        <p:nvSpPr>
          <p:cNvPr id="6" name="Platshållare för sidfot 5">
            <a:extLst>
              <a:ext uri="{FF2B5EF4-FFF2-40B4-BE49-F238E27FC236}">
                <a16:creationId xmlns:a16="http://schemas.microsoft.com/office/drawing/2014/main" id="{A7FA3642-2539-5303-9E1D-33BA0F69106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ECAB5B6-58C3-0D4B-278A-FFDD805E5A9E}"/>
              </a:ext>
            </a:extLst>
          </p:cNvPr>
          <p:cNvSpPr>
            <a:spLocks noGrp="1"/>
          </p:cNvSpPr>
          <p:nvPr>
            <p:ph type="sldNum" sz="quarter" idx="12"/>
          </p:nvPr>
        </p:nvSpPr>
        <p:spPr/>
        <p:txBody>
          <a:bodyPr/>
          <a:lstStyle/>
          <a:p>
            <a:fld id="{4B4D108A-D562-44AF-A976-94D678F43539}" type="slidenum">
              <a:rPr lang="sv-SE" smtClean="0"/>
              <a:t>‹#›</a:t>
            </a:fld>
            <a:endParaRPr lang="sv-SE"/>
          </a:p>
        </p:txBody>
      </p:sp>
    </p:spTree>
    <p:extLst>
      <p:ext uri="{BB962C8B-B14F-4D97-AF65-F5344CB8AC3E}">
        <p14:creationId xmlns:p14="http://schemas.microsoft.com/office/powerpoint/2010/main" val="1009916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821DBEFE-9804-03EC-D153-178C536C87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73E4AB79-C256-F65E-A362-AA4B42F07A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BFDD48A-7A1B-743D-C950-793A19555F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CD793D-AC71-4A0B-AAA1-E4455F8E5A21}" type="datetimeFigureOut">
              <a:rPr lang="sv-SE" smtClean="0"/>
              <a:t>2023-11-17</a:t>
            </a:fld>
            <a:endParaRPr lang="sv-SE"/>
          </a:p>
        </p:txBody>
      </p:sp>
      <p:sp>
        <p:nvSpPr>
          <p:cNvPr id="5" name="Platshållare för sidfot 4">
            <a:extLst>
              <a:ext uri="{FF2B5EF4-FFF2-40B4-BE49-F238E27FC236}">
                <a16:creationId xmlns:a16="http://schemas.microsoft.com/office/drawing/2014/main" id="{2C0D378F-FA05-FD24-7EC3-C1B79D5D16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BDC16850-C38D-A16A-ECD6-CCA348809A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4D108A-D562-44AF-A976-94D678F43539}" type="slidenum">
              <a:rPr lang="sv-SE" smtClean="0"/>
              <a:t>‹#›</a:t>
            </a:fld>
            <a:endParaRPr lang="sv-SE"/>
          </a:p>
        </p:txBody>
      </p:sp>
    </p:spTree>
    <p:extLst>
      <p:ext uri="{BB962C8B-B14F-4D97-AF65-F5344CB8AC3E}">
        <p14:creationId xmlns:p14="http://schemas.microsoft.com/office/powerpoint/2010/main" val="16810167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254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2">
            <a:extLst>
              <a:ext uri="{FF2B5EF4-FFF2-40B4-BE49-F238E27FC236}">
                <a16:creationId xmlns:a16="http://schemas.microsoft.com/office/drawing/2014/main" id="{C5772175-955A-4811-B3D9-A03023BEFF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4">
            <a:extLst>
              <a:ext uri="{FF2B5EF4-FFF2-40B4-BE49-F238E27FC236}">
                <a16:creationId xmlns:a16="http://schemas.microsoft.com/office/drawing/2014/main" id="{0AE98B72-66C6-4AB4-AF0D-BA830DE863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80619" y="381383"/>
            <a:ext cx="6858000" cy="6095233"/>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07EAFC6-733F-403D-BB4D-05A3A2874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24724" y="126724"/>
            <a:ext cx="6346209" cy="6113044"/>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17A36730-4CB0-4F61-AD11-A44C976583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792937" y="2554938"/>
            <a:ext cx="2501979" cy="6104139"/>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767334AB-16BD-4EC7-8C6B-4B51716009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1245782" y="1257085"/>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C69C79E1-F916-4929-A4F3-DE763D4BFA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85457" y="385455"/>
            <a:ext cx="6858001" cy="6087091"/>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00C86EF7-5EC4-4682-A7BD-444DA49164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6760" y="10141"/>
            <a:ext cx="5608469" cy="6858864"/>
          </a:xfrm>
          <a:prstGeom prst="rect">
            <a:avLst/>
          </a:prstGeom>
          <a:gradFill>
            <a:gsLst>
              <a:gs pos="21000">
                <a:schemeClr val="accent1">
                  <a:lumMod val="75000"/>
                  <a:alpha val="6000"/>
                </a:schemeClr>
              </a:gs>
              <a:gs pos="99000">
                <a:schemeClr val="accent1">
                  <a:lumMod val="50000"/>
                  <a:alpha val="33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ruta 1">
            <a:extLst>
              <a:ext uri="{FF2B5EF4-FFF2-40B4-BE49-F238E27FC236}">
                <a16:creationId xmlns:a16="http://schemas.microsoft.com/office/drawing/2014/main" id="{30D05E8D-4ECD-1E6C-0075-1F6276B0BCCD}"/>
              </a:ext>
            </a:extLst>
          </p:cNvPr>
          <p:cNvSpPr txBox="1"/>
          <p:nvPr/>
        </p:nvSpPr>
        <p:spPr>
          <a:xfrm>
            <a:off x="952500" y="457199"/>
            <a:ext cx="4494652" cy="3465177"/>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4400" b="1" dirty="0">
                <a:solidFill>
                  <a:srgbClr val="FFFFFF"/>
                </a:solidFill>
                <a:latin typeface="+mj-lt"/>
                <a:ea typeface="+mj-ea"/>
                <a:cs typeface="+mj-cs"/>
              </a:rPr>
              <a:t>POOLSPELSFESTEN</a:t>
            </a:r>
          </a:p>
          <a:p>
            <a:pPr>
              <a:lnSpc>
                <a:spcPct val="90000"/>
              </a:lnSpc>
              <a:spcBef>
                <a:spcPct val="0"/>
              </a:spcBef>
              <a:spcAft>
                <a:spcPts val="600"/>
              </a:spcAft>
            </a:pPr>
            <a:r>
              <a:rPr lang="en-US" sz="4400" b="1" dirty="0">
                <a:solidFill>
                  <a:srgbClr val="FFFFFF"/>
                </a:solidFill>
                <a:latin typeface="+mj-lt"/>
                <a:ea typeface="+mj-ea"/>
                <a:cs typeface="+mj-cs"/>
              </a:rPr>
              <a:t>25 NOVEMBER</a:t>
            </a:r>
          </a:p>
        </p:txBody>
      </p:sp>
      <p:pic>
        <p:nvPicPr>
          <p:cNvPr id="3" name="Bildobjekt 2">
            <a:extLst>
              <a:ext uri="{FF2B5EF4-FFF2-40B4-BE49-F238E27FC236}">
                <a16:creationId xmlns:a16="http://schemas.microsoft.com/office/drawing/2014/main" id="{844137C7-14D3-0C0D-7C81-047598B80468}"/>
              </a:ext>
            </a:extLst>
          </p:cNvPr>
          <p:cNvPicPr>
            <a:picLocks noChangeAspect="1"/>
          </p:cNvPicPr>
          <p:nvPr/>
        </p:nvPicPr>
        <p:blipFill rotWithShape="1">
          <a:blip r:embed="rId2"/>
          <a:srcRect l="4468" r="10436"/>
          <a:stretch/>
        </p:blipFill>
        <p:spPr>
          <a:xfrm>
            <a:off x="7101840" y="1028701"/>
            <a:ext cx="4033520" cy="4833620"/>
          </a:xfrm>
          <a:prstGeom prst="rect">
            <a:avLst/>
          </a:prstGeom>
        </p:spPr>
      </p:pic>
    </p:spTree>
    <p:extLst>
      <p:ext uri="{BB962C8B-B14F-4D97-AF65-F5344CB8AC3E}">
        <p14:creationId xmlns:p14="http://schemas.microsoft.com/office/powerpoint/2010/main" val="1467095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49B447FE-DDA9-4B30-828A-59FC569124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C3D487F7-9050-4871-B351-34A72ADB29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84" y="-1"/>
            <a:ext cx="6096002"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F43C27DD-EF6A-4C48-9669-C2970E71A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52884" y="609601"/>
            <a:ext cx="6858003" cy="5638801"/>
          </a:xfrm>
          <a:prstGeom prst="rect">
            <a:avLst/>
          </a:prstGeom>
          <a:gradFill>
            <a:gsLst>
              <a:gs pos="0">
                <a:schemeClr val="accent1">
                  <a:alpha val="23000"/>
                </a:schemeClr>
              </a:gs>
              <a:gs pos="71000">
                <a:schemeClr val="accent1">
                  <a:lumMod val="50000"/>
                  <a:alpha val="0"/>
                </a:schemeClr>
              </a:gs>
              <a:gs pos="100000">
                <a:srgbClr val="000000">
                  <a:alpha val="0"/>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05A1AA86-B7E6-4C02-AA34-F1A25CD4C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7518" y="2217950"/>
            <a:ext cx="6103518" cy="4640049"/>
          </a:xfrm>
          <a:prstGeom prst="rect">
            <a:avLst/>
          </a:prstGeom>
          <a:gradFill>
            <a:gsLst>
              <a:gs pos="0">
                <a:schemeClr val="accent1">
                  <a:alpha val="0"/>
                </a:schemeClr>
              </a:gs>
              <a:gs pos="72000">
                <a:srgbClr val="000000">
                  <a:alpha val="21000"/>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a:extLst>
              <a:ext uri="{FF2B5EF4-FFF2-40B4-BE49-F238E27FC236}">
                <a16:creationId xmlns:a16="http://schemas.microsoft.com/office/drawing/2014/main" id="{86C3B9CB-4E48-4726-B7B9-9E02F71B15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4137312">
            <a:off x="565239" y="1211422"/>
            <a:ext cx="4640488" cy="4640488"/>
          </a:xfrm>
          <a:prstGeom prst="ellipse">
            <a:avLst/>
          </a:prstGeom>
          <a:gradFill>
            <a:gsLst>
              <a:gs pos="53000">
                <a:schemeClr val="accent1">
                  <a:alpha val="0"/>
                </a:schemeClr>
              </a:gs>
              <a:gs pos="100000">
                <a:schemeClr val="accent1">
                  <a:lumMod val="40000"/>
                  <a:lumOff val="60000"/>
                  <a:alpha val="15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C84384FE-1C88-4CAA-8FB8-2313A3AE73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7519" y="0"/>
            <a:ext cx="6103519" cy="6870700"/>
          </a:xfrm>
          <a:prstGeom prst="rect">
            <a:avLst/>
          </a:prstGeom>
          <a:gradFill>
            <a:gsLst>
              <a:gs pos="24000">
                <a:schemeClr val="accent1">
                  <a:alpha val="0"/>
                </a:schemeClr>
              </a:gs>
              <a:gs pos="100000">
                <a:srgbClr val="000000">
                  <a:alpha val="71000"/>
                </a:srgb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ruta 1">
            <a:extLst>
              <a:ext uri="{FF2B5EF4-FFF2-40B4-BE49-F238E27FC236}">
                <a16:creationId xmlns:a16="http://schemas.microsoft.com/office/drawing/2014/main" id="{30D05E8D-4ECD-1E6C-0075-1F6276B0BCCD}"/>
              </a:ext>
            </a:extLst>
          </p:cNvPr>
          <p:cNvSpPr txBox="1"/>
          <p:nvPr/>
        </p:nvSpPr>
        <p:spPr>
          <a:xfrm>
            <a:off x="1069788" y="2654490"/>
            <a:ext cx="4567686" cy="3220382"/>
          </a:xfrm>
          <a:prstGeom prst="rect">
            <a:avLst/>
          </a:prstGeom>
        </p:spPr>
        <p:txBody>
          <a:bodyPr vert="horz" lIns="91440" tIns="45720" rIns="91440" bIns="45720" rtlCol="0" anchor="t">
            <a:normAutofit/>
          </a:bodyPr>
          <a:lstStyle/>
          <a:p>
            <a:pPr algn="r">
              <a:lnSpc>
                <a:spcPct val="90000"/>
              </a:lnSpc>
              <a:spcBef>
                <a:spcPct val="0"/>
              </a:spcBef>
              <a:spcAft>
                <a:spcPts val="600"/>
              </a:spcAft>
            </a:pPr>
            <a:r>
              <a:rPr lang="en-US" sz="4800" b="1">
                <a:solidFill>
                  <a:srgbClr val="FFFFFF"/>
                </a:solidFill>
                <a:latin typeface="+mj-lt"/>
                <a:ea typeface="+mj-ea"/>
                <a:cs typeface="+mj-cs"/>
              </a:rPr>
              <a:t>Frågor?</a:t>
            </a:r>
          </a:p>
        </p:txBody>
      </p:sp>
      <p:pic>
        <p:nvPicPr>
          <p:cNvPr id="3" name="Bildobjekt 2">
            <a:extLst>
              <a:ext uri="{FF2B5EF4-FFF2-40B4-BE49-F238E27FC236}">
                <a16:creationId xmlns:a16="http://schemas.microsoft.com/office/drawing/2014/main" id="{844137C7-14D3-0C0D-7C81-047598B80468}"/>
              </a:ext>
            </a:extLst>
          </p:cNvPr>
          <p:cNvPicPr>
            <a:picLocks noChangeAspect="1"/>
          </p:cNvPicPr>
          <p:nvPr/>
        </p:nvPicPr>
        <p:blipFill rotWithShape="1">
          <a:blip r:embed="rId2"/>
          <a:srcRect l="2565" r="8532" b="-1"/>
          <a:stretch/>
        </p:blipFill>
        <p:spPr>
          <a:xfrm>
            <a:off x="6553199" y="457200"/>
            <a:ext cx="5181602" cy="5943600"/>
          </a:xfrm>
          <a:prstGeom prst="rect">
            <a:avLst/>
          </a:prstGeom>
        </p:spPr>
      </p:pic>
    </p:spTree>
    <p:extLst>
      <p:ext uri="{BB962C8B-B14F-4D97-AF65-F5344CB8AC3E}">
        <p14:creationId xmlns:p14="http://schemas.microsoft.com/office/powerpoint/2010/main" val="18838539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4" name="Rectangle 29">
            <a:extLst>
              <a:ext uri="{FF2B5EF4-FFF2-40B4-BE49-F238E27FC236}">
                <a16:creationId xmlns:a16="http://schemas.microsoft.com/office/drawing/2014/main" id="{49B447FE-DDA9-4B30-828A-59FC569124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31">
            <a:extLst>
              <a:ext uri="{FF2B5EF4-FFF2-40B4-BE49-F238E27FC236}">
                <a16:creationId xmlns:a16="http://schemas.microsoft.com/office/drawing/2014/main" id="{C3D487F7-9050-4871-B351-34A72ADB29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84" y="-1"/>
            <a:ext cx="6096002"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33">
            <a:extLst>
              <a:ext uri="{FF2B5EF4-FFF2-40B4-BE49-F238E27FC236}">
                <a16:creationId xmlns:a16="http://schemas.microsoft.com/office/drawing/2014/main" id="{F43C27DD-EF6A-4C48-9669-C2970E71A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52884" y="609601"/>
            <a:ext cx="6858003" cy="5638801"/>
          </a:xfrm>
          <a:prstGeom prst="rect">
            <a:avLst/>
          </a:prstGeom>
          <a:gradFill>
            <a:gsLst>
              <a:gs pos="0">
                <a:schemeClr val="accent1">
                  <a:alpha val="23000"/>
                </a:schemeClr>
              </a:gs>
              <a:gs pos="71000">
                <a:schemeClr val="accent1">
                  <a:lumMod val="50000"/>
                  <a:alpha val="0"/>
                </a:schemeClr>
              </a:gs>
              <a:gs pos="100000">
                <a:srgbClr val="000000">
                  <a:alpha val="0"/>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Rectangle 35">
            <a:extLst>
              <a:ext uri="{FF2B5EF4-FFF2-40B4-BE49-F238E27FC236}">
                <a16:creationId xmlns:a16="http://schemas.microsoft.com/office/drawing/2014/main" id="{05A1AA86-B7E6-4C02-AA34-F1A25CD4C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7518" y="2217950"/>
            <a:ext cx="6103518" cy="4640049"/>
          </a:xfrm>
          <a:prstGeom prst="rect">
            <a:avLst/>
          </a:prstGeom>
          <a:gradFill>
            <a:gsLst>
              <a:gs pos="0">
                <a:schemeClr val="accent1">
                  <a:alpha val="0"/>
                </a:schemeClr>
              </a:gs>
              <a:gs pos="72000">
                <a:srgbClr val="000000">
                  <a:alpha val="21000"/>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Oval 37">
            <a:extLst>
              <a:ext uri="{FF2B5EF4-FFF2-40B4-BE49-F238E27FC236}">
                <a16:creationId xmlns:a16="http://schemas.microsoft.com/office/drawing/2014/main" id="{86C3B9CB-4E48-4726-B7B9-9E02F71B15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4137312">
            <a:off x="565239" y="1211422"/>
            <a:ext cx="4640488" cy="4640488"/>
          </a:xfrm>
          <a:prstGeom prst="ellipse">
            <a:avLst/>
          </a:prstGeom>
          <a:gradFill>
            <a:gsLst>
              <a:gs pos="53000">
                <a:schemeClr val="accent1">
                  <a:alpha val="0"/>
                </a:schemeClr>
              </a:gs>
              <a:gs pos="100000">
                <a:schemeClr val="accent1">
                  <a:lumMod val="40000"/>
                  <a:lumOff val="60000"/>
                  <a:alpha val="15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39">
            <a:extLst>
              <a:ext uri="{FF2B5EF4-FFF2-40B4-BE49-F238E27FC236}">
                <a16:creationId xmlns:a16="http://schemas.microsoft.com/office/drawing/2014/main" id="{C84384FE-1C88-4CAA-8FB8-2313A3AE73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7519" y="0"/>
            <a:ext cx="6103519" cy="6870700"/>
          </a:xfrm>
          <a:prstGeom prst="rect">
            <a:avLst/>
          </a:prstGeom>
          <a:gradFill>
            <a:gsLst>
              <a:gs pos="24000">
                <a:schemeClr val="accent1">
                  <a:alpha val="0"/>
                </a:schemeClr>
              </a:gs>
              <a:gs pos="100000">
                <a:srgbClr val="000000">
                  <a:alpha val="71000"/>
                </a:srgb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ruta 1">
            <a:extLst>
              <a:ext uri="{FF2B5EF4-FFF2-40B4-BE49-F238E27FC236}">
                <a16:creationId xmlns:a16="http://schemas.microsoft.com/office/drawing/2014/main" id="{30D05E8D-4ECD-1E6C-0075-1F6276B0BCCD}"/>
              </a:ext>
            </a:extLst>
          </p:cNvPr>
          <p:cNvSpPr txBox="1"/>
          <p:nvPr/>
        </p:nvSpPr>
        <p:spPr>
          <a:xfrm>
            <a:off x="1069788" y="2654490"/>
            <a:ext cx="4567686" cy="3220382"/>
          </a:xfrm>
          <a:prstGeom prst="rect">
            <a:avLst/>
          </a:prstGeom>
        </p:spPr>
        <p:txBody>
          <a:bodyPr vert="horz" lIns="91440" tIns="45720" rIns="91440" bIns="45720" rtlCol="0" anchor="t">
            <a:normAutofit/>
          </a:bodyPr>
          <a:lstStyle/>
          <a:p>
            <a:pPr algn="r">
              <a:lnSpc>
                <a:spcPct val="90000"/>
              </a:lnSpc>
              <a:spcBef>
                <a:spcPct val="0"/>
              </a:spcBef>
              <a:spcAft>
                <a:spcPts val="600"/>
              </a:spcAft>
            </a:pPr>
            <a:r>
              <a:rPr lang="en-US" sz="4800" b="1">
                <a:solidFill>
                  <a:srgbClr val="FFFFFF"/>
                </a:solidFill>
                <a:latin typeface="+mj-lt"/>
                <a:ea typeface="+mj-ea"/>
                <a:cs typeface="+mj-cs"/>
              </a:rPr>
              <a:t>Tack för att ni kom!!!</a:t>
            </a:r>
          </a:p>
        </p:txBody>
      </p:sp>
      <p:pic>
        <p:nvPicPr>
          <p:cNvPr id="3" name="Bildobjekt 2">
            <a:extLst>
              <a:ext uri="{FF2B5EF4-FFF2-40B4-BE49-F238E27FC236}">
                <a16:creationId xmlns:a16="http://schemas.microsoft.com/office/drawing/2014/main" id="{844137C7-14D3-0C0D-7C81-047598B80468}"/>
              </a:ext>
            </a:extLst>
          </p:cNvPr>
          <p:cNvPicPr>
            <a:picLocks noChangeAspect="1"/>
          </p:cNvPicPr>
          <p:nvPr/>
        </p:nvPicPr>
        <p:blipFill rotWithShape="1">
          <a:blip r:embed="rId2"/>
          <a:srcRect l="2565" r="8532" b="-1"/>
          <a:stretch/>
        </p:blipFill>
        <p:spPr>
          <a:xfrm>
            <a:off x="6553199" y="457200"/>
            <a:ext cx="5181602" cy="5943600"/>
          </a:xfrm>
          <a:prstGeom prst="rect">
            <a:avLst/>
          </a:prstGeom>
        </p:spPr>
      </p:pic>
    </p:spTree>
    <p:extLst>
      <p:ext uri="{BB962C8B-B14F-4D97-AF65-F5344CB8AC3E}">
        <p14:creationId xmlns:p14="http://schemas.microsoft.com/office/powerpoint/2010/main" val="2795159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ubrik 9">
            <a:extLst>
              <a:ext uri="{FF2B5EF4-FFF2-40B4-BE49-F238E27FC236}">
                <a16:creationId xmlns:a16="http://schemas.microsoft.com/office/drawing/2014/main" id="{91012B86-2AB8-6B70-2189-D6399F4A3348}"/>
              </a:ext>
            </a:extLst>
          </p:cNvPr>
          <p:cNvSpPr>
            <a:spLocks noGrp="1"/>
          </p:cNvSpPr>
          <p:nvPr>
            <p:ph type="title"/>
          </p:nvPr>
        </p:nvSpPr>
        <p:spPr/>
        <p:txBody>
          <a:bodyPr/>
          <a:lstStyle/>
          <a:p>
            <a:pPr algn="ctr"/>
            <a:r>
              <a:rPr lang="sv-SE" sz="8000" b="1" dirty="0">
                <a:latin typeface="+mn-lt"/>
              </a:rPr>
              <a:t>POOLSPELSFESTEN</a:t>
            </a:r>
          </a:p>
        </p:txBody>
      </p:sp>
      <p:sp>
        <p:nvSpPr>
          <p:cNvPr id="8" name="textruta 7">
            <a:extLst>
              <a:ext uri="{FF2B5EF4-FFF2-40B4-BE49-F238E27FC236}">
                <a16:creationId xmlns:a16="http://schemas.microsoft.com/office/drawing/2014/main" id="{7E35B0BB-BD7C-FD17-0A30-6E0EC7D057FC}"/>
              </a:ext>
            </a:extLst>
          </p:cNvPr>
          <p:cNvSpPr txBox="1"/>
          <p:nvPr/>
        </p:nvSpPr>
        <p:spPr>
          <a:xfrm>
            <a:off x="412954" y="1629219"/>
            <a:ext cx="5427407" cy="3693319"/>
          </a:xfrm>
          <a:prstGeom prst="rect">
            <a:avLst/>
          </a:prstGeom>
          <a:noFill/>
        </p:spPr>
        <p:txBody>
          <a:bodyPr wrap="square" rtlCol="0">
            <a:spAutoFit/>
          </a:bodyPr>
          <a:lstStyle/>
          <a:p>
            <a:r>
              <a:rPr lang="sv-SE"/>
              <a:t>34 st anmälda lag:</a:t>
            </a:r>
          </a:p>
          <a:p>
            <a:endParaRPr lang="sv-SE"/>
          </a:p>
          <a:p>
            <a:r>
              <a:rPr lang="sv-SE"/>
              <a:t>P14  - 12 st</a:t>
            </a:r>
          </a:p>
          <a:p>
            <a:r>
              <a:rPr lang="sv-SE"/>
              <a:t>F14 – 12 st</a:t>
            </a:r>
          </a:p>
          <a:p>
            <a:r>
              <a:rPr lang="sv-SE"/>
              <a:t>P15 – 10 st</a:t>
            </a:r>
          </a:p>
          <a:p>
            <a:endParaRPr lang="sv-SE"/>
          </a:p>
          <a:p>
            <a:r>
              <a:rPr lang="sv-SE"/>
              <a:t>5 st spelplaner:</a:t>
            </a:r>
          </a:p>
          <a:p>
            <a:r>
              <a:rPr lang="sv-SE"/>
              <a:t>Viahallen – 3 st</a:t>
            </a:r>
          </a:p>
          <a:p>
            <a:r>
              <a:rPr lang="sv-SE"/>
              <a:t>Byrsta – 1 st</a:t>
            </a:r>
          </a:p>
          <a:p>
            <a:r>
              <a:rPr lang="sv-SE"/>
              <a:t>Vissberga – 1 st</a:t>
            </a:r>
          </a:p>
          <a:p>
            <a:endParaRPr lang="sv-SE"/>
          </a:p>
          <a:p>
            <a:r>
              <a:rPr lang="sv-SE"/>
              <a:t>Matchtid 15 min rullande</a:t>
            </a:r>
          </a:p>
          <a:p>
            <a:r>
              <a:rPr lang="sv-SE"/>
              <a:t>3 mot 3 + målvakt</a:t>
            </a:r>
            <a:endParaRPr lang="sv-SE" dirty="0"/>
          </a:p>
        </p:txBody>
      </p:sp>
      <p:pic>
        <p:nvPicPr>
          <p:cNvPr id="9" name="Bildobjekt 8">
            <a:extLst>
              <a:ext uri="{FF2B5EF4-FFF2-40B4-BE49-F238E27FC236}">
                <a16:creationId xmlns:a16="http://schemas.microsoft.com/office/drawing/2014/main" id="{090F924F-DFFE-9765-A6A1-8C50B7548F69}"/>
              </a:ext>
            </a:extLst>
          </p:cNvPr>
          <p:cNvPicPr>
            <a:picLocks noChangeAspect="1"/>
          </p:cNvPicPr>
          <p:nvPr/>
        </p:nvPicPr>
        <p:blipFill>
          <a:blip r:embed="rId2"/>
          <a:stretch>
            <a:fillRect/>
          </a:stretch>
        </p:blipFill>
        <p:spPr>
          <a:xfrm>
            <a:off x="7304363" y="1683609"/>
            <a:ext cx="3296778" cy="3361930"/>
          </a:xfrm>
          <a:prstGeom prst="rect">
            <a:avLst/>
          </a:prstGeom>
        </p:spPr>
      </p:pic>
    </p:spTree>
    <p:extLst>
      <p:ext uri="{BB962C8B-B14F-4D97-AF65-F5344CB8AC3E}">
        <p14:creationId xmlns:p14="http://schemas.microsoft.com/office/powerpoint/2010/main" val="2421966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9">
            <a:extLst>
              <a:ext uri="{FF2B5EF4-FFF2-40B4-BE49-F238E27FC236}">
                <a16:creationId xmlns:a16="http://schemas.microsoft.com/office/drawing/2014/main" id="{779A467C-5A47-EA29-402C-03DDF08D2B27}"/>
              </a:ext>
            </a:extLst>
          </p:cNvPr>
          <p:cNvSpPr txBox="1">
            <a:spLocks/>
          </p:cNvSpPr>
          <p:nvPr/>
        </p:nvSpPr>
        <p:spPr>
          <a:xfrm>
            <a:off x="838200" y="288213"/>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sv-SE" sz="8000" b="1" dirty="0">
                <a:latin typeface="+mn-lt"/>
              </a:rPr>
              <a:t>BEMANNING</a:t>
            </a:r>
          </a:p>
        </p:txBody>
      </p:sp>
      <p:sp>
        <p:nvSpPr>
          <p:cNvPr id="4" name="Rektangel: rundade hörn 3">
            <a:extLst>
              <a:ext uri="{FF2B5EF4-FFF2-40B4-BE49-F238E27FC236}">
                <a16:creationId xmlns:a16="http://schemas.microsoft.com/office/drawing/2014/main" id="{8F373BCC-C3A0-B7C2-4538-3184C03D9ED3}"/>
              </a:ext>
            </a:extLst>
          </p:cNvPr>
          <p:cNvSpPr/>
          <p:nvPr/>
        </p:nvSpPr>
        <p:spPr>
          <a:xfrm>
            <a:off x="838200" y="1469877"/>
            <a:ext cx="10515600" cy="1529697"/>
          </a:xfrm>
          <a:prstGeom prst="round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sv-SE" b="1" dirty="0">
                <a:solidFill>
                  <a:schemeClr val="tx1"/>
                </a:solidFill>
              </a:rPr>
              <a:t>Huvudvärdar</a:t>
            </a:r>
          </a:p>
          <a:p>
            <a:pPr algn="ctr"/>
            <a:r>
              <a:rPr lang="sv-SE" b="1" dirty="0">
                <a:solidFill>
                  <a:schemeClr val="tx1"/>
                </a:solidFill>
              </a:rPr>
              <a:t> Marie Svedberg, Martin Svedberg, Madelene Larsson, Lisa Karlsson, Caroline Fornbrant och Michaela Bergström</a:t>
            </a:r>
          </a:p>
          <a:p>
            <a:pPr marL="285750" indent="-285750" algn="ctr">
              <a:buFont typeface="Arial" panose="020B0604020202020204" pitchFamily="34" charset="0"/>
              <a:buChar char="•"/>
            </a:pPr>
            <a:r>
              <a:rPr lang="sv-SE" dirty="0">
                <a:solidFill>
                  <a:schemeClr val="tx1"/>
                </a:solidFill>
              </a:rPr>
              <a:t>Har ett övergripande ansvar för gemensamma ytor</a:t>
            </a:r>
          </a:p>
          <a:p>
            <a:pPr marL="285750" indent="-285750" algn="ctr">
              <a:buFont typeface="Arial" panose="020B0604020202020204" pitchFamily="34" charset="0"/>
              <a:buChar char="•"/>
            </a:pPr>
            <a:r>
              <a:rPr lang="sv-SE" dirty="0">
                <a:solidFill>
                  <a:schemeClr val="tx1"/>
                </a:solidFill>
              </a:rPr>
              <a:t>Entrévärdar </a:t>
            </a:r>
            <a:r>
              <a:rPr lang="sv-SE" dirty="0" err="1">
                <a:solidFill>
                  <a:schemeClr val="tx1"/>
                </a:solidFill>
              </a:rPr>
              <a:t>kl</a:t>
            </a:r>
            <a:r>
              <a:rPr lang="sv-SE" dirty="0">
                <a:solidFill>
                  <a:schemeClr val="tx1"/>
                </a:solidFill>
              </a:rPr>
              <a:t> 8.00-9.00</a:t>
            </a:r>
          </a:p>
        </p:txBody>
      </p:sp>
      <p:sp>
        <p:nvSpPr>
          <p:cNvPr id="5" name="Rektangel: rundade hörn 4">
            <a:extLst>
              <a:ext uri="{FF2B5EF4-FFF2-40B4-BE49-F238E27FC236}">
                <a16:creationId xmlns:a16="http://schemas.microsoft.com/office/drawing/2014/main" id="{5F59E1A0-12CB-63D8-813B-A535FB2234ED}"/>
              </a:ext>
            </a:extLst>
          </p:cNvPr>
          <p:cNvSpPr/>
          <p:nvPr/>
        </p:nvSpPr>
        <p:spPr>
          <a:xfrm>
            <a:off x="879495" y="3159096"/>
            <a:ext cx="10515600" cy="1529697"/>
          </a:xfrm>
          <a:prstGeom prst="round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b="1" dirty="0">
              <a:solidFill>
                <a:schemeClr val="tx1"/>
              </a:solidFill>
            </a:endParaRPr>
          </a:p>
          <a:p>
            <a:pPr algn="ctr"/>
            <a:r>
              <a:rPr lang="sv-SE" b="1" dirty="0">
                <a:solidFill>
                  <a:schemeClr val="tx1"/>
                </a:solidFill>
              </a:rPr>
              <a:t>Entrévärdar</a:t>
            </a:r>
          </a:p>
          <a:p>
            <a:pPr algn="ctr"/>
            <a:r>
              <a:rPr lang="sv-SE" b="1" dirty="0">
                <a:solidFill>
                  <a:schemeClr val="tx1"/>
                </a:solidFill>
              </a:rPr>
              <a:t>Visa lagen till respektive omklädningsrum samt ta entré</a:t>
            </a:r>
          </a:p>
          <a:p>
            <a:pPr algn="ctr"/>
            <a:r>
              <a:rPr lang="sv-SE" dirty="0">
                <a:solidFill>
                  <a:schemeClr val="tx1"/>
                </a:solidFill>
              </a:rPr>
              <a:t>9.00 – 10.45 Alvin Ljunglöv &amp; Malte S</a:t>
            </a:r>
          </a:p>
          <a:p>
            <a:pPr algn="ctr"/>
            <a:endParaRPr lang="sv-SE" dirty="0">
              <a:solidFill>
                <a:schemeClr val="tx1"/>
              </a:solidFill>
            </a:endParaRPr>
          </a:p>
          <a:p>
            <a:pPr algn="ctr"/>
            <a:r>
              <a:rPr lang="sv-SE" dirty="0">
                <a:solidFill>
                  <a:schemeClr val="tx1"/>
                </a:solidFill>
              </a:rPr>
              <a:t>10.45 – 12.30 </a:t>
            </a:r>
            <a:r>
              <a:rPr lang="sv-SE" dirty="0" err="1">
                <a:solidFill>
                  <a:schemeClr val="tx1"/>
                </a:solidFill>
              </a:rPr>
              <a:t>Allie</a:t>
            </a:r>
            <a:r>
              <a:rPr lang="sv-SE" dirty="0">
                <a:solidFill>
                  <a:schemeClr val="tx1"/>
                </a:solidFill>
              </a:rPr>
              <a:t> Karlsson &amp; Leah Berg </a:t>
            </a:r>
          </a:p>
          <a:p>
            <a:pPr algn="ctr"/>
            <a:endParaRPr lang="sv-SE" b="1" dirty="0">
              <a:solidFill>
                <a:schemeClr val="tx1"/>
              </a:solidFill>
            </a:endParaRPr>
          </a:p>
        </p:txBody>
      </p:sp>
      <p:sp>
        <p:nvSpPr>
          <p:cNvPr id="6" name="Rektangel: rundade hörn 5">
            <a:extLst>
              <a:ext uri="{FF2B5EF4-FFF2-40B4-BE49-F238E27FC236}">
                <a16:creationId xmlns:a16="http://schemas.microsoft.com/office/drawing/2014/main" id="{5C337E8D-09AA-2F9B-92FC-57B59F3E9192}"/>
              </a:ext>
            </a:extLst>
          </p:cNvPr>
          <p:cNvSpPr/>
          <p:nvPr/>
        </p:nvSpPr>
        <p:spPr>
          <a:xfrm>
            <a:off x="838200" y="4848315"/>
            <a:ext cx="10515600" cy="1529697"/>
          </a:xfrm>
          <a:prstGeom prst="round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sv-SE" b="1" dirty="0">
                <a:solidFill>
                  <a:schemeClr val="tx1"/>
                </a:solidFill>
              </a:rPr>
              <a:t>Hallvärdar</a:t>
            </a:r>
          </a:p>
          <a:p>
            <a:pPr algn="ctr"/>
            <a:r>
              <a:rPr lang="sv-SE" b="1" dirty="0">
                <a:solidFill>
                  <a:schemeClr val="tx1"/>
                </a:solidFill>
              </a:rPr>
              <a:t>SAMTLIGA LEDARE OCH FÖRÄLDRAR ANSVAR ATT HJÄLPA TILL.</a:t>
            </a:r>
          </a:p>
          <a:p>
            <a:pPr algn="ctr"/>
            <a:r>
              <a:rPr lang="sv-SE" b="1" dirty="0">
                <a:solidFill>
                  <a:schemeClr val="tx1"/>
                </a:solidFill>
              </a:rPr>
              <a:t>Toapapper, Tömma Papperskorgar, Städa vid olyckor, Visa folk till rätt plats</a:t>
            </a:r>
          </a:p>
          <a:p>
            <a:pPr algn="ctr"/>
            <a:r>
              <a:rPr lang="sv-SE" b="1" dirty="0">
                <a:solidFill>
                  <a:schemeClr val="tx1"/>
                </a:solidFill>
              </a:rPr>
              <a:t> </a:t>
            </a:r>
          </a:p>
        </p:txBody>
      </p:sp>
    </p:spTree>
    <p:extLst>
      <p:ext uri="{BB962C8B-B14F-4D97-AF65-F5344CB8AC3E}">
        <p14:creationId xmlns:p14="http://schemas.microsoft.com/office/powerpoint/2010/main" val="1271287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9">
            <a:extLst>
              <a:ext uri="{FF2B5EF4-FFF2-40B4-BE49-F238E27FC236}">
                <a16:creationId xmlns:a16="http://schemas.microsoft.com/office/drawing/2014/main" id="{779A467C-5A47-EA29-402C-03DDF08D2B27}"/>
              </a:ext>
            </a:extLst>
          </p:cNvPr>
          <p:cNvSpPr txBox="1">
            <a:spLocks/>
          </p:cNvSpPr>
          <p:nvPr/>
        </p:nvSpPr>
        <p:spPr>
          <a:xfrm>
            <a:off x="838200" y="288213"/>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sv-SE" sz="8000" b="1" dirty="0">
                <a:latin typeface="+mn-lt"/>
              </a:rPr>
              <a:t>BEMANNING</a:t>
            </a:r>
          </a:p>
        </p:txBody>
      </p:sp>
      <p:sp>
        <p:nvSpPr>
          <p:cNvPr id="4" name="Rektangel: rundade hörn 3">
            <a:extLst>
              <a:ext uri="{FF2B5EF4-FFF2-40B4-BE49-F238E27FC236}">
                <a16:creationId xmlns:a16="http://schemas.microsoft.com/office/drawing/2014/main" id="{8F373BCC-C3A0-B7C2-4538-3184C03D9ED3}"/>
              </a:ext>
            </a:extLst>
          </p:cNvPr>
          <p:cNvSpPr/>
          <p:nvPr/>
        </p:nvSpPr>
        <p:spPr>
          <a:xfrm>
            <a:off x="838200" y="1422682"/>
            <a:ext cx="10515600" cy="1529697"/>
          </a:xfrm>
          <a:prstGeom prst="round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endParaRPr lang="sv-SE" b="1" dirty="0">
              <a:solidFill>
                <a:schemeClr val="tx1"/>
              </a:solidFill>
            </a:endParaRPr>
          </a:p>
          <a:p>
            <a:r>
              <a:rPr lang="sv-SE" b="1" dirty="0">
                <a:solidFill>
                  <a:schemeClr val="tx1"/>
                </a:solidFill>
              </a:rPr>
              <a:t>GRILLA HAMBURGARE</a:t>
            </a:r>
          </a:p>
          <a:p>
            <a:r>
              <a:rPr lang="sv-SE" dirty="0">
                <a:solidFill>
                  <a:schemeClr val="tx1"/>
                </a:solidFill>
              </a:rPr>
              <a:t>10.00 – 11.00 Jack B &amp; Mio S</a:t>
            </a:r>
          </a:p>
          <a:p>
            <a:r>
              <a:rPr lang="sv-SE" dirty="0">
                <a:solidFill>
                  <a:schemeClr val="tx1"/>
                </a:solidFill>
              </a:rPr>
              <a:t>11.00 – 12.00 Alma Lundqvist &amp; Stina </a:t>
            </a:r>
            <a:r>
              <a:rPr lang="sv-SE" dirty="0" err="1">
                <a:solidFill>
                  <a:schemeClr val="tx1"/>
                </a:solidFill>
              </a:rPr>
              <a:t>Koubek</a:t>
            </a:r>
            <a:r>
              <a:rPr lang="sv-SE" dirty="0">
                <a:solidFill>
                  <a:schemeClr val="tx1"/>
                </a:solidFill>
              </a:rPr>
              <a:t> </a:t>
            </a:r>
          </a:p>
          <a:p>
            <a:r>
              <a:rPr lang="sv-SE" dirty="0">
                <a:solidFill>
                  <a:schemeClr val="tx1"/>
                </a:solidFill>
              </a:rPr>
              <a:t>12.00 – 13.00 Manfred T &amp; Oscar W</a:t>
            </a:r>
          </a:p>
          <a:p>
            <a:r>
              <a:rPr lang="sv-SE" dirty="0">
                <a:solidFill>
                  <a:schemeClr val="tx1"/>
                </a:solidFill>
              </a:rPr>
              <a:t>13.00 – 14.00 Molly Jonsson &amp; Tove Storm</a:t>
            </a:r>
          </a:p>
          <a:p>
            <a:pPr algn="ctr"/>
            <a:endParaRPr lang="sv-SE" dirty="0">
              <a:solidFill>
                <a:schemeClr val="tx1"/>
              </a:solidFill>
            </a:endParaRPr>
          </a:p>
        </p:txBody>
      </p:sp>
      <p:sp>
        <p:nvSpPr>
          <p:cNvPr id="5" name="Rektangel: rundade hörn 4">
            <a:extLst>
              <a:ext uri="{FF2B5EF4-FFF2-40B4-BE49-F238E27FC236}">
                <a16:creationId xmlns:a16="http://schemas.microsoft.com/office/drawing/2014/main" id="{5F59E1A0-12CB-63D8-813B-A535FB2234ED}"/>
              </a:ext>
            </a:extLst>
          </p:cNvPr>
          <p:cNvSpPr/>
          <p:nvPr/>
        </p:nvSpPr>
        <p:spPr>
          <a:xfrm>
            <a:off x="767407" y="3140773"/>
            <a:ext cx="10515600" cy="1529697"/>
          </a:xfrm>
          <a:prstGeom prst="round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r>
              <a:rPr lang="sv-SE" b="1" dirty="0">
                <a:solidFill>
                  <a:schemeClr val="tx1"/>
                </a:solidFill>
              </a:rPr>
              <a:t>FÖRSÄLJNING HAMBURGARE, Ta betalning, dela ut burgare, </a:t>
            </a:r>
          </a:p>
          <a:p>
            <a:r>
              <a:rPr lang="sv-SE" dirty="0">
                <a:solidFill>
                  <a:schemeClr val="tx1"/>
                </a:solidFill>
              </a:rPr>
              <a:t>10.30-12.00 Emil W &amp; Leon L &amp; 1 st P15</a:t>
            </a:r>
          </a:p>
          <a:p>
            <a:r>
              <a:rPr lang="sv-SE" dirty="0">
                <a:solidFill>
                  <a:schemeClr val="tx1"/>
                </a:solidFill>
              </a:rPr>
              <a:t>11.45-13.30 Edith Wallin &amp; </a:t>
            </a:r>
            <a:r>
              <a:rPr lang="sv-SE" dirty="0" err="1">
                <a:solidFill>
                  <a:schemeClr val="tx1"/>
                </a:solidFill>
              </a:rPr>
              <a:t>Ellie</a:t>
            </a:r>
            <a:r>
              <a:rPr lang="sv-SE" dirty="0">
                <a:solidFill>
                  <a:schemeClr val="tx1"/>
                </a:solidFill>
              </a:rPr>
              <a:t> Lagerström &amp; 1 st P15 </a:t>
            </a:r>
          </a:p>
          <a:p>
            <a:pPr algn="ctr"/>
            <a:endParaRPr lang="sv-SE" b="1" dirty="0">
              <a:solidFill>
                <a:schemeClr val="tx1"/>
              </a:solidFill>
            </a:endParaRPr>
          </a:p>
        </p:txBody>
      </p:sp>
      <p:sp>
        <p:nvSpPr>
          <p:cNvPr id="6" name="Rektangel: rundade hörn 5">
            <a:extLst>
              <a:ext uri="{FF2B5EF4-FFF2-40B4-BE49-F238E27FC236}">
                <a16:creationId xmlns:a16="http://schemas.microsoft.com/office/drawing/2014/main" id="{5C337E8D-09AA-2F9B-92FC-57B59F3E9192}"/>
              </a:ext>
            </a:extLst>
          </p:cNvPr>
          <p:cNvSpPr/>
          <p:nvPr/>
        </p:nvSpPr>
        <p:spPr>
          <a:xfrm>
            <a:off x="838200" y="4848315"/>
            <a:ext cx="10515600" cy="1529697"/>
          </a:xfrm>
          <a:prstGeom prst="round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sv-SE" b="1" dirty="0">
                <a:solidFill>
                  <a:schemeClr val="tx1"/>
                </a:solidFill>
              </a:rPr>
              <a:t>EXTRA KIOSK + HAMBURGER FÖRSÄLJNING, Fylla upp tillbehör, Hålla rent</a:t>
            </a:r>
          </a:p>
          <a:p>
            <a:r>
              <a:rPr lang="sv-SE" dirty="0">
                <a:solidFill>
                  <a:schemeClr val="tx1"/>
                </a:solidFill>
              </a:rPr>
              <a:t>10.00 – 11.30 Emilia Forsberg &amp; </a:t>
            </a:r>
            <a:r>
              <a:rPr lang="sv-SE" dirty="0" err="1">
                <a:solidFill>
                  <a:schemeClr val="tx1"/>
                </a:solidFill>
              </a:rPr>
              <a:t>Lovis</a:t>
            </a:r>
            <a:r>
              <a:rPr lang="sv-SE" dirty="0">
                <a:solidFill>
                  <a:schemeClr val="tx1"/>
                </a:solidFill>
              </a:rPr>
              <a:t> Aronsson Sund</a:t>
            </a:r>
          </a:p>
          <a:p>
            <a:r>
              <a:rPr lang="sv-SE" dirty="0">
                <a:solidFill>
                  <a:schemeClr val="tx1"/>
                </a:solidFill>
              </a:rPr>
              <a:t>11.00 – 12.30 Elina Grace Kana &amp; Noah J</a:t>
            </a:r>
          </a:p>
          <a:p>
            <a:r>
              <a:rPr lang="sv-SE" dirty="0">
                <a:solidFill>
                  <a:schemeClr val="tx1"/>
                </a:solidFill>
              </a:rPr>
              <a:t>12.00 – 13.30 Melissa/Michelle Kjellbom &amp; Hedda Bylin &amp; 1 st P15</a:t>
            </a:r>
          </a:p>
          <a:p>
            <a:r>
              <a:rPr lang="sv-SE" dirty="0">
                <a:solidFill>
                  <a:schemeClr val="tx1"/>
                </a:solidFill>
              </a:rPr>
              <a:t>13.00 – 14.30 Gusten B &amp; </a:t>
            </a:r>
            <a:r>
              <a:rPr lang="sv-SE" dirty="0" err="1">
                <a:solidFill>
                  <a:schemeClr val="tx1"/>
                </a:solidFill>
              </a:rPr>
              <a:t>Arvin</a:t>
            </a:r>
            <a:r>
              <a:rPr lang="sv-SE" dirty="0">
                <a:solidFill>
                  <a:schemeClr val="tx1"/>
                </a:solidFill>
              </a:rPr>
              <a:t> S</a:t>
            </a:r>
            <a:endParaRPr lang="sv-SE" b="1" dirty="0">
              <a:solidFill>
                <a:schemeClr val="tx1"/>
              </a:solidFill>
            </a:endParaRPr>
          </a:p>
        </p:txBody>
      </p:sp>
    </p:spTree>
    <p:extLst>
      <p:ext uri="{BB962C8B-B14F-4D97-AF65-F5344CB8AC3E}">
        <p14:creationId xmlns:p14="http://schemas.microsoft.com/office/powerpoint/2010/main" val="1083691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9">
            <a:extLst>
              <a:ext uri="{FF2B5EF4-FFF2-40B4-BE49-F238E27FC236}">
                <a16:creationId xmlns:a16="http://schemas.microsoft.com/office/drawing/2014/main" id="{779A467C-5A47-EA29-402C-03DDF08D2B27}"/>
              </a:ext>
            </a:extLst>
          </p:cNvPr>
          <p:cNvSpPr txBox="1">
            <a:spLocks/>
          </p:cNvSpPr>
          <p:nvPr/>
        </p:nvSpPr>
        <p:spPr>
          <a:xfrm>
            <a:off x="838200" y="288213"/>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sv-SE" sz="8000" b="1" dirty="0">
                <a:latin typeface="+mn-lt"/>
              </a:rPr>
              <a:t>BEMANNING</a:t>
            </a:r>
          </a:p>
        </p:txBody>
      </p:sp>
      <p:sp>
        <p:nvSpPr>
          <p:cNvPr id="4" name="Rektangel: rundade hörn 3">
            <a:extLst>
              <a:ext uri="{FF2B5EF4-FFF2-40B4-BE49-F238E27FC236}">
                <a16:creationId xmlns:a16="http://schemas.microsoft.com/office/drawing/2014/main" id="{8F373BCC-C3A0-B7C2-4538-3184C03D9ED3}"/>
              </a:ext>
            </a:extLst>
          </p:cNvPr>
          <p:cNvSpPr/>
          <p:nvPr/>
        </p:nvSpPr>
        <p:spPr>
          <a:xfrm>
            <a:off x="838200" y="1422682"/>
            <a:ext cx="10515600" cy="1529697"/>
          </a:xfrm>
          <a:prstGeom prst="round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r>
              <a:rPr lang="sv-SE" b="1" dirty="0">
                <a:solidFill>
                  <a:schemeClr val="tx1"/>
                </a:solidFill>
              </a:rPr>
              <a:t>Kiosk/kaffeförsäljning</a:t>
            </a:r>
          </a:p>
          <a:p>
            <a:r>
              <a:rPr lang="sv-SE" dirty="0">
                <a:solidFill>
                  <a:schemeClr val="tx1"/>
                </a:solidFill>
              </a:rPr>
              <a:t>10.00 – 11.00 P17 * 2</a:t>
            </a:r>
          </a:p>
          <a:p>
            <a:r>
              <a:rPr lang="sv-SE" dirty="0">
                <a:solidFill>
                  <a:schemeClr val="tx1"/>
                </a:solidFill>
              </a:rPr>
              <a:t>11.00 – 12.00 P17 * 3</a:t>
            </a:r>
          </a:p>
          <a:p>
            <a:r>
              <a:rPr lang="sv-SE" dirty="0">
                <a:solidFill>
                  <a:schemeClr val="tx1"/>
                </a:solidFill>
              </a:rPr>
              <a:t>12.00 – 13.00 P17 * 3</a:t>
            </a:r>
          </a:p>
          <a:p>
            <a:r>
              <a:rPr lang="sv-SE" dirty="0">
                <a:solidFill>
                  <a:schemeClr val="tx1"/>
                </a:solidFill>
              </a:rPr>
              <a:t>13.00 – 14.00 P17 * 2</a:t>
            </a:r>
          </a:p>
        </p:txBody>
      </p:sp>
      <p:sp>
        <p:nvSpPr>
          <p:cNvPr id="5" name="Rektangel: rundade hörn 4">
            <a:extLst>
              <a:ext uri="{FF2B5EF4-FFF2-40B4-BE49-F238E27FC236}">
                <a16:creationId xmlns:a16="http://schemas.microsoft.com/office/drawing/2014/main" id="{5F59E1A0-12CB-63D8-813B-A535FB2234ED}"/>
              </a:ext>
            </a:extLst>
          </p:cNvPr>
          <p:cNvSpPr/>
          <p:nvPr/>
        </p:nvSpPr>
        <p:spPr>
          <a:xfrm>
            <a:off x="838200" y="3140773"/>
            <a:ext cx="10515600" cy="1529697"/>
          </a:xfrm>
          <a:prstGeom prst="round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r>
              <a:rPr lang="sv-SE" b="1" dirty="0">
                <a:solidFill>
                  <a:schemeClr val="tx1"/>
                </a:solidFill>
              </a:rPr>
              <a:t>Lotteri</a:t>
            </a:r>
          </a:p>
          <a:p>
            <a:r>
              <a:rPr lang="sv-SE" dirty="0">
                <a:solidFill>
                  <a:schemeClr val="tx1"/>
                </a:solidFill>
              </a:rPr>
              <a:t>10.30-12.00 Henning P &amp; Loui B &amp; Liam C  </a:t>
            </a:r>
          </a:p>
          <a:p>
            <a:r>
              <a:rPr lang="sv-SE" dirty="0">
                <a:solidFill>
                  <a:schemeClr val="tx1"/>
                </a:solidFill>
              </a:rPr>
              <a:t>12.00-13.30 ????????</a:t>
            </a:r>
            <a:endParaRPr lang="sv-SE" b="1" dirty="0">
              <a:solidFill>
                <a:schemeClr val="tx1"/>
              </a:solidFill>
            </a:endParaRPr>
          </a:p>
        </p:txBody>
      </p:sp>
      <p:sp>
        <p:nvSpPr>
          <p:cNvPr id="6" name="Rektangel: rundade hörn 5">
            <a:extLst>
              <a:ext uri="{FF2B5EF4-FFF2-40B4-BE49-F238E27FC236}">
                <a16:creationId xmlns:a16="http://schemas.microsoft.com/office/drawing/2014/main" id="{5C337E8D-09AA-2F9B-92FC-57B59F3E9192}"/>
              </a:ext>
            </a:extLst>
          </p:cNvPr>
          <p:cNvSpPr/>
          <p:nvPr/>
        </p:nvSpPr>
        <p:spPr>
          <a:xfrm>
            <a:off x="838200" y="4848315"/>
            <a:ext cx="10515600" cy="1529697"/>
          </a:xfrm>
          <a:prstGeom prst="round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b="1" dirty="0">
              <a:solidFill>
                <a:schemeClr val="tx1"/>
              </a:solidFill>
            </a:endParaRPr>
          </a:p>
        </p:txBody>
      </p:sp>
    </p:spTree>
    <p:extLst>
      <p:ext uri="{BB962C8B-B14F-4D97-AF65-F5344CB8AC3E}">
        <p14:creationId xmlns:p14="http://schemas.microsoft.com/office/powerpoint/2010/main" val="3705536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9">
            <a:extLst>
              <a:ext uri="{FF2B5EF4-FFF2-40B4-BE49-F238E27FC236}">
                <a16:creationId xmlns:a16="http://schemas.microsoft.com/office/drawing/2014/main" id="{779A467C-5A47-EA29-402C-03DDF08D2B27}"/>
              </a:ext>
            </a:extLst>
          </p:cNvPr>
          <p:cNvSpPr txBox="1">
            <a:spLocks/>
          </p:cNvSpPr>
          <p:nvPr/>
        </p:nvSpPr>
        <p:spPr>
          <a:xfrm>
            <a:off x="838200" y="288213"/>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sv-SE" sz="8000" b="1" dirty="0">
                <a:latin typeface="+mn-lt"/>
              </a:rPr>
              <a:t>BEMANNING</a:t>
            </a:r>
          </a:p>
        </p:txBody>
      </p:sp>
      <p:sp>
        <p:nvSpPr>
          <p:cNvPr id="4" name="Rektangel: rundade hörn 3">
            <a:extLst>
              <a:ext uri="{FF2B5EF4-FFF2-40B4-BE49-F238E27FC236}">
                <a16:creationId xmlns:a16="http://schemas.microsoft.com/office/drawing/2014/main" id="{8F373BCC-C3A0-B7C2-4538-3184C03D9ED3}"/>
              </a:ext>
            </a:extLst>
          </p:cNvPr>
          <p:cNvSpPr/>
          <p:nvPr/>
        </p:nvSpPr>
        <p:spPr>
          <a:xfrm>
            <a:off x="838200" y="1469877"/>
            <a:ext cx="10515600" cy="1529697"/>
          </a:xfrm>
          <a:prstGeom prst="round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sv-SE" b="1" dirty="0">
                <a:solidFill>
                  <a:schemeClr val="tx1"/>
                </a:solidFill>
              </a:rPr>
              <a:t>SEKRETARIAT VIAHALLEN</a:t>
            </a:r>
          </a:p>
          <a:p>
            <a:pPr algn="ctr"/>
            <a:r>
              <a:rPr lang="sv-SE" dirty="0">
                <a:solidFill>
                  <a:schemeClr val="tx1"/>
                </a:solidFill>
              </a:rPr>
              <a:t>9.50 - 11.30 </a:t>
            </a:r>
            <a:r>
              <a:rPr lang="sv-SE" dirty="0" err="1">
                <a:solidFill>
                  <a:schemeClr val="tx1"/>
                </a:solidFill>
              </a:rPr>
              <a:t>Nilas</a:t>
            </a:r>
            <a:r>
              <a:rPr lang="sv-SE" dirty="0">
                <a:solidFill>
                  <a:schemeClr val="tx1"/>
                </a:solidFill>
              </a:rPr>
              <a:t> A</a:t>
            </a:r>
          </a:p>
          <a:p>
            <a:pPr algn="ctr"/>
            <a:r>
              <a:rPr lang="sv-SE" dirty="0">
                <a:solidFill>
                  <a:schemeClr val="tx1"/>
                </a:solidFill>
              </a:rPr>
              <a:t>11.30 – 13.00 Lily Boberg</a:t>
            </a:r>
          </a:p>
          <a:p>
            <a:pPr algn="ctr"/>
            <a:r>
              <a:rPr lang="sv-SE" dirty="0">
                <a:solidFill>
                  <a:schemeClr val="tx1"/>
                </a:solidFill>
              </a:rPr>
              <a:t>13.00 – 15.30 Noa Åström Kumlin</a:t>
            </a:r>
          </a:p>
        </p:txBody>
      </p:sp>
      <p:sp>
        <p:nvSpPr>
          <p:cNvPr id="5" name="Rektangel: rundade hörn 4">
            <a:extLst>
              <a:ext uri="{FF2B5EF4-FFF2-40B4-BE49-F238E27FC236}">
                <a16:creationId xmlns:a16="http://schemas.microsoft.com/office/drawing/2014/main" id="{5F59E1A0-12CB-63D8-813B-A535FB2234ED}"/>
              </a:ext>
            </a:extLst>
          </p:cNvPr>
          <p:cNvSpPr/>
          <p:nvPr/>
        </p:nvSpPr>
        <p:spPr>
          <a:xfrm>
            <a:off x="838200" y="3160520"/>
            <a:ext cx="10515600" cy="1821678"/>
          </a:xfrm>
          <a:prstGeom prst="round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sv-SE" b="1" dirty="0">
                <a:solidFill>
                  <a:schemeClr val="tx1"/>
                </a:solidFill>
              </a:rPr>
              <a:t>SEKRETARIAT BYRSTA  </a:t>
            </a:r>
          </a:p>
          <a:p>
            <a:pPr algn="ctr"/>
            <a:r>
              <a:rPr lang="sv-SE" dirty="0">
                <a:solidFill>
                  <a:schemeClr val="tx1"/>
                </a:solidFill>
              </a:rPr>
              <a:t>9.50-11.30 Lilja </a:t>
            </a:r>
            <a:r>
              <a:rPr lang="sv-SE" dirty="0" err="1">
                <a:solidFill>
                  <a:schemeClr val="tx1"/>
                </a:solidFill>
              </a:rPr>
              <a:t>Marholt</a:t>
            </a:r>
            <a:r>
              <a:rPr lang="sv-SE" dirty="0">
                <a:solidFill>
                  <a:schemeClr val="tx1"/>
                </a:solidFill>
              </a:rPr>
              <a:t> </a:t>
            </a:r>
          </a:p>
          <a:p>
            <a:pPr algn="ctr"/>
            <a:r>
              <a:rPr lang="sv-SE" dirty="0">
                <a:solidFill>
                  <a:schemeClr val="tx1"/>
                </a:solidFill>
              </a:rPr>
              <a:t>11.30 – 13.00 Olle J</a:t>
            </a:r>
          </a:p>
          <a:p>
            <a:pPr algn="ctr"/>
            <a:r>
              <a:rPr lang="sv-SE" dirty="0">
                <a:solidFill>
                  <a:schemeClr val="tx1"/>
                </a:solidFill>
              </a:rPr>
              <a:t>13.00 – 15.30 Nova Åberg</a:t>
            </a:r>
          </a:p>
        </p:txBody>
      </p:sp>
      <p:sp>
        <p:nvSpPr>
          <p:cNvPr id="6" name="Rektangel: rundade hörn 5">
            <a:extLst>
              <a:ext uri="{FF2B5EF4-FFF2-40B4-BE49-F238E27FC236}">
                <a16:creationId xmlns:a16="http://schemas.microsoft.com/office/drawing/2014/main" id="{5C337E8D-09AA-2F9B-92FC-57B59F3E9192}"/>
              </a:ext>
            </a:extLst>
          </p:cNvPr>
          <p:cNvSpPr/>
          <p:nvPr/>
        </p:nvSpPr>
        <p:spPr>
          <a:xfrm>
            <a:off x="838200" y="5049848"/>
            <a:ext cx="10515600" cy="1328164"/>
          </a:xfrm>
          <a:prstGeom prst="round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sv-SE" b="1" dirty="0">
                <a:solidFill>
                  <a:schemeClr val="tx1"/>
                </a:solidFill>
              </a:rPr>
              <a:t>SEKRETARIAT VISSBERGA  </a:t>
            </a:r>
          </a:p>
          <a:p>
            <a:pPr algn="ctr"/>
            <a:r>
              <a:rPr lang="sv-SE" dirty="0">
                <a:solidFill>
                  <a:schemeClr val="tx1"/>
                </a:solidFill>
              </a:rPr>
              <a:t>09:50 - 11:30 Arvid B</a:t>
            </a:r>
          </a:p>
          <a:p>
            <a:pPr algn="ctr"/>
            <a:r>
              <a:rPr lang="sv-SE" dirty="0">
                <a:solidFill>
                  <a:schemeClr val="tx1"/>
                </a:solidFill>
              </a:rPr>
              <a:t>11:30 – 13:00 Vera </a:t>
            </a:r>
            <a:r>
              <a:rPr lang="sv-SE" dirty="0" err="1">
                <a:solidFill>
                  <a:schemeClr val="tx1"/>
                </a:solidFill>
              </a:rPr>
              <a:t>Daulin</a:t>
            </a:r>
            <a:endParaRPr lang="sv-SE" dirty="0">
              <a:solidFill>
                <a:schemeClr val="tx1"/>
              </a:solidFill>
            </a:endParaRPr>
          </a:p>
          <a:p>
            <a:pPr algn="ctr"/>
            <a:r>
              <a:rPr lang="sv-SE" dirty="0">
                <a:solidFill>
                  <a:schemeClr val="tx1"/>
                </a:solidFill>
              </a:rPr>
              <a:t>13:00 – 15:30 Collin Johansson</a:t>
            </a:r>
          </a:p>
        </p:txBody>
      </p:sp>
      <p:sp>
        <p:nvSpPr>
          <p:cNvPr id="7" name="textruta 6">
            <a:extLst>
              <a:ext uri="{FF2B5EF4-FFF2-40B4-BE49-F238E27FC236}">
                <a16:creationId xmlns:a16="http://schemas.microsoft.com/office/drawing/2014/main" id="{C52C180D-0910-315D-B66D-A13C9065AEEB}"/>
              </a:ext>
            </a:extLst>
          </p:cNvPr>
          <p:cNvSpPr txBox="1"/>
          <p:nvPr/>
        </p:nvSpPr>
        <p:spPr>
          <a:xfrm>
            <a:off x="838200" y="6385121"/>
            <a:ext cx="10366641" cy="369332"/>
          </a:xfrm>
          <a:prstGeom prst="rect">
            <a:avLst/>
          </a:prstGeom>
          <a:noFill/>
        </p:spPr>
        <p:txBody>
          <a:bodyPr wrap="square">
            <a:spAutoFit/>
          </a:bodyPr>
          <a:lstStyle/>
          <a:p>
            <a:pPr algn="ctr"/>
            <a:r>
              <a:rPr lang="sv-SE" b="1" dirty="0">
                <a:solidFill>
                  <a:schemeClr val="tx1"/>
                </a:solidFill>
              </a:rPr>
              <a:t>(Vid byte skall nästkommande person vara på plats ca 10 minuter innan för att lära sig klockan)</a:t>
            </a:r>
          </a:p>
        </p:txBody>
      </p:sp>
    </p:spTree>
    <p:extLst>
      <p:ext uri="{BB962C8B-B14F-4D97-AF65-F5344CB8AC3E}">
        <p14:creationId xmlns:p14="http://schemas.microsoft.com/office/powerpoint/2010/main" val="2454836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a:extLst>
              <a:ext uri="{FF2B5EF4-FFF2-40B4-BE49-F238E27FC236}">
                <a16:creationId xmlns:a16="http://schemas.microsoft.com/office/drawing/2014/main" id="{414D8F5A-5211-0060-7175-9EEFA2B9A015}"/>
              </a:ext>
            </a:extLst>
          </p:cNvPr>
          <p:cNvSpPr txBox="1"/>
          <p:nvPr/>
        </p:nvSpPr>
        <p:spPr>
          <a:xfrm>
            <a:off x="273490" y="-66783"/>
            <a:ext cx="11230252" cy="5909310"/>
          </a:xfrm>
          <a:prstGeom prst="rect">
            <a:avLst/>
          </a:prstGeom>
          <a:noFill/>
        </p:spPr>
        <p:txBody>
          <a:bodyPr wrap="square">
            <a:spAutoFit/>
          </a:bodyPr>
          <a:lstStyle/>
          <a:p>
            <a:pPr algn="ctr"/>
            <a:r>
              <a:rPr lang="sv-SE" sz="8000" b="1" dirty="0">
                <a:solidFill>
                  <a:schemeClr val="tx1"/>
                </a:solidFill>
              </a:rPr>
              <a:t>FREDAG KVÄLL </a:t>
            </a:r>
          </a:p>
          <a:p>
            <a:pPr algn="ctr"/>
            <a:r>
              <a:rPr lang="sv-SE" sz="2400" b="1" dirty="0">
                <a:solidFill>
                  <a:schemeClr val="tx1"/>
                </a:solidFill>
              </a:rPr>
              <a:t>behöver vi hjälp av 10-15 föräldrar för att:</a:t>
            </a:r>
          </a:p>
          <a:p>
            <a:pPr algn="ctr"/>
            <a:endParaRPr lang="sv-SE" sz="2400" b="1" dirty="0">
              <a:solidFill>
                <a:schemeClr val="tx1"/>
              </a:solidFill>
            </a:endParaRPr>
          </a:p>
          <a:p>
            <a:pPr algn="ctr"/>
            <a:endParaRPr lang="sv-SE" b="1" dirty="0">
              <a:solidFill>
                <a:schemeClr val="tx1"/>
              </a:solidFill>
            </a:endParaRPr>
          </a:p>
          <a:p>
            <a:endParaRPr lang="sv-SE" sz="1400" b="1" dirty="0">
              <a:solidFill>
                <a:schemeClr val="tx1"/>
              </a:solidFill>
            </a:endParaRPr>
          </a:p>
          <a:p>
            <a:r>
              <a:rPr lang="sv-SE" sz="1400" b="1" dirty="0">
                <a:solidFill>
                  <a:schemeClr val="tx1"/>
                </a:solidFill>
              </a:rPr>
              <a:t>Bygga sarg</a:t>
            </a:r>
          </a:p>
          <a:p>
            <a:r>
              <a:rPr lang="sv-SE" sz="1400" b="1" dirty="0">
                <a:solidFill>
                  <a:schemeClr val="tx1"/>
                </a:solidFill>
              </a:rPr>
              <a:t>Ställa i ordning i hallarna med ex Sponsor flaggor, Ekeby flaggor mm</a:t>
            </a:r>
          </a:p>
          <a:p>
            <a:r>
              <a:rPr lang="sv-SE" sz="1400" b="1" dirty="0">
                <a:solidFill>
                  <a:schemeClr val="tx1"/>
                </a:solidFill>
              </a:rPr>
              <a:t>Sekretariat (</a:t>
            </a:r>
            <a:r>
              <a:rPr lang="sv-SE" sz="1400" b="1" dirty="0" err="1">
                <a:solidFill>
                  <a:schemeClr val="tx1"/>
                </a:solidFill>
              </a:rPr>
              <a:t>Vissberga</a:t>
            </a:r>
            <a:r>
              <a:rPr lang="sv-SE" sz="1400" b="1" dirty="0">
                <a:solidFill>
                  <a:schemeClr val="tx1"/>
                </a:solidFill>
              </a:rPr>
              <a:t>)</a:t>
            </a:r>
          </a:p>
          <a:p>
            <a:r>
              <a:rPr lang="sv-SE" sz="1400" b="1" dirty="0">
                <a:solidFill>
                  <a:schemeClr val="tx1"/>
                </a:solidFill>
              </a:rPr>
              <a:t>Skära grönsaker till hamburgare</a:t>
            </a:r>
          </a:p>
          <a:p>
            <a:r>
              <a:rPr lang="sv-SE" sz="1400" b="1" dirty="0">
                <a:solidFill>
                  <a:schemeClr val="tx1"/>
                </a:solidFill>
              </a:rPr>
              <a:t>Ställa i ordning extra cafeteria</a:t>
            </a:r>
          </a:p>
          <a:p>
            <a:r>
              <a:rPr lang="sv-SE" sz="1400" b="1" dirty="0">
                <a:solidFill>
                  <a:schemeClr val="tx1"/>
                </a:solidFill>
              </a:rPr>
              <a:t>Ställa i ordning </a:t>
            </a:r>
            <a:r>
              <a:rPr lang="sv-SE" sz="1400" b="1" dirty="0" err="1">
                <a:solidFill>
                  <a:schemeClr val="tx1"/>
                </a:solidFill>
              </a:rPr>
              <a:t>Hamburgerförsäljning</a:t>
            </a:r>
            <a:endParaRPr lang="sv-SE" sz="1400" b="1" dirty="0">
              <a:solidFill>
                <a:schemeClr val="tx1"/>
              </a:solidFill>
            </a:endParaRPr>
          </a:p>
          <a:p>
            <a:r>
              <a:rPr lang="sv-SE" sz="1400" b="1" dirty="0">
                <a:solidFill>
                  <a:schemeClr val="tx1"/>
                </a:solidFill>
              </a:rPr>
              <a:t>Fixa grillar, tält, vattendunkar</a:t>
            </a:r>
          </a:p>
          <a:p>
            <a:r>
              <a:rPr lang="sv-SE" sz="1400" b="1" dirty="0">
                <a:solidFill>
                  <a:schemeClr val="tx1"/>
                </a:solidFill>
              </a:rPr>
              <a:t>QR koder &amp; prislistor</a:t>
            </a:r>
          </a:p>
          <a:p>
            <a:r>
              <a:rPr lang="sv-SE" sz="1400" b="1" dirty="0">
                <a:solidFill>
                  <a:schemeClr val="tx1"/>
                </a:solidFill>
              </a:rPr>
              <a:t>Sätta upp spelscheman</a:t>
            </a:r>
          </a:p>
          <a:p>
            <a:r>
              <a:rPr lang="sv-SE" sz="1400" b="1" dirty="0">
                <a:solidFill>
                  <a:schemeClr val="tx1"/>
                </a:solidFill>
              </a:rPr>
              <a:t>Sätta upp lagnamn på omklädningsrum</a:t>
            </a:r>
          </a:p>
          <a:p>
            <a:r>
              <a:rPr lang="sv-SE" sz="1400" b="1" dirty="0">
                <a:solidFill>
                  <a:schemeClr val="tx1"/>
                </a:solidFill>
              </a:rPr>
              <a:t>Ställa upp entréområde</a:t>
            </a:r>
          </a:p>
          <a:p>
            <a:endParaRPr lang="sv-SE" sz="1400" b="1" dirty="0"/>
          </a:p>
          <a:p>
            <a:endParaRPr lang="sv-SE" sz="1400" b="1" dirty="0">
              <a:solidFill>
                <a:schemeClr val="tx1"/>
              </a:solidFill>
            </a:endParaRPr>
          </a:p>
          <a:p>
            <a:pPr algn="ctr"/>
            <a:endParaRPr lang="sv-SE" b="1" dirty="0"/>
          </a:p>
          <a:p>
            <a:pPr algn="ctr"/>
            <a:endParaRPr lang="sv-SE" b="1" dirty="0">
              <a:solidFill>
                <a:schemeClr val="tx1"/>
              </a:solidFill>
            </a:endParaRPr>
          </a:p>
        </p:txBody>
      </p:sp>
      <p:pic>
        <p:nvPicPr>
          <p:cNvPr id="3" name="Bildobjekt 2">
            <a:extLst>
              <a:ext uri="{FF2B5EF4-FFF2-40B4-BE49-F238E27FC236}">
                <a16:creationId xmlns:a16="http://schemas.microsoft.com/office/drawing/2014/main" id="{E23426C5-D610-20CF-20A3-5FCFFF32A7EE}"/>
              </a:ext>
            </a:extLst>
          </p:cNvPr>
          <p:cNvPicPr>
            <a:picLocks noChangeAspect="1"/>
          </p:cNvPicPr>
          <p:nvPr/>
        </p:nvPicPr>
        <p:blipFill>
          <a:blip r:embed="rId2"/>
          <a:stretch>
            <a:fillRect/>
          </a:stretch>
        </p:blipFill>
        <p:spPr>
          <a:xfrm>
            <a:off x="7304363" y="1683609"/>
            <a:ext cx="3296778" cy="3361930"/>
          </a:xfrm>
          <a:prstGeom prst="rect">
            <a:avLst/>
          </a:prstGeom>
        </p:spPr>
      </p:pic>
    </p:spTree>
    <p:extLst>
      <p:ext uri="{BB962C8B-B14F-4D97-AF65-F5344CB8AC3E}">
        <p14:creationId xmlns:p14="http://schemas.microsoft.com/office/powerpoint/2010/main" val="29655482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a:extLst>
              <a:ext uri="{FF2B5EF4-FFF2-40B4-BE49-F238E27FC236}">
                <a16:creationId xmlns:a16="http://schemas.microsoft.com/office/drawing/2014/main" id="{FD5B1567-C7A8-D852-DFE6-716526B228CF}"/>
              </a:ext>
            </a:extLst>
          </p:cNvPr>
          <p:cNvSpPr txBox="1"/>
          <p:nvPr/>
        </p:nvSpPr>
        <p:spPr>
          <a:xfrm>
            <a:off x="236738" y="65637"/>
            <a:ext cx="11718524" cy="5847755"/>
          </a:xfrm>
          <a:prstGeom prst="rect">
            <a:avLst/>
          </a:prstGeom>
          <a:noFill/>
        </p:spPr>
        <p:txBody>
          <a:bodyPr wrap="square">
            <a:spAutoFit/>
          </a:bodyPr>
          <a:lstStyle/>
          <a:p>
            <a:pPr algn="ctr"/>
            <a:r>
              <a:rPr lang="sv-SE" sz="8000" b="1" dirty="0">
                <a:solidFill>
                  <a:schemeClr val="tx1"/>
                </a:solidFill>
              </a:rPr>
              <a:t>AVSLUTNINGSSTÄDNING</a:t>
            </a:r>
          </a:p>
          <a:p>
            <a:r>
              <a:rPr lang="sv-SE" sz="2400" b="1" dirty="0"/>
              <a:t>SAMTLIGA FÖRÄLDRAR/LEDARE HJÄLPS ÅT!</a:t>
            </a:r>
            <a:endParaRPr lang="sv-SE" sz="2400" b="1" dirty="0">
              <a:solidFill>
                <a:schemeClr val="tx1"/>
              </a:solidFill>
            </a:endParaRPr>
          </a:p>
          <a:p>
            <a:pPr algn="ctr"/>
            <a:endParaRPr lang="sv-SE" b="1" dirty="0">
              <a:solidFill>
                <a:schemeClr val="tx1"/>
              </a:solidFill>
            </a:endParaRPr>
          </a:p>
          <a:p>
            <a:endParaRPr lang="sv-SE" b="1" dirty="0">
              <a:solidFill>
                <a:schemeClr val="tx1"/>
              </a:solidFill>
            </a:endParaRPr>
          </a:p>
          <a:p>
            <a:r>
              <a:rPr lang="sv-SE" b="1" dirty="0">
                <a:solidFill>
                  <a:schemeClr val="tx1"/>
                </a:solidFill>
              </a:rPr>
              <a:t>Riva sarg </a:t>
            </a:r>
          </a:p>
          <a:p>
            <a:r>
              <a:rPr lang="sv-SE" b="1" dirty="0">
                <a:solidFill>
                  <a:schemeClr val="tx1"/>
                </a:solidFill>
              </a:rPr>
              <a:t>Ställa tillbaka bänkar och </a:t>
            </a:r>
            <a:r>
              <a:rPr lang="sv-SE" b="1" dirty="0" err="1">
                <a:solidFill>
                  <a:schemeClr val="tx1"/>
                </a:solidFill>
              </a:rPr>
              <a:t>rollups</a:t>
            </a:r>
            <a:endParaRPr lang="sv-SE" b="1" dirty="0">
              <a:solidFill>
                <a:schemeClr val="tx1"/>
              </a:solidFill>
            </a:endParaRPr>
          </a:p>
          <a:p>
            <a:r>
              <a:rPr lang="sv-SE" b="1" dirty="0">
                <a:solidFill>
                  <a:schemeClr val="tx1"/>
                </a:solidFill>
              </a:rPr>
              <a:t>Tömma papperskorgar</a:t>
            </a:r>
          </a:p>
          <a:p>
            <a:r>
              <a:rPr lang="sv-SE" b="1" dirty="0">
                <a:solidFill>
                  <a:schemeClr val="tx1"/>
                </a:solidFill>
              </a:rPr>
              <a:t>Möblera tillbaka</a:t>
            </a:r>
          </a:p>
          <a:p>
            <a:r>
              <a:rPr lang="sv-SE" b="1" dirty="0">
                <a:solidFill>
                  <a:schemeClr val="tx1"/>
                </a:solidFill>
              </a:rPr>
              <a:t>Grov städa</a:t>
            </a:r>
          </a:p>
          <a:p>
            <a:r>
              <a:rPr lang="sv-SE" b="1" dirty="0">
                <a:solidFill>
                  <a:schemeClr val="tx1"/>
                </a:solidFill>
              </a:rPr>
              <a:t>Riva tält</a:t>
            </a:r>
          </a:p>
          <a:p>
            <a:r>
              <a:rPr lang="sv-SE" b="1" dirty="0">
                <a:solidFill>
                  <a:schemeClr val="tx1"/>
                </a:solidFill>
              </a:rPr>
              <a:t>Städa grillar</a:t>
            </a:r>
          </a:p>
          <a:p>
            <a:r>
              <a:rPr lang="sv-SE" b="1" dirty="0">
                <a:solidFill>
                  <a:schemeClr val="tx1"/>
                </a:solidFill>
              </a:rPr>
              <a:t>Plocka ned spelscheman</a:t>
            </a:r>
          </a:p>
          <a:p>
            <a:r>
              <a:rPr lang="sv-SE" b="1" dirty="0">
                <a:solidFill>
                  <a:schemeClr val="tx1"/>
                </a:solidFill>
              </a:rPr>
              <a:t>Städa omklädningsrum</a:t>
            </a:r>
          </a:p>
          <a:p>
            <a:r>
              <a:rPr lang="sv-SE" b="1" dirty="0">
                <a:solidFill>
                  <a:schemeClr val="tx1"/>
                </a:solidFill>
              </a:rPr>
              <a:t>Städa toaletter</a:t>
            </a:r>
          </a:p>
          <a:p>
            <a:r>
              <a:rPr lang="sv-SE" b="1" dirty="0">
                <a:solidFill>
                  <a:schemeClr val="tx1"/>
                </a:solidFill>
              </a:rPr>
              <a:t>Tag bort entréområde</a:t>
            </a:r>
          </a:p>
          <a:p>
            <a:pPr algn="ctr"/>
            <a:endParaRPr lang="sv-SE" b="1" dirty="0"/>
          </a:p>
          <a:p>
            <a:pPr algn="ctr"/>
            <a:endParaRPr lang="sv-SE" b="1" dirty="0">
              <a:solidFill>
                <a:schemeClr val="tx1"/>
              </a:solidFill>
            </a:endParaRPr>
          </a:p>
        </p:txBody>
      </p:sp>
      <p:pic>
        <p:nvPicPr>
          <p:cNvPr id="5" name="Bildobjekt 4">
            <a:extLst>
              <a:ext uri="{FF2B5EF4-FFF2-40B4-BE49-F238E27FC236}">
                <a16:creationId xmlns:a16="http://schemas.microsoft.com/office/drawing/2014/main" id="{66D22093-7965-CC57-C446-A0A7CA1D3CD8}"/>
              </a:ext>
            </a:extLst>
          </p:cNvPr>
          <p:cNvPicPr>
            <a:picLocks noChangeAspect="1"/>
          </p:cNvPicPr>
          <p:nvPr/>
        </p:nvPicPr>
        <p:blipFill>
          <a:blip r:embed="rId2"/>
          <a:stretch>
            <a:fillRect/>
          </a:stretch>
        </p:blipFill>
        <p:spPr>
          <a:xfrm>
            <a:off x="7304363" y="1683609"/>
            <a:ext cx="3296778" cy="3361930"/>
          </a:xfrm>
          <a:prstGeom prst="rect">
            <a:avLst/>
          </a:prstGeom>
        </p:spPr>
      </p:pic>
    </p:spTree>
    <p:extLst>
      <p:ext uri="{BB962C8B-B14F-4D97-AF65-F5344CB8AC3E}">
        <p14:creationId xmlns:p14="http://schemas.microsoft.com/office/powerpoint/2010/main" val="834365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0D6D3E-D7F9-4591-9CA9-DDF4DB1F73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4F63D956-9D1D-3EE4-F007-859F91DC9C8C}"/>
              </a:ext>
            </a:extLst>
          </p:cNvPr>
          <p:cNvSpPr>
            <a:spLocks noGrp="1"/>
          </p:cNvSpPr>
          <p:nvPr>
            <p:ph type="title"/>
          </p:nvPr>
        </p:nvSpPr>
        <p:spPr>
          <a:xfrm>
            <a:off x="327811" y="534688"/>
            <a:ext cx="4613300" cy="3163224"/>
          </a:xfrm>
        </p:spPr>
        <p:txBody>
          <a:bodyPr vert="horz" lIns="91440" tIns="45720" rIns="91440" bIns="45720" rtlCol="0" anchor="t">
            <a:normAutofit fontScale="90000"/>
          </a:bodyPr>
          <a:lstStyle/>
          <a:p>
            <a:r>
              <a:rPr lang="sv-SE" sz="8900" b="1" dirty="0">
                <a:latin typeface="+mn-lt"/>
              </a:rPr>
              <a:t>LOTTERI</a:t>
            </a:r>
            <a:br>
              <a:rPr lang="sv-SE" sz="4800" b="1" dirty="0">
                <a:latin typeface="+mn-lt"/>
              </a:rPr>
            </a:br>
            <a:br>
              <a:rPr lang="sv-SE" sz="4800" b="1" dirty="0">
                <a:latin typeface="+mn-lt"/>
              </a:rPr>
            </a:br>
            <a:r>
              <a:rPr lang="sv-SE" sz="1800" dirty="0">
                <a:latin typeface="+mn-lt"/>
              </a:rPr>
              <a:t>Vi behöver hjälp med att samla in priser till årets lotteri. Föregående år drog vi in 8000 </a:t>
            </a:r>
            <a:r>
              <a:rPr lang="sv-SE" sz="1800" dirty="0" err="1">
                <a:latin typeface="+mn-lt"/>
              </a:rPr>
              <a:t>tk</a:t>
            </a:r>
            <a:r>
              <a:rPr lang="sv-SE" sz="1800" dirty="0">
                <a:latin typeface="+mn-lt"/>
              </a:rPr>
              <a:t> per lag vilket är ett väldigt bra tillskott till lagkassorna.</a:t>
            </a:r>
            <a:br>
              <a:rPr lang="sv-SE" sz="1800" dirty="0">
                <a:latin typeface="+mn-lt"/>
              </a:rPr>
            </a:br>
            <a:br>
              <a:rPr lang="sv-SE" sz="1800" dirty="0">
                <a:latin typeface="+mn-lt"/>
              </a:rPr>
            </a:br>
            <a:r>
              <a:rPr lang="sv-SE" sz="1800" dirty="0">
                <a:latin typeface="+mn-lt"/>
              </a:rPr>
              <a:t>Har ni möjlighet att bidra med vinster hör av er till någon av ledarna.</a:t>
            </a:r>
            <a:br>
              <a:rPr lang="sv-SE" sz="1800" dirty="0">
                <a:latin typeface="+mn-lt"/>
              </a:rPr>
            </a:br>
            <a:br>
              <a:rPr lang="sv-SE" sz="1800" dirty="0">
                <a:latin typeface="+mn-lt"/>
              </a:rPr>
            </a:br>
            <a:br>
              <a:rPr lang="sv-SE" sz="1800" dirty="0">
                <a:latin typeface="+mn-lt"/>
              </a:rPr>
            </a:br>
            <a:br>
              <a:rPr lang="sv-SE" sz="1800" dirty="0">
                <a:latin typeface="+mn-lt"/>
              </a:rPr>
            </a:br>
            <a:r>
              <a:rPr lang="sv-SE" sz="1800" dirty="0">
                <a:latin typeface="+mn-lt"/>
              </a:rPr>
              <a:t> </a:t>
            </a:r>
            <a:br>
              <a:rPr lang="en-US" sz="4800" b="1" dirty="0"/>
            </a:br>
            <a:br>
              <a:rPr lang="en-US" sz="4800" b="1" dirty="0"/>
            </a:br>
            <a:endParaRPr lang="en-US" sz="4800" b="1" dirty="0"/>
          </a:p>
        </p:txBody>
      </p:sp>
      <p:sp>
        <p:nvSpPr>
          <p:cNvPr id="10" name="Rectangle 9">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4068664" cy="6858000"/>
          </a:xfrm>
          <a:prstGeom prst="rect">
            <a:avLst/>
          </a:prstGeom>
          <a:gradFill>
            <a:gsLst>
              <a:gs pos="26000">
                <a:srgbClr val="000000"/>
              </a:gs>
              <a:gs pos="100000">
                <a:schemeClr val="accent1"/>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3611463" cy="6858000"/>
          </a:xfrm>
          <a:prstGeom prst="rect">
            <a:avLst/>
          </a:prstGeom>
          <a:gradFill>
            <a:gsLst>
              <a:gs pos="0">
                <a:schemeClr val="accent1">
                  <a:lumMod val="75000"/>
                  <a:alpha val="56000"/>
                </a:schemeClr>
              </a:gs>
              <a:gs pos="100000">
                <a:srgbClr val="000000">
                  <a:alpha val="52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230721" y="-107390"/>
            <a:ext cx="3853890" cy="4068665"/>
          </a:xfrm>
          <a:prstGeom prst="rect">
            <a:avLst/>
          </a:prstGeom>
          <a:gradFill>
            <a:gsLst>
              <a:gs pos="0">
                <a:srgbClr val="000000">
                  <a:alpha val="34000"/>
                </a:srgbClr>
              </a:gs>
              <a:gs pos="96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Bildobjekt 2">
            <a:extLst>
              <a:ext uri="{FF2B5EF4-FFF2-40B4-BE49-F238E27FC236}">
                <a16:creationId xmlns:a16="http://schemas.microsoft.com/office/drawing/2014/main" id="{B4323A83-A0FF-6784-8AAE-64526516C11D}"/>
              </a:ext>
            </a:extLst>
          </p:cNvPr>
          <p:cNvPicPr>
            <a:picLocks noChangeAspect="1"/>
          </p:cNvPicPr>
          <p:nvPr/>
        </p:nvPicPr>
        <p:blipFill rotWithShape="1">
          <a:blip r:embed="rId2"/>
          <a:srcRect t="1938"/>
          <a:stretch/>
        </p:blipFill>
        <p:spPr>
          <a:xfrm>
            <a:off x="6096000" y="1012536"/>
            <a:ext cx="4756162" cy="475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spTree>
    <p:extLst>
      <p:ext uri="{BB962C8B-B14F-4D97-AF65-F5344CB8AC3E}">
        <p14:creationId xmlns:p14="http://schemas.microsoft.com/office/powerpoint/2010/main" val="312341233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Anpassad formgivning">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4F2D9681BD16864BB107E9EB900F68AC" ma:contentTypeVersion="13" ma:contentTypeDescription="Skapa ett nytt dokument." ma:contentTypeScope="" ma:versionID="c6d0446a96aac7f9bfce2ab970b76d55">
  <xsd:schema xmlns:xsd="http://www.w3.org/2001/XMLSchema" xmlns:xs="http://www.w3.org/2001/XMLSchema" xmlns:p="http://schemas.microsoft.com/office/2006/metadata/properties" xmlns:ns3="8a7f7dcd-73b3-4f43-97ab-47e0267bdf9d" xmlns:ns4="237656d7-cd37-4f4d-a816-d3efc57e97c1" targetNamespace="http://schemas.microsoft.com/office/2006/metadata/properties" ma:root="true" ma:fieldsID="a455bb08f165c070a3184bedce540492" ns3:_="" ns4:_="">
    <xsd:import namespace="8a7f7dcd-73b3-4f43-97ab-47e0267bdf9d"/>
    <xsd:import namespace="237656d7-cd37-4f4d-a816-d3efc57e97c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DateTaken" minOccurs="0"/>
                <xsd:element ref="ns3:MediaServiceLocation"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7f7dcd-73b3-4f43-97ab-47e0267bdf9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MediaServiceLocation" ma:internalName="MediaServiceLocation"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7656d7-cd37-4f4d-a816-d3efc57e97c1" elementFormDefault="qualified">
    <xsd:import namespace="http://schemas.microsoft.com/office/2006/documentManagement/types"/>
    <xsd:import namespace="http://schemas.microsoft.com/office/infopath/2007/PartnerControls"/>
    <xsd:element name="SharedWithUsers" ma:index="10"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at med information" ma:internalName="SharedWithDetails" ma:readOnly="true">
      <xsd:simpleType>
        <xsd:restriction base="dms:Note">
          <xsd:maxLength value="255"/>
        </xsd:restriction>
      </xsd:simpleType>
    </xsd:element>
    <xsd:element name="SharingHintHash" ma:index="12" nillable="true" ma:displayName="Delar tips,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D5725AB-857E-4019-BAA0-C69FFD4E47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a7f7dcd-73b3-4f43-97ab-47e0267bdf9d"/>
    <ds:schemaRef ds:uri="237656d7-cd37-4f4d-a816-d3efc57e97c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6A4DF14-265C-4EB4-B045-0D885E33371C}">
  <ds:schemaRefs>
    <ds:schemaRef ds:uri="http://schemas.microsoft.com/sharepoint/v3/contenttype/forms"/>
  </ds:schemaRefs>
</ds:datastoreItem>
</file>

<file path=customXml/itemProps3.xml><?xml version="1.0" encoding="utf-8"?>
<ds:datastoreItem xmlns:ds="http://schemas.openxmlformats.org/officeDocument/2006/customXml" ds:itemID="{AA6992E5-D2EF-4DA7-979D-25B44CCF7642}">
  <ds:schemaRefs>
    <ds:schemaRef ds:uri="http://purl.org/dc/terms/"/>
    <ds:schemaRef ds:uri="http://schemas.microsoft.com/office/2006/documentManagement/types"/>
    <ds:schemaRef ds:uri="8a7f7dcd-73b3-4f43-97ab-47e0267bdf9d"/>
    <ds:schemaRef ds:uri="http://purl.org/dc/elements/1.1/"/>
    <ds:schemaRef ds:uri="http://schemas.microsoft.com/office/2006/metadata/properties"/>
    <ds:schemaRef ds:uri="237656d7-cd37-4f4d-a816-d3efc57e97c1"/>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557</TotalTime>
  <Words>517</Words>
  <Application>Microsoft Office PowerPoint</Application>
  <PresentationFormat>Bredbild</PresentationFormat>
  <Paragraphs>105</Paragraphs>
  <Slides>11</Slides>
  <Notes>0</Notes>
  <HiddenSlides>0</HiddenSlides>
  <MMClips>0</MMClips>
  <ScaleCrop>false</ScaleCrop>
  <HeadingPairs>
    <vt:vector size="6" baseType="variant">
      <vt:variant>
        <vt:lpstr>Använt teckensnitt</vt:lpstr>
      </vt:variant>
      <vt:variant>
        <vt:i4>3</vt:i4>
      </vt:variant>
      <vt:variant>
        <vt:lpstr>Tema</vt:lpstr>
      </vt:variant>
      <vt:variant>
        <vt:i4>2</vt:i4>
      </vt:variant>
      <vt:variant>
        <vt:lpstr>Bildrubriker</vt:lpstr>
      </vt:variant>
      <vt:variant>
        <vt:i4>11</vt:i4>
      </vt:variant>
    </vt:vector>
  </HeadingPairs>
  <TitlesOfParts>
    <vt:vector size="16" baseType="lpstr">
      <vt:lpstr>Arial</vt:lpstr>
      <vt:lpstr>Calibri</vt:lpstr>
      <vt:lpstr>Calibri Light</vt:lpstr>
      <vt:lpstr>Office-tema</vt:lpstr>
      <vt:lpstr>Anpassad formgivning</vt:lpstr>
      <vt:lpstr>PowerPoint-presentation</vt:lpstr>
      <vt:lpstr>POOLSPELSFESTEN</vt:lpstr>
      <vt:lpstr>PowerPoint-presentation</vt:lpstr>
      <vt:lpstr>PowerPoint-presentation</vt:lpstr>
      <vt:lpstr>PowerPoint-presentation</vt:lpstr>
      <vt:lpstr>PowerPoint-presentation</vt:lpstr>
      <vt:lpstr>PowerPoint-presentation</vt:lpstr>
      <vt:lpstr>PowerPoint-presentation</vt:lpstr>
      <vt:lpstr>LOTTERI  Vi behöver hjälp med att samla in priser till årets lotteri. Föregående år drog vi in 8000 tk per lag vilket är ett väldigt bra tillskott till lagkassorna.  Har ni möjlighet att bidra med vinster hör av er till någon av ledarna.       </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Jonas L Pettersson</dc:creator>
  <cp:lastModifiedBy>Niklas Fornbrant</cp:lastModifiedBy>
  <cp:revision>15</cp:revision>
  <dcterms:created xsi:type="dcterms:W3CDTF">2022-10-15T18:47:24Z</dcterms:created>
  <dcterms:modified xsi:type="dcterms:W3CDTF">2023-11-17T10:20:52Z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0bc4404-d96b-4544-9544-a30b749faca9_Enabled">
    <vt:lpwstr>true</vt:lpwstr>
  </property>
  <property fmtid="{D5CDD505-2E9C-101B-9397-08002B2CF9AE}" pid="3" name="MSIP_Label_f0bc4404-d96b-4544-9544-a30b749faca9_SetDate">
    <vt:lpwstr>2022-10-15T18:47:24Z</vt:lpwstr>
  </property>
  <property fmtid="{D5CDD505-2E9C-101B-9397-08002B2CF9AE}" pid="4" name="MSIP_Label_f0bc4404-d96b-4544-9544-a30b749faca9_Method">
    <vt:lpwstr>Standard</vt:lpwstr>
  </property>
  <property fmtid="{D5CDD505-2E9C-101B-9397-08002B2CF9AE}" pid="5" name="MSIP_Label_f0bc4404-d96b-4544-9544-a30b749faca9_Name">
    <vt:lpwstr>Internal</vt:lpwstr>
  </property>
  <property fmtid="{D5CDD505-2E9C-101B-9397-08002B2CF9AE}" pid="6" name="MSIP_Label_f0bc4404-d96b-4544-9544-a30b749faca9_SiteId">
    <vt:lpwstr>176bdcf0-2ce3-4610-962a-d59c1f5ce9f6</vt:lpwstr>
  </property>
  <property fmtid="{D5CDD505-2E9C-101B-9397-08002B2CF9AE}" pid="7" name="MSIP_Label_f0bc4404-d96b-4544-9544-a30b749faca9_ActionId">
    <vt:lpwstr>26d18bdb-f562-4f9d-8b4c-a81a6b55b648</vt:lpwstr>
  </property>
  <property fmtid="{D5CDD505-2E9C-101B-9397-08002B2CF9AE}" pid="8" name="MSIP_Label_f0bc4404-d96b-4544-9544-a30b749faca9_ContentBits">
    <vt:lpwstr>0</vt:lpwstr>
  </property>
  <property fmtid="{D5CDD505-2E9C-101B-9397-08002B2CF9AE}" pid="9" name="ContentTypeId">
    <vt:lpwstr>0x0101004F2D9681BD16864BB107E9EB900F68AC</vt:lpwstr>
  </property>
</Properties>
</file>