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1" r:id="rId2"/>
    <p:sldId id="2562" r:id="rId3"/>
    <p:sldId id="2563" r:id="rId4"/>
    <p:sldId id="2564" r:id="rId5"/>
    <p:sldId id="2565" r:id="rId6"/>
    <p:sldId id="2566" r:id="rId7"/>
    <p:sldId id="2567" r:id="rId8"/>
    <p:sldId id="2568" r:id="rId9"/>
    <p:sldId id="2569" r:id="rId10"/>
    <p:sldId id="2570" r:id="rId11"/>
    <p:sldId id="2571" r:id="rId12"/>
    <p:sldId id="2572" r:id="rId13"/>
    <p:sldId id="2573" r:id="rId14"/>
    <p:sldId id="2574" r:id="rId15"/>
    <p:sldId id="2575" r:id="rId16"/>
    <p:sldId id="2576" r:id="rId17"/>
    <p:sldId id="2577" r:id="rId18"/>
    <p:sldId id="2578" r:id="rId19"/>
    <p:sldId id="2579" r:id="rId20"/>
    <p:sldId id="2580" r:id="rId21"/>
    <p:sldId id="2581" r:id="rId22"/>
    <p:sldId id="2582" r:id="rId23"/>
    <p:sldId id="2583" r:id="rId24"/>
    <p:sldId id="2584" r:id="rId25"/>
    <p:sldId id="2585" r:id="rId26"/>
    <p:sldId id="2587" r:id="rId2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öräldramöte Ekeby BK – Presentation och upplägg" id="{5DE1B350-6F03-44C0-AA57-99892F4688BA}">
          <p14:sldIdLst>
            <p14:sldId id="2561"/>
            <p14:sldId id="2562"/>
          </p14:sldIdLst>
        </p14:section>
        <p14:section name="Inledning och dagordning" id="{8E1FCFBC-D74A-49DE-8049-AB23E56FB3DD}">
          <p14:sldIdLst>
            <p14:sldId id="2563"/>
            <p14:sldId id="2564"/>
            <p14:sldId id="2565"/>
          </p14:sldIdLst>
        </p14:section>
        <p14:section name="Klubbens vision, värdegrund och ansvar" id="{271891FA-5F40-46E2-A1A1-A703696C202D}">
          <p14:sldIdLst>
            <p14:sldId id="2566"/>
            <p14:sldId id="2567"/>
            <p14:sldId id="2568"/>
          </p14:sldIdLst>
        </p14:section>
        <p14:section name="Utveckling från grupp till team" id="{3EA0C787-E449-43CC-84FD-2A4870FB0F6B}">
          <p14:sldIdLst>
            <p14:sldId id="2569"/>
            <p14:sldId id="2570"/>
            <p14:sldId id="2571"/>
          </p14:sldIdLst>
        </p14:section>
        <p14:section name="Roller och ansvarsfördelning i laget" id="{81E1A430-DDE7-4F59-A8B8-E47C4442A122}">
          <p14:sldIdLst>
            <p14:sldId id="2572"/>
            <p14:sldId id="2573"/>
            <p14:sldId id="2574"/>
          </p14:sldIdLst>
        </p14:section>
        <p14:section name="Föräldragruppens roller och ansvar" id="{1EBFFF6D-52B2-4C3A-8A74-C11D955BADB1}">
          <p14:sldIdLst>
            <p14:sldId id="2575"/>
            <p14:sldId id="2576"/>
          </p14:sldIdLst>
        </p14:section>
        <p14:section name="Seriespel, cuper och cupplanering" id="{938CDC47-83CE-4A81-8CD2-D92259B35443}">
          <p14:sldIdLst>
            <p14:sldId id="2577"/>
            <p14:sldId id="2578"/>
            <p14:sldId id="2579"/>
          </p14:sldIdLst>
        </p14:section>
        <p14:section name="Planering och genomförande av Ekeby BK:s egen cup" id="{2CD1090F-54EF-4326-B586-39DADEAE7529}">
          <p14:sldIdLst>
            <p14:sldId id="2580"/>
            <p14:sldId id="2581"/>
            <p14:sldId id="2582"/>
            <p14:sldId id="2583"/>
          </p14:sldIdLst>
        </p14:section>
        <p14:section name="Provspel, spelarutveckling och samarbete" id="{A04C27E1-69C1-48B2-B6D6-45F7F5D5B626}">
          <p14:sldIdLst>
            <p14:sldId id="2584"/>
            <p14:sldId id="2585"/>
          </p14:sldIdLst>
        </p14:section>
        <p14:section name="Sammanfattning: Tillsammans bygger vi Ekeby BK:s framtid" id="{91C12274-11F9-4701-A6FA-520C5F0C4DC7}">
          <p14:sldIdLst>
            <p14:sldId id="258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640" y="268"/>
      </p:cViewPr>
      <p:guideLst/>
    </p:cSldViewPr>
  </p:slideViewPr>
  <p:notesTextViewPr>
    <p:cViewPr>
      <p:scale>
        <a:sx n="1" d="1"/>
        <a:sy n="1" d="1"/>
      </p:scale>
      <p:origin x="0" y="0"/>
    </p:cViewPr>
  </p:notesTextViewPr>
  <p:sorterViewPr>
    <p:cViewPr>
      <p:scale>
        <a:sx n="100" d="100"/>
        <a:sy n="100" d="100"/>
      </p:scale>
      <p:origin x="0" y="-69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us Möller" userId="e87400bd-0742-4276-9426-b831a29d6d2f" providerId="ADAL" clId="{E53240B6-DEE7-436E-A2E9-921FEA97D2AC}"/>
    <pc:docChg chg="custSel delSld modSld modSection">
      <pc:chgData name="Marcus Möller" userId="e87400bd-0742-4276-9426-b831a29d6d2f" providerId="ADAL" clId="{E53240B6-DEE7-436E-A2E9-921FEA97D2AC}" dt="2026-01-17T09:26:22.068" v="63" actId="27636"/>
      <pc:docMkLst>
        <pc:docMk/>
      </pc:docMkLst>
      <pc:sldChg chg="modSp mod">
        <pc:chgData name="Marcus Möller" userId="e87400bd-0742-4276-9426-b831a29d6d2f" providerId="ADAL" clId="{E53240B6-DEE7-436E-A2E9-921FEA97D2AC}" dt="2026-01-17T09:24:50.551" v="30" actId="27636"/>
        <pc:sldMkLst>
          <pc:docMk/>
          <pc:sldMk cId="2743961815" sldId="2561"/>
        </pc:sldMkLst>
        <pc:spChg chg="mod">
          <ac:chgData name="Marcus Möller" userId="e87400bd-0742-4276-9426-b831a29d6d2f" providerId="ADAL" clId="{E53240B6-DEE7-436E-A2E9-921FEA97D2AC}" dt="2026-01-17T09:24:50.551" v="30" actId="27636"/>
          <ac:spMkLst>
            <pc:docMk/>
            <pc:sldMk cId="2743961815" sldId="2561"/>
            <ac:spMk id="10" creationId="{61D21A70-6F1C-4285-9A16-A9979063C71E}"/>
          </ac:spMkLst>
        </pc:spChg>
        <pc:spChg chg="mod">
          <ac:chgData name="Marcus Möller" userId="e87400bd-0742-4276-9426-b831a29d6d2f" providerId="ADAL" clId="{E53240B6-DEE7-436E-A2E9-921FEA97D2AC}" dt="2026-01-17T09:24:50.546" v="29" actId="27636"/>
          <ac:spMkLst>
            <pc:docMk/>
            <pc:sldMk cId="2743961815" sldId="2561"/>
            <ac:spMk id="11" creationId="{1FF1D291-2F8A-4200-B81F-B6A959BCD715}"/>
          </ac:spMkLst>
        </pc:spChg>
      </pc:sldChg>
      <pc:sldChg chg="modSp mod">
        <pc:chgData name="Marcus Möller" userId="e87400bd-0742-4276-9426-b831a29d6d2f" providerId="ADAL" clId="{E53240B6-DEE7-436E-A2E9-921FEA97D2AC}" dt="2026-01-17T09:24:50.551" v="31" actId="27636"/>
        <pc:sldMkLst>
          <pc:docMk/>
          <pc:sldMk cId="3864144519" sldId="2562"/>
        </pc:sldMkLst>
        <pc:spChg chg="mod">
          <ac:chgData name="Marcus Möller" userId="e87400bd-0742-4276-9426-b831a29d6d2f" providerId="ADAL" clId="{E53240B6-DEE7-436E-A2E9-921FEA97D2AC}" dt="2026-01-17T09:24:50.551" v="31" actId="27636"/>
          <ac:spMkLst>
            <pc:docMk/>
            <pc:sldMk cId="3864144519" sldId="2562"/>
            <ac:spMk id="10" creationId="{566D4862-9B7D-4D99-8C1A-5171EA64C8E8}"/>
          </ac:spMkLst>
        </pc:spChg>
      </pc:sldChg>
      <pc:sldChg chg="modSp mod">
        <pc:chgData name="Marcus Möller" userId="e87400bd-0742-4276-9426-b831a29d6d2f" providerId="ADAL" clId="{E53240B6-DEE7-436E-A2E9-921FEA97D2AC}" dt="2026-01-17T09:24:50.551" v="32" actId="27636"/>
        <pc:sldMkLst>
          <pc:docMk/>
          <pc:sldMk cId="2178566023" sldId="2563"/>
        </pc:sldMkLst>
        <pc:spChg chg="mod">
          <ac:chgData name="Marcus Möller" userId="e87400bd-0742-4276-9426-b831a29d6d2f" providerId="ADAL" clId="{E53240B6-DEE7-436E-A2E9-921FEA97D2AC}" dt="2026-01-17T09:24:50.551" v="32" actId="27636"/>
          <ac:spMkLst>
            <pc:docMk/>
            <pc:sldMk cId="2178566023" sldId="2563"/>
            <ac:spMk id="4" creationId="{CD9254D1-457C-AA2B-5CB1-8D23474D1C8A}"/>
          </ac:spMkLst>
        </pc:spChg>
      </pc:sldChg>
      <pc:sldChg chg="modSp mod">
        <pc:chgData name="Marcus Möller" userId="e87400bd-0742-4276-9426-b831a29d6d2f" providerId="ADAL" clId="{E53240B6-DEE7-436E-A2E9-921FEA97D2AC}" dt="2026-01-17T09:24:50.551" v="34" actId="27636"/>
        <pc:sldMkLst>
          <pc:docMk/>
          <pc:sldMk cId="435272444" sldId="2564"/>
        </pc:sldMkLst>
        <pc:spChg chg="mod">
          <ac:chgData name="Marcus Möller" userId="e87400bd-0742-4276-9426-b831a29d6d2f" providerId="ADAL" clId="{E53240B6-DEE7-436E-A2E9-921FEA97D2AC}" dt="2026-01-17T09:24:50.551" v="34" actId="27636"/>
          <ac:spMkLst>
            <pc:docMk/>
            <pc:sldMk cId="435272444" sldId="2564"/>
            <ac:spMk id="10" creationId="{CDC65FBF-F783-46CD-B869-163EE7F893A1}"/>
          </ac:spMkLst>
        </pc:spChg>
        <pc:spChg chg="mod">
          <ac:chgData name="Marcus Möller" userId="e87400bd-0742-4276-9426-b831a29d6d2f" providerId="ADAL" clId="{E53240B6-DEE7-436E-A2E9-921FEA97D2AC}" dt="2026-01-17T09:24:50.551" v="33" actId="27636"/>
          <ac:spMkLst>
            <pc:docMk/>
            <pc:sldMk cId="435272444" sldId="2564"/>
            <ac:spMk id="11" creationId="{2354E8FD-5688-41DD-BB63-F09D7266C630}"/>
          </ac:spMkLst>
        </pc:spChg>
      </pc:sldChg>
      <pc:sldChg chg="modSp mod">
        <pc:chgData name="Marcus Möller" userId="e87400bd-0742-4276-9426-b831a29d6d2f" providerId="ADAL" clId="{E53240B6-DEE7-436E-A2E9-921FEA97D2AC}" dt="2026-01-17T09:24:50.566" v="35" actId="27636"/>
        <pc:sldMkLst>
          <pc:docMk/>
          <pc:sldMk cId="3834248440" sldId="2565"/>
        </pc:sldMkLst>
        <pc:spChg chg="mod">
          <ac:chgData name="Marcus Möller" userId="e87400bd-0742-4276-9426-b831a29d6d2f" providerId="ADAL" clId="{E53240B6-DEE7-436E-A2E9-921FEA97D2AC}" dt="2026-01-17T09:24:50.566" v="35" actId="27636"/>
          <ac:spMkLst>
            <pc:docMk/>
            <pc:sldMk cId="3834248440" sldId="2565"/>
            <ac:spMk id="10" creationId="{12201BFC-A746-4D49-BFDD-FBE6E4C64EF9}"/>
          </ac:spMkLst>
        </pc:spChg>
      </pc:sldChg>
      <pc:sldChg chg="modSp mod">
        <pc:chgData name="Marcus Möller" userId="e87400bd-0742-4276-9426-b831a29d6d2f" providerId="ADAL" clId="{E53240B6-DEE7-436E-A2E9-921FEA97D2AC}" dt="2026-01-17T09:24:50.566" v="36" actId="27636"/>
        <pc:sldMkLst>
          <pc:docMk/>
          <pc:sldMk cId="2694172347" sldId="2566"/>
        </pc:sldMkLst>
        <pc:spChg chg="mod">
          <ac:chgData name="Marcus Möller" userId="e87400bd-0742-4276-9426-b831a29d6d2f" providerId="ADAL" clId="{E53240B6-DEE7-436E-A2E9-921FEA97D2AC}" dt="2026-01-17T09:24:50.566" v="36" actId="27636"/>
          <ac:spMkLst>
            <pc:docMk/>
            <pc:sldMk cId="2694172347" sldId="2566"/>
            <ac:spMk id="4" creationId="{516D7DB3-B909-A44B-BCBC-75C2D2F1205B}"/>
          </ac:spMkLst>
        </pc:spChg>
      </pc:sldChg>
      <pc:sldChg chg="modSp mod">
        <pc:chgData name="Marcus Möller" userId="e87400bd-0742-4276-9426-b831a29d6d2f" providerId="ADAL" clId="{E53240B6-DEE7-436E-A2E9-921FEA97D2AC}" dt="2026-01-17T09:24:50.582" v="37" actId="27636"/>
        <pc:sldMkLst>
          <pc:docMk/>
          <pc:sldMk cId="3642428217" sldId="2567"/>
        </pc:sldMkLst>
        <pc:spChg chg="mod">
          <ac:chgData name="Marcus Möller" userId="e87400bd-0742-4276-9426-b831a29d6d2f" providerId="ADAL" clId="{E53240B6-DEE7-436E-A2E9-921FEA97D2AC}" dt="2026-01-17T09:24:50.582" v="37" actId="27636"/>
          <ac:spMkLst>
            <pc:docMk/>
            <pc:sldMk cId="3642428217" sldId="2567"/>
            <ac:spMk id="10" creationId="{0DA87EE1-6479-42CC-9DB8-8195EF339519}"/>
          </ac:spMkLst>
        </pc:spChg>
      </pc:sldChg>
      <pc:sldChg chg="modSp mod">
        <pc:chgData name="Marcus Möller" userId="e87400bd-0742-4276-9426-b831a29d6d2f" providerId="ADAL" clId="{E53240B6-DEE7-436E-A2E9-921FEA97D2AC}" dt="2026-01-17T09:24:50.588" v="39" actId="27636"/>
        <pc:sldMkLst>
          <pc:docMk/>
          <pc:sldMk cId="3713706312" sldId="2568"/>
        </pc:sldMkLst>
        <pc:spChg chg="mod">
          <ac:chgData name="Marcus Möller" userId="e87400bd-0742-4276-9426-b831a29d6d2f" providerId="ADAL" clId="{E53240B6-DEE7-436E-A2E9-921FEA97D2AC}" dt="2026-01-17T09:24:50.588" v="38" actId="27636"/>
          <ac:spMkLst>
            <pc:docMk/>
            <pc:sldMk cId="3713706312" sldId="2568"/>
            <ac:spMk id="10" creationId="{37A7DD87-7986-44B6-AEDD-39EAD1FBF6A2}"/>
          </ac:spMkLst>
        </pc:spChg>
        <pc:spChg chg="mod">
          <ac:chgData name="Marcus Möller" userId="e87400bd-0742-4276-9426-b831a29d6d2f" providerId="ADAL" clId="{E53240B6-DEE7-436E-A2E9-921FEA97D2AC}" dt="2026-01-17T09:24:50.588" v="39" actId="27636"/>
          <ac:spMkLst>
            <pc:docMk/>
            <pc:sldMk cId="3713706312" sldId="2568"/>
            <ac:spMk id="11" creationId="{6F2AA92E-09D4-4F8E-95CE-40DDB3C5AC99}"/>
          </ac:spMkLst>
        </pc:spChg>
      </pc:sldChg>
      <pc:sldChg chg="modSp mod">
        <pc:chgData name="Marcus Möller" userId="e87400bd-0742-4276-9426-b831a29d6d2f" providerId="ADAL" clId="{E53240B6-DEE7-436E-A2E9-921FEA97D2AC}" dt="2026-01-17T09:24:50.588" v="40" actId="27636"/>
        <pc:sldMkLst>
          <pc:docMk/>
          <pc:sldMk cId="2503436066" sldId="2569"/>
        </pc:sldMkLst>
        <pc:spChg chg="mod">
          <ac:chgData name="Marcus Möller" userId="e87400bd-0742-4276-9426-b831a29d6d2f" providerId="ADAL" clId="{E53240B6-DEE7-436E-A2E9-921FEA97D2AC}" dt="2026-01-17T09:24:50.588" v="40" actId="27636"/>
          <ac:spMkLst>
            <pc:docMk/>
            <pc:sldMk cId="2503436066" sldId="2569"/>
            <ac:spMk id="4" creationId="{AB76F7C7-0A0D-4F68-B657-4E0E52666D9C}"/>
          </ac:spMkLst>
        </pc:spChg>
      </pc:sldChg>
      <pc:sldChg chg="modSp mod">
        <pc:chgData name="Marcus Möller" userId="e87400bd-0742-4276-9426-b831a29d6d2f" providerId="ADAL" clId="{E53240B6-DEE7-436E-A2E9-921FEA97D2AC}" dt="2026-01-17T09:24:50.602" v="44" actId="27636"/>
        <pc:sldMkLst>
          <pc:docMk/>
          <pc:sldMk cId="2789330907" sldId="2570"/>
        </pc:sldMkLst>
        <pc:spChg chg="mod">
          <ac:chgData name="Marcus Möller" userId="e87400bd-0742-4276-9426-b831a29d6d2f" providerId="ADAL" clId="{E53240B6-DEE7-436E-A2E9-921FEA97D2AC}" dt="2026-01-17T09:24:50.600" v="42" actId="27636"/>
          <ac:spMkLst>
            <pc:docMk/>
            <pc:sldMk cId="2789330907" sldId="2570"/>
            <ac:spMk id="10" creationId="{815A40BC-E9DD-40CC-BD0A-4534B6DCFE52}"/>
          </ac:spMkLst>
        </pc:spChg>
        <pc:spChg chg="mod">
          <ac:chgData name="Marcus Möller" userId="e87400bd-0742-4276-9426-b831a29d6d2f" providerId="ADAL" clId="{E53240B6-DEE7-436E-A2E9-921FEA97D2AC}" dt="2026-01-17T09:24:50.602" v="44" actId="27636"/>
          <ac:spMkLst>
            <pc:docMk/>
            <pc:sldMk cId="2789330907" sldId="2570"/>
            <ac:spMk id="11" creationId="{F2567B61-92EA-471D-90E8-9E5F4339E5AB}"/>
          </ac:spMkLst>
        </pc:spChg>
        <pc:spChg chg="mod">
          <ac:chgData name="Marcus Möller" userId="e87400bd-0742-4276-9426-b831a29d6d2f" providerId="ADAL" clId="{E53240B6-DEE7-436E-A2E9-921FEA97D2AC}" dt="2026-01-17T09:24:50.602" v="43" actId="27636"/>
          <ac:spMkLst>
            <pc:docMk/>
            <pc:sldMk cId="2789330907" sldId="2570"/>
            <ac:spMk id="12" creationId="{A591A104-2426-48EE-86B4-324275A555F1}"/>
          </ac:spMkLst>
        </pc:spChg>
        <pc:spChg chg="mod">
          <ac:chgData name="Marcus Möller" userId="e87400bd-0742-4276-9426-b831a29d6d2f" providerId="ADAL" clId="{E53240B6-DEE7-436E-A2E9-921FEA97D2AC}" dt="2026-01-17T09:24:50.598" v="41" actId="27636"/>
          <ac:spMkLst>
            <pc:docMk/>
            <pc:sldMk cId="2789330907" sldId="2570"/>
            <ac:spMk id="14" creationId="{21244A07-A9DE-404A-A010-B1F5E2D5D421}"/>
          </ac:spMkLst>
        </pc:spChg>
      </pc:sldChg>
      <pc:sldChg chg="modSp mod">
        <pc:chgData name="Marcus Möller" userId="e87400bd-0742-4276-9426-b831a29d6d2f" providerId="ADAL" clId="{E53240B6-DEE7-436E-A2E9-921FEA97D2AC}" dt="2026-01-17T09:24:50.612" v="46" actId="27636"/>
        <pc:sldMkLst>
          <pc:docMk/>
          <pc:sldMk cId="2249830762" sldId="2571"/>
        </pc:sldMkLst>
        <pc:spChg chg="mod">
          <ac:chgData name="Marcus Möller" userId="e87400bd-0742-4276-9426-b831a29d6d2f" providerId="ADAL" clId="{E53240B6-DEE7-436E-A2E9-921FEA97D2AC}" dt="2026-01-17T09:24:50.612" v="46" actId="27636"/>
          <ac:spMkLst>
            <pc:docMk/>
            <pc:sldMk cId="2249830762" sldId="2571"/>
            <ac:spMk id="10" creationId="{D7FEC319-3889-4AFE-9132-714F90D65D75}"/>
          </ac:spMkLst>
        </pc:spChg>
        <pc:spChg chg="mod">
          <ac:chgData name="Marcus Möller" userId="e87400bd-0742-4276-9426-b831a29d6d2f" providerId="ADAL" clId="{E53240B6-DEE7-436E-A2E9-921FEA97D2AC}" dt="2026-01-17T09:24:50.610" v="45" actId="27636"/>
          <ac:spMkLst>
            <pc:docMk/>
            <pc:sldMk cId="2249830762" sldId="2571"/>
            <ac:spMk id="11" creationId="{30E09893-67D6-4E21-B42B-1C71111B9119}"/>
          </ac:spMkLst>
        </pc:spChg>
      </pc:sldChg>
      <pc:sldChg chg="modSp mod">
        <pc:chgData name="Marcus Möller" userId="e87400bd-0742-4276-9426-b831a29d6d2f" providerId="ADAL" clId="{E53240B6-DEE7-436E-A2E9-921FEA97D2AC}" dt="2026-01-17T09:24:50.616" v="47" actId="27636"/>
        <pc:sldMkLst>
          <pc:docMk/>
          <pc:sldMk cId="3699512312" sldId="2572"/>
        </pc:sldMkLst>
        <pc:spChg chg="mod">
          <ac:chgData name="Marcus Möller" userId="e87400bd-0742-4276-9426-b831a29d6d2f" providerId="ADAL" clId="{E53240B6-DEE7-436E-A2E9-921FEA97D2AC}" dt="2026-01-17T09:24:50.616" v="47" actId="27636"/>
          <ac:spMkLst>
            <pc:docMk/>
            <pc:sldMk cId="3699512312" sldId="2572"/>
            <ac:spMk id="4" creationId="{DB1BDC03-0D48-BBCB-69EB-9470E47E1B3E}"/>
          </ac:spMkLst>
        </pc:spChg>
      </pc:sldChg>
      <pc:sldChg chg="modSp mod">
        <pc:chgData name="Marcus Möller" userId="e87400bd-0742-4276-9426-b831a29d6d2f" providerId="ADAL" clId="{E53240B6-DEE7-436E-A2E9-921FEA97D2AC}" dt="2026-01-17T09:24:50.626" v="52" actId="27636"/>
        <pc:sldMkLst>
          <pc:docMk/>
          <pc:sldMk cId="40307377" sldId="2573"/>
        </pc:sldMkLst>
        <pc:spChg chg="mod">
          <ac:chgData name="Marcus Möller" userId="e87400bd-0742-4276-9426-b831a29d6d2f" providerId="ADAL" clId="{E53240B6-DEE7-436E-A2E9-921FEA97D2AC}" dt="2026-01-17T09:24:50.620" v="48" actId="27636"/>
          <ac:spMkLst>
            <pc:docMk/>
            <pc:sldMk cId="40307377" sldId="2573"/>
            <ac:spMk id="17" creationId="{F62A6942-E9E7-4DC7-8AA4-F8251B76CF77}"/>
          </ac:spMkLst>
        </pc:spChg>
        <pc:spChg chg="mod">
          <ac:chgData name="Marcus Möller" userId="e87400bd-0742-4276-9426-b831a29d6d2f" providerId="ADAL" clId="{E53240B6-DEE7-436E-A2E9-921FEA97D2AC}" dt="2026-01-17T09:24:50.624" v="51" actId="27636"/>
          <ac:spMkLst>
            <pc:docMk/>
            <pc:sldMk cId="40307377" sldId="2573"/>
            <ac:spMk id="18" creationId="{913ABAB5-6131-417F-9B32-DD511E019B51}"/>
          </ac:spMkLst>
        </pc:spChg>
        <pc:spChg chg="mod">
          <ac:chgData name="Marcus Möller" userId="e87400bd-0742-4276-9426-b831a29d6d2f" providerId="ADAL" clId="{E53240B6-DEE7-436E-A2E9-921FEA97D2AC}" dt="2026-01-17T09:24:50.622" v="49" actId="27636"/>
          <ac:spMkLst>
            <pc:docMk/>
            <pc:sldMk cId="40307377" sldId="2573"/>
            <ac:spMk id="19" creationId="{482191BB-E200-4294-9AF6-276A6335DA73}"/>
          </ac:spMkLst>
        </pc:spChg>
        <pc:spChg chg="mod">
          <ac:chgData name="Marcus Möller" userId="e87400bd-0742-4276-9426-b831a29d6d2f" providerId="ADAL" clId="{E53240B6-DEE7-436E-A2E9-921FEA97D2AC}" dt="2026-01-17T09:24:50.626" v="52" actId="27636"/>
          <ac:spMkLst>
            <pc:docMk/>
            <pc:sldMk cId="40307377" sldId="2573"/>
            <ac:spMk id="20" creationId="{A2CAF59D-43A0-492C-9093-DB8D44BE941A}"/>
          </ac:spMkLst>
        </pc:spChg>
        <pc:spChg chg="mod">
          <ac:chgData name="Marcus Möller" userId="e87400bd-0742-4276-9426-b831a29d6d2f" providerId="ADAL" clId="{E53240B6-DEE7-436E-A2E9-921FEA97D2AC}" dt="2026-01-17T09:24:50.624" v="50" actId="27636"/>
          <ac:spMkLst>
            <pc:docMk/>
            <pc:sldMk cId="40307377" sldId="2573"/>
            <ac:spMk id="21" creationId="{12F8A6C1-DF98-42B3-AE1C-569F391BEBB4}"/>
          </ac:spMkLst>
        </pc:spChg>
      </pc:sldChg>
      <pc:sldChg chg="modSp mod">
        <pc:chgData name="Marcus Möller" userId="e87400bd-0742-4276-9426-b831a29d6d2f" providerId="ADAL" clId="{E53240B6-DEE7-436E-A2E9-921FEA97D2AC}" dt="2026-01-17T09:24:50.636" v="57" actId="27636"/>
        <pc:sldMkLst>
          <pc:docMk/>
          <pc:sldMk cId="676536813" sldId="2574"/>
        </pc:sldMkLst>
        <pc:spChg chg="mod">
          <ac:chgData name="Marcus Möller" userId="e87400bd-0742-4276-9426-b831a29d6d2f" providerId="ADAL" clId="{E53240B6-DEE7-436E-A2E9-921FEA97D2AC}" dt="2026-01-17T09:24:50.632" v="53" actId="27636"/>
          <ac:spMkLst>
            <pc:docMk/>
            <pc:sldMk cId="676536813" sldId="2574"/>
            <ac:spMk id="17" creationId="{9489B15A-98CE-4B64-8FE3-687A0913CA8C}"/>
          </ac:spMkLst>
        </pc:spChg>
        <pc:spChg chg="mod">
          <ac:chgData name="Marcus Möller" userId="e87400bd-0742-4276-9426-b831a29d6d2f" providerId="ADAL" clId="{E53240B6-DEE7-436E-A2E9-921FEA97D2AC}" dt="2026-01-17T09:24:50.632" v="54" actId="27636"/>
          <ac:spMkLst>
            <pc:docMk/>
            <pc:sldMk cId="676536813" sldId="2574"/>
            <ac:spMk id="18" creationId="{3FF2413C-37E1-470A-B238-D2A064D4DDEC}"/>
          </ac:spMkLst>
        </pc:spChg>
        <pc:spChg chg="mod">
          <ac:chgData name="Marcus Möller" userId="e87400bd-0742-4276-9426-b831a29d6d2f" providerId="ADAL" clId="{E53240B6-DEE7-436E-A2E9-921FEA97D2AC}" dt="2026-01-17T09:24:50.634" v="56" actId="27636"/>
          <ac:spMkLst>
            <pc:docMk/>
            <pc:sldMk cId="676536813" sldId="2574"/>
            <ac:spMk id="19" creationId="{506B6D44-29BC-43E6-9205-30FF0591E11E}"/>
          </ac:spMkLst>
        </pc:spChg>
        <pc:spChg chg="mod">
          <ac:chgData name="Marcus Möller" userId="e87400bd-0742-4276-9426-b831a29d6d2f" providerId="ADAL" clId="{E53240B6-DEE7-436E-A2E9-921FEA97D2AC}" dt="2026-01-17T09:24:50.636" v="57" actId="27636"/>
          <ac:spMkLst>
            <pc:docMk/>
            <pc:sldMk cId="676536813" sldId="2574"/>
            <ac:spMk id="20" creationId="{E8F8A12E-815A-4D04-8EF5-F7291896EC65}"/>
          </ac:spMkLst>
        </pc:spChg>
        <pc:spChg chg="mod">
          <ac:chgData name="Marcus Möller" userId="e87400bd-0742-4276-9426-b831a29d6d2f" providerId="ADAL" clId="{E53240B6-DEE7-436E-A2E9-921FEA97D2AC}" dt="2026-01-17T09:24:50.634" v="55" actId="27636"/>
          <ac:spMkLst>
            <pc:docMk/>
            <pc:sldMk cId="676536813" sldId="2574"/>
            <ac:spMk id="21" creationId="{F9F95EDC-37F5-4EC4-87D6-84CDA86564AE}"/>
          </ac:spMkLst>
        </pc:spChg>
      </pc:sldChg>
      <pc:sldChg chg="modSp mod">
        <pc:chgData name="Marcus Möller" userId="e87400bd-0742-4276-9426-b831a29d6d2f" providerId="ADAL" clId="{E53240B6-DEE7-436E-A2E9-921FEA97D2AC}" dt="2026-01-17T09:24:50.636" v="58" actId="27636"/>
        <pc:sldMkLst>
          <pc:docMk/>
          <pc:sldMk cId="3336510425" sldId="2575"/>
        </pc:sldMkLst>
        <pc:spChg chg="mod">
          <ac:chgData name="Marcus Möller" userId="e87400bd-0742-4276-9426-b831a29d6d2f" providerId="ADAL" clId="{E53240B6-DEE7-436E-A2E9-921FEA97D2AC}" dt="2026-01-17T09:24:50.636" v="58" actId="27636"/>
          <ac:spMkLst>
            <pc:docMk/>
            <pc:sldMk cId="3336510425" sldId="2575"/>
            <ac:spMk id="4" creationId="{F97055E2-C7F7-5707-2AB3-CEDEB32E6BF2}"/>
          </ac:spMkLst>
        </pc:spChg>
      </pc:sldChg>
      <pc:sldChg chg="modSp mod">
        <pc:chgData name="Marcus Möller" userId="e87400bd-0742-4276-9426-b831a29d6d2f" providerId="ADAL" clId="{E53240B6-DEE7-436E-A2E9-921FEA97D2AC}" dt="2026-01-17T09:24:50.442" v="2" actId="27636"/>
        <pc:sldMkLst>
          <pc:docMk/>
          <pc:sldMk cId="3067169968" sldId="2576"/>
        </pc:sldMkLst>
        <pc:spChg chg="mod">
          <ac:chgData name="Marcus Möller" userId="e87400bd-0742-4276-9426-b831a29d6d2f" providerId="ADAL" clId="{E53240B6-DEE7-436E-A2E9-921FEA97D2AC}" dt="2026-01-17T09:24:50.442" v="2" actId="27636"/>
          <ac:spMkLst>
            <pc:docMk/>
            <pc:sldMk cId="3067169968" sldId="2576"/>
            <ac:spMk id="10" creationId="{CD4DFB89-8286-4BF5-AE1C-D471A9B9BA54}"/>
          </ac:spMkLst>
        </pc:spChg>
        <pc:spChg chg="mod">
          <ac:chgData name="Marcus Möller" userId="e87400bd-0742-4276-9426-b831a29d6d2f" providerId="ADAL" clId="{E53240B6-DEE7-436E-A2E9-921FEA97D2AC}" dt="2026-01-17T09:24:50.439" v="1" actId="27636"/>
          <ac:spMkLst>
            <pc:docMk/>
            <pc:sldMk cId="3067169968" sldId="2576"/>
            <ac:spMk id="11" creationId="{EEAF054D-7A17-4D73-BE06-80E4BAC6ABD8}"/>
          </ac:spMkLst>
        </pc:spChg>
      </pc:sldChg>
      <pc:sldChg chg="modSp mod">
        <pc:chgData name="Marcus Möller" userId="e87400bd-0742-4276-9426-b831a29d6d2f" providerId="ADAL" clId="{E53240B6-DEE7-436E-A2E9-921FEA97D2AC}" dt="2026-01-17T09:24:50.455" v="3" actId="27636"/>
        <pc:sldMkLst>
          <pc:docMk/>
          <pc:sldMk cId="1416213064" sldId="2577"/>
        </pc:sldMkLst>
        <pc:spChg chg="mod">
          <ac:chgData name="Marcus Möller" userId="e87400bd-0742-4276-9426-b831a29d6d2f" providerId="ADAL" clId="{E53240B6-DEE7-436E-A2E9-921FEA97D2AC}" dt="2026-01-17T09:24:50.455" v="3" actId="27636"/>
          <ac:spMkLst>
            <pc:docMk/>
            <pc:sldMk cId="1416213064" sldId="2577"/>
            <ac:spMk id="4" creationId="{656E62A0-87E4-4CF2-B1E3-CE53EF4B9E1A}"/>
          </ac:spMkLst>
        </pc:spChg>
      </pc:sldChg>
      <pc:sldChg chg="modSp mod">
        <pc:chgData name="Marcus Möller" userId="e87400bd-0742-4276-9426-b831a29d6d2f" providerId="ADAL" clId="{E53240B6-DEE7-436E-A2E9-921FEA97D2AC}" dt="2026-01-17T09:24:50.471" v="7" actId="27636"/>
        <pc:sldMkLst>
          <pc:docMk/>
          <pc:sldMk cId="1207503178" sldId="2578"/>
        </pc:sldMkLst>
        <pc:spChg chg="mod">
          <ac:chgData name="Marcus Möller" userId="e87400bd-0742-4276-9426-b831a29d6d2f" providerId="ADAL" clId="{E53240B6-DEE7-436E-A2E9-921FEA97D2AC}" dt="2026-01-17T09:24:50.471" v="5" actId="27636"/>
          <ac:spMkLst>
            <pc:docMk/>
            <pc:sldMk cId="1207503178" sldId="2578"/>
            <ac:spMk id="10" creationId="{C0998C41-D51A-496C-9E8E-E341060DC3E2}"/>
          </ac:spMkLst>
        </pc:spChg>
        <pc:spChg chg="mod">
          <ac:chgData name="Marcus Möller" userId="e87400bd-0742-4276-9426-b831a29d6d2f" providerId="ADAL" clId="{E53240B6-DEE7-436E-A2E9-921FEA97D2AC}" dt="2026-01-17T09:24:50.455" v="4" actId="27636"/>
          <ac:spMkLst>
            <pc:docMk/>
            <pc:sldMk cId="1207503178" sldId="2578"/>
            <ac:spMk id="11" creationId="{98ADDC38-D20B-4AAC-ABE2-36EBCB0066F5}"/>
          </ac:spMkLst>
        </pc:spChg>
        <pc:spChg chg="mod">
          <ac:chgData name="Marcus Möller" userId="e87400bd-0742-4276-9426-b831a29d6d2f" providerId="ADAL" clId="{E53240B6-DEE7-436E-A2E9-921FEA97D2AC}" dt="2026-01-17T09:24:50.471" v="7" actId="27636"/>
          <ac:spMkLst>
            <pc:docMk/>
            <pc:sldMk cId="1207503178" sldId="2578"/>
            <ac:spMk id="12" creationId="{EEE3903E-908B-4601-ABA3-8C5698E58D62}"/>
          </ac:spMkLst>
        </pc:spChg>
        <pc:spChg chg="mod">
          <ac:chgData name="Marcus Möller" userId="e87400bd-0742-4276-9426-b831a29d6d2f" providerId="ADAL" clId="{E53240B6-DEE7-436E-A2E9-921FEA97D2AC}" dt="2026-01-17T09:24:50.471" v="6" actId="27636"/>
          <ac:spMkLst>
            <pc:docMk/>
            <pc:sldMk cId="1207503178" sldId="2578"/>
            <ac:spMk id="13" creationId="{9E65B0B9-C676-4F09-ADB5-91791109D2D6}"/>
          </ac:spMkLst>
        </pc:spChg>
      </pc:sldChg>
      <pc:sldChg chg="modSp mod">
        <pc:chgData name="Marcus Möller" userId="e87400bd-0742-4276-9426-b831a29d6d2f" providerId="ADAL" clId="{E53240B6-DEE7-436E-A2E9-921FEA97D2AC}" dt="2026-01-17T09:26:22.068" v="63" actId="27636"/>
        <pc:sldMkLst>
          <pc:docMk/>
          <pc:sldMk cId="1878785784" sldId="2579"/>
        </pc:sldMkLst>
        <pc:spChg chg="mod">
          <ac:chgData name="Marcus Möller" userId="e87400bd-0742-4276-9426-b831a29d6d2f" providerId="ADAL" clId="{E53240B6-DEE7-436E-A2E9-921FEA97D2AC}" dt="2026-01-17T09:24:50.476" v="8" actId="27636"/>
          <ac:spMkLst>
            <pc:docMk/>
            <pc:sldMk cId="1878785784" sldId="2579"/>
            <ac:spMk id="11" creationId="{047CCD5B-FDF9-42A5-8270-AADD4B0B4A9D}"/>
          </ac:spMkLst>
        </pc:spChg>
        <pc:spChg chg="mod">
          <ac:chgData name="Marcus Möller" userId="e87400bd-0742-4276-9426-b831a29d6d2f" providerId="ADAL" clId="{E53240B6-DEE7-436E-A2E9-921FEA97D2AC}" dt="2026-01-17T09:24:50.487" v="11" actId="27636"/>
          <ac:spMkLst>
            <pc:docMk/>
            <pc:sldMk cId="1878785784" sldId="2579"/>
            <ac:spMk id="12" creationId="{03C8E2B6-E79C-45A0-9266-417992F1BC2C}"/>
          </ac:spMkLst>
        </pc:spChg>
        <pc:spChg chg="mod">
          <ac:chgData name="Marcus Möller" userId="e87400bd-0742-4276-9426-b831a29d6d2f" providerId="ADAL" clId="{E53240B6-DEE7-436E-A2E9-921FEA97D2AC}" dt="2026-01-17T09:26:22.068" v="63" actId="27636"/>
          <ac:spMkLst>
            <pc:docMk/>
            <pc:sldMk cId="1878785784" sldId="2579"/>
            <ac:spMk id="13" creationId="{8CC14A31-D537-4C8B-93FA-4FF87A4E715F}"/>
          </ac:spMkLst>
        </pc:spChg>
        <pc:spChg chg="mod">
          <ac:chgData name="Marcus Möller" userId="e87400bd-0742-4276-9426-b831a29d6d2f" providerId="ADAL" clId="{E53240B6-DEE7-436E-A2E9-921FEA97D2AC}" dt="2026-01-17T09:24:50.476" v="10" actId="27636"/>
          <ac:spMkLst>
            <pc:docMk/>
            <pc:sldMk cId="1878785784" sldId="2579"/>
            <ac:spMk id="14" creationId="{09AB7CED-3657-4CB7-9D0D-2A82E3CF7214}"/>
          </ac:spMkLst>
        </pc:spChg>
      </pc:sldChg>
      <pc:sldChg chg="modSp mod">
        <pc:chgData name="Marcus Möller" userId="e87400bd-0742-4276-9426-b831a29d6d2f" providerId="ADAL" clId="{E53240B6-DEE7-436E-A2E9-921FEA97D2AC}" dt="2026-01-17T09:24:50.491" v="12" actId="27636"/>
        <pc:sldMkLst>
          <pc:docMk/>
          <pc:sldMk cId="1694383257" sldId="2580"/>
        </pc:sldMkLst>
        <pc:spChg chg="mod">
          <ac:chgData name="Marcus Möller" userId="e87400bd-0742-4276-9426-b831a29d6d2f" providerId="ADAL" clId="{E53240B6-DEE7-436E-A2E9-921FEA97D2AC}" dt="2026-01-17T09:24:50.491" v="12" actId="27636"/>
          <ac:spMkLst>
            <pc:docMk/>
            <pc:sldMk cId="1694383257" sldId="2580"/>
            <ac:spMk id="4" creationId="{6EE58BB7-C4B0-90C9-78CF-7E749BEFFFD1}"/>
          </ac:spMkLst>
        </pc:spChg>
      </pc:sldChg>
      <pc:sldChg chg="modSp mod">
        <pc:chgData name="Marcus Möller" userId="e87400bd-0742-4276-9426-b831a29d6d2f" providerId="ADAL" clId="{E53240B6-DEE7-436E-A2E9-921FEA97D2AC}" dt="2026-01-17T09:24:50.497" v="13" actId="27636"/>
        <pc:sldMkLst>
          <pc:docMk/>
          <pc:sldMk cId="3901124038" sldId="2581"/>
        </pc:sldMkLst>
        <pc:spChg chg="mod">
          <ac:chgData name="Marcus Möller" userId="e87400bd-0742-4276-9426-b831a29d6d2f" providerId="ADAL" clId="{E53240B6-DEE7-436E-A2E9-921FEA97D2AC}" dt="2026-01-17T09:24:50.497" v="13" actId="27636"/>
          <ac:spMkLst>
            <pc:docMk/>
            <pc:sldMk cId="3901124038" sldId="2581"/>
            <ac:spMk id="10" creationId="{08FF1951-A064-4AB0-8130-FDCD190FF7F9}"/>
          </ac:spMkLst>
        </pc:spChg>
      </pc:sldChg>
      <pc:sldChg chg="modSp mod">
        <pc:chgData name="Marcus Möller" userId="e87400bd-0742-4276-9426-b831a29d6d2f" providerId="ADAL" clId="{E53240B6-DEE7-436E-A2E9-921FEA97D2AC}" dt="2026-01-17T09:24:50.505" v="15" actId="27636"/>
        <pc:sldMkLst>
          <pc:docMk/>
          <pc:sldMk cId="1620195801" sldId="2582"/>
        </pc:sldMkLst>
        <pc:spChg chg="mod">
          <ac:chgData name="Marcus Möller" userId="e87400bd-0742-4276-9426-b831a29d6d2f" providerId="ADAL" clId="{E53240B6-DEE7-436E-A2E9-921FEA97D2AC}" dt="2026-01-17T09:24:50.505" v="15" actId="27636"/>
          <ac:spMkLst>
            <pc:docMk/>
            <pc:sldMk cId="1620195801" sldId="2582"/>
            <ac:spMk id="10" creationId="{E4D97D66-0BEF-4CDD-8A54-99D8C69B85A6}"/>
          </ac:spMkLst>
        </pc:spChg>
        <pc:spChg chg="mod">
          <ac:chgData name="Marcus Möller" userId="e87400bd-0742-4276-9426-b831a29d6d2f" providerId="ADAL" clId="{E53240B6-DEE7-436E-A2E9-921FEA97D2AC}" dt="2026-01-17T09:24:50.503" v="14" actId="27636"/>
          <ac:spMkLst>
            <pc:docMk/>
            <pc:sldMk cId="1620195801" sldId="2582"/>
            <ac:spMk id="11" creationId="{CF9467E2-7DF7-4C76-BFCD-DAD3F8B5F91E}"/>
          </ac:spMkLst>
        </pc:spChg>
      </pc:sldChg>
      <pc:sldChg chg="modSp mod">
        <pc:chgData name="Marcus Möller" userId="e87400bd-0742-4276-9426-b831a29d6d2f" providerId="ADAL" clId="{E53240B6-DEE7-436E-A2E9-921FEA97D2AC}" dt="2026-01-17T09:24:50.511" v="17" actId="27636"/>
        <pc:sldMkLst>
          <pc:docMk/>
          <pc:sldMk cId="3531395251" sldId="2583"/>
        </pc:sldMkLst>
        <pc:spChg chg="mod">
          <ac:chgData name="Marcus Möller" userId="e87400bd-0742-4276-9426-b831a29d6d2f" providerId="ADAL" clId="{E53240B6-DEE7-436E-A2E9-921FEA97D2AC}" dt="2026-01-17T09:24:50.511" v="17" actId="27636"/>
          <ac:spMkLst>
            <pc:docMk/>
            <pc:sldMk cId="3531395251" sldId="2583"/>
            <ac:spMk id="10" creationId="{4DEECA31-194F-4ADC-97AC-F4735AED5B11}"/>
          </ac:spMkLst>
        </pc:spChg>
        <pc:spChg chg="mod">
          <ac:chgData name="Marcus Möller" userId="e87400bd-0742-4276-9426-b831a29d6d2f" providerId="ADAL" clId="{E53240B6-DEE7-436E-A2E9-921FEA97D2AC}" dt="2026-01-17T09:24:50.509" v="16" actId="27636"/>
          <ac:spMkLst>
            <pc:docMk/>
            <pc:sldMk cId="3531395251" sldId="2583"/>
            <ac:spMk id="11" creationId="{5681955B-7A66-4A8E-85FA-86B68CAD12DF}"/>
          </ac:spMkLst>
        </pc:spChg>
      </pc:sldChg>
      <pc:sldChg chg="modSp mod">
        <pc:chgData name="Marcus Möller" userId="e87400bd-0742-4276-9426-b831a29d6d2f" providerId="ADAL" clId="{E53240B6-DEE7-436E-A2E9-921FEA97D2AC}" dt="2026-01-17T09:25:42.009" v="61" actId="27636"/>
        <pc:sldMkLst>
          <pc:docMk/>
          <pc:sldMk cId="1779060657" sldId="2584"/>
        </pc:sldMkLst>
        <pc:spChg chg="mod">
          <ac:chgData name="Marcus Möller" userId="e87400bd-0742-4276-9426-b831a29d6d2f" providerId="ADAL" clId="{E53240B6-DEE7-436E-A2E9-921FEA97D2AC}" dt="2026-01-17T09:25:42.009" v="61" actId="27636"/>
          <ac:spMkLst>
            <pc:docMk/>
            <pc:sldMk cId="1779060657" sldId="2584"/>
            <ac:spMk id="4" creationId="{7263523B-EFC0-3C5C-0E3E-BBAC15052565}"/>
          </ac:spMkLst>
        </pc:spChg>
      </pc:sldChg>
      <pc:sldChg chg="modSp mod">
        <pc:chgData name="Marcus Möller" userId="e87400bd-0742-4276-9426-b831a29d6d2f" providerId="ADAL" clId="{E53240B6-DEE7-436E-A2E9-921FEA97D2AC}" dt="2026-01-17T09:24:50.519" v="20" actId="27636"/>
        <pc:sldMkLst>
          <pc:docMk/>
          <pc:sldMk cId="3723148490" sldId="2585"/>
        </pc:sldMkLst>
        <pc:spChg chg="mod">
          <ac:chgData name="Marcus Möller" userId="e87400bd-0742-4276-9426-b831a29d6d2f" providerId="ADAL" clId="{E53240B6-DEE7-436E-A2E9-921FEA97D2AC}" dt="2026-01-17T09:24:50.519" v="19" actId="27636"/>
          <ac:spMkLst>
            <pc:docMk/>
            <pc:sldMk cId="3723148490" sldId="2585"/>
            <ac:spMk id="10" creationId="{017BE679-963D-43D5-94CF-448B87F36483}"/>
          </ac:spMkLst>
        </pc:spChg>
        <pc:spChg chg="mod">
          <ac:chgData name="Marcus Möller" userId="e87400bd-0742-4276-9426-b831a29d6d2f" providerId="ADAL" clId="{E53240B6-DEE7-436E-A2E9-921FEA97D2AC}" dt="2026-01-17T09:24:50.519" v="20" actId="27636"/>
          <ac:spMkLst>
            <pc:docMk/>
            <pc:sldMk cId="3723148490" sldId="2585"/>
            <ac:spMk id="11" creationId="{05618F09-165C-41A3-B825-28D6890A9D16}"/>
          </ac:spMkLst>
        </pc:spChg>
      </pc:sldChg>
      <pc:sldChg chg="modSp del mod">
        <pc:chgData name="Marcus Möller" userId="e87400bd-0742-4276-9426-b831a29d6d2f" providerId="ADAL" clId="{E53240B6-DEE7-436E-A2E9-921FEA97D2AC}" dt="2026-01-17T09:25:34.975" v="59" actId="47"/>
        <pc:sldMkLst>
          <pc:docMk/>
          <pc:sldMk cId="2787545122" sldId="2586"/>
        </pc:sldMkLst>
        <pc:spChg chg="mod">
          <ac:chgData name="Marcus Möller" userId="e87400bd-0742-4276-9426-b831a29d6d2f" providerId="ADAL" clId="{E53240B6-DEE7-436E-A2E9-921FEA97D2AC}" dt="2026-01-17T09:24:50.519" v="22" actId="27636"/>
          <ac:spMkLst>
            <pc:docMk/>
            <pc:sldMk cId="2787545122" sldId="2586"/>
            <ac:spMk id="10" creationId="{05A2DAEE-D8F0-4BE2-8E1D-C2FB3C8239A3}"/>
          </ac:spMkLst>
        </pc:spChg>
        <pc:spChg chg="mod">
          <ac:chgData name="Marcus Möller" userId="e87400bd-0742-4276-9426-b831a29d6d2f" providerId="ADAL" clId="{E53240B6-DEE7-436E-A2E9-921FEA97D2AC}" dt="2026-01-17T09:24:50.519" v="21" actId="27636"/>
          <ac:spMkLst>
            <pc:docMk/>
            <pc:sldMk cId="2787545122" sldId="2586"/>
            <ac:spMk id="11" creationId="{DEE65A96-A02C-4370-80B0-2CBB1E3920F1}"/>
          </ac:spMkLst>
        </pc:spChg>
      </pc:sldChg>
      <pc:sldChg chg="modSp mod">
        <pc:chgData name="Marcus Möller" userId="e87400bd-0742-4276-9426-b831a29d6d2f" providerId="ADAL" clId="{E53240B6-DEE7-436E-A2E9-921FEA97D2AC}" dt="2026-01-17T09:24:50.543" v="28" actId="27636"/>
        <pc:sldMkLst>
          <pc:docMk/>
          <pc:sldMk cId="3021016479" sldId="2587"/>
        </pc:sldMkLst>
        <pc:spChg chg="mod">
          <ac:chgData name="Marcus Möller" userId="e87400bd-0742-4276-9426-b831a29d6d2f" providerId="ADAL" clId="{E53240B6-DEE7-436E-A2E9-921FEA97D2AC}" dt="2026-01-17T09:24:50.535" v="25" actId="27636"/>
          <ac:spMkLst>
            <pc:docMk/>
            <pc:sldMk cId="3021016479" sldId="2587"/>
            <ac:spMk id="4" creationId="{147DA0B3-83E5-58B0-6861-32D5CCF7DBF1}"/>
          </ac:spMkLst>
        </pc:spChg>
        <pc:spChg chg="mod">
          <ac:chgData name="Marcus Möller" userId="e87400bd-0742-4276-9426-b831a29d6d2f" providerId="ADAL" clId="{E53240B6-DEE7-436E-A2E9-921FEA97D2AC}" dt="2026-01-17T09:24:50.535" v="26" actId="27636"/>
          <ac:spMkLst>
            <pc:docMk/>
            <pc:sldMk cId="3021016479" sldId="2587"/>
            <ac:spMk id="9" creationId="{16E9F177-5686-499D-B510-F77A1A6ED053}"/>
          </ac:spMkLst>
        </pc:spChg>
        <pc:spChg chg="mod">
          <ac:chgData name="Marcus Möller" userId="e87400bd-0742-4276-9426-b831a29d6d2f" providerId="ADAL" clId="{E53240B6-DEE7-436E-A2E9-921FEA97D2AC}" dt="2026-01-17T09:24:50.535" v="24" actId="27636"/>
          <ac:spMkLst>
            <pc:docMk/>
            <pc:sldMk cId="3021016479" sldId="2587"/>
            <ac:spMk id="10" creationId="{25501FCE-850F-4BD5-BE6C-B0C56DD389D7}"/>
          </ac:spMkLst>
        </pc:spChg>
        <pc:spChg chg="mod">
          <ac:chgData name="Marcus Möller" userId="e87400bd-0742-4276-9426-b831a29d6d2f" providerId="ADAL" clId="{E53240B6-DEE7-436E-A2E9-921FEA97D2AC}" dt="2026-01-17T09:24:50.535" v="23" actId="27636"/>
          <ac:spMkLst>
            <pc:docMk/>
            <pc:sldMk cId="3021016479" sldId="2587"/>
            <ac:spMk id="11" creationId="{748A81B4-F889-4276-A266-1A7768355F5E}"/>
          </ac:spMkLst>
        </pc:spChg>
        <pc:spChg chg="mod">
          <ac:chgData name="Marcus Möller" userId="e87400bd-0742-4276-9426-b831a29d6d2f" providerId="ADAL" clId="{E53240B6-DEE7-436E-A2E9-921FEA97D2AC}" dt="2026-01-17T09:24:50.543" v="28" actId="27636"/>
          <ac:spMkLst>
            <pc:docMk/>
            <pc:sldMk cId="3021016479" sldId="2587"/>
            <ac:spMk id="12" creationId="{781C43C1-6121-4DDA-B36D-7B2F6A40330F}"/>
          </ac:spMkLst>
        </pc:spChg>
        <pc:spChg chg="mod">
          <ac:chgData name="Marcus Möller" userId="e87400bd-0742-4276-9426-b831a29d6d2f" providerId="ADAL" clId="{E53240B6-DEE7-436E-A2E9-921FEA97D2AC}" dt="2026-01-17T09:24:50.535" v="27" actId="27636"/>
          <ac:spMkLst>
            <pc:docMk/>
            <pc:sldMk cId="3021016479" sldId="2587"/>
            <ac:spMk id="13" creationId="{A08A1EF4-D866-4370-A91B-01AEF9A3F93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C34911-FED2-403E-81D2-478E3FEF1979}" type="datetimeFigureOut">
              <a:rPr lang="sv-SE" smtClean="0"/>
              <a:t>2026-01-17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A64776-1F57-43F0-BAB2-D9950D0339DA}" type="slidenum">
              <a:rPr lang="sv-SE" smtClean="0"/>
              <a:t>‹#›</a:t>
            </a:fld>
            <a:endParaRPr lang="sv-SE"/>
          </a:p>
        </p:txBody>
      </p:sp>
    </p:spTree>
    <p:extLst>
      <p:ext uri="{BB962C8B-B14F-4D97-AF65-F5344CB8AC3E}">
        <p14:creationId xmlns:p14="http://schemas.microsoft.com/office/powerpoint/2010/main" val="4182268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Bildkälla: AI-genererad</a:t>
            </a:r>
          </a:p>
        </p:txBody>
      </p:sp>
      <p:sp>
        <p:nvSpPr>
          <p:cNvPr id="4" name="Platshållare för bildnummer 3"/>
          <p:cNvSpPr>
            <a:spLocks noGrp="1"/>
          </p:cNvSpPr>
          <p:nvPr>
            <p:ph type="sldNum" sz="quarter" idx="5"/>
          </p:nvPr>
        </p:nvSpPr>
        <p:spPr/>
        <p:txBody>
          <a:bodyPr/>
          <a:lstStyle/>
          <a:p>
            <a:fld id="{5531E1E9-54CE-4B69-BCBE-FCF2AE48A8FF}" type="slidenum">
              <a:rPr lang="sv-SE" smtClean="0"/>
              <a:t>1</a:t>
            </a:fld>
            <a:endParaRPr lang="sv-SE"/>
          </a:p>
        </p:txBody>
      </p:sp>
    </p:spTree>
    <p:extLst>
      <p:ext uri="{BB962C8B-B14F-4D97-AF65-F5344CB8AC3E}">
        <p14:creationId xmlns:p14="http://schemas.microsoft.com/office/powerpoint/2010/main" val="672859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r>
              <a:rPr lang="sv-SE"/>
              <a:t>
Från grupp till team
</a:t>
            </a:r>
          </a:p>
          <a:p>
            <a:r>
              <a:rPr lang="sv-SE"/>
              <a:t>
Vill vi leda en grupp till ett effektivt team?</a:t>
            </a:r>
          </a:p>
          <a:p>
            <a:r>
              <a:rPr lang="sv-SE"/>
              <a:t>
Allt börjar hos (oss) individer oavsett positioner.</a:t>
            </a:r>
          </a:p>
          <a:p>
            <a:r>
              <a:rPr lang="sv-SE"/>
              <a:t>
Om varje individ i en grupp själv lär sig förstå och hantera sina </a:t>
            </a:r>
          </a:p>
          <a:p>
            <a:r>
              <a:rPr lang="sv-SE"/>
              <a:t>
reaktioner och agerande vid varje situation, kommer gruppens </a:t>
            </a:r>
          </a:p>
          <a:p>
            <a:r>
              <a:rPr lang="sv-SE"/>
              <a:t>
samarbete och uppdrag fungera mycket smidigare.</a:t>
            </a:r>
          </a:p>
          <a:p>
            <a:r>
              <a:rPr lang="sv-SE"/>
              <a:t>
I vår grupputveckling är utbildning, samarbete och processledning </a:t>
            </a:r>
          </a:p>
          <a:p>
            <a:r>
              <a:rPr lang="sv-SE"/>
              <a:t>
lika viktig. Långsiktighet och effektivitet kan skapa goda resultat.
</a:t>
            </a:r>
          </a:p>
          <a:p>
            <a:r>
              <a:rPr lang="sv-SE"/>
              <a:t>
Från grupp till team
</a:t>
            </a:r>
          </a:p>
          <a:p>
            <a:r>
              <a:rPr lang="sv-SE"/>
              <a:t>
Vill vi leda en grupp till ett effektivt team?</a:t>
            </a:r>
          </a:p>
          <a:p>
            <a:r>
              <a:rPr lang="sv-SE"/>
              <a:t>
Allt börjar hos (oss) individer oavsett positioner.</a:t>
            </a:r>
          </a:p>
          <a:p>
            <a:r>
              <a:rPr lang="sv-SE"/>
              <a:t>
Om varje individ i en grupp själv lär sig förstå och hantera sina </a:t>
            </a:r>
          </a:p>
          <a:p>
            <a:r>
              <a:rPr lang="sv-SE"/>
              <a:t>
reaktioner och agerande vid varje situation, kommer gruppens </a:t>
            </a:r>
          </a:p>
          <a:p>
            <a:r>
              <a:rPr lang="sv-SE"/>
              <a:t>
samarbete och uppdrag fungera mycket smidigare.</a:t>
            </a:r>
          </a:p>
          <a:p>
            <a:r>
              <a:rPr lang="sv-SE"/>
              <a:t>
I vår grupputveckling är utbildning, samarbete och processledning </a:t>
            </a:r>
          </a:p>
          <a:p>
            <a:r>
              <a:rPr lang="sv-SE"/>
              <a:t>
lika viktig. Långsiktighet och effektivitet kan skapa goda resultat.
</a:t>
            </a:r>
          </a:p>
          <a:p>
            <a:r>
              <a:rPr lang="sv-SE"/>
              <a:t>
’’ Vad jag har lärt mig under dessa år, är </a:t>
            </a:r>
          </a:p>
          <a:p>
            <a:r>
              <a:rPr lang="sv-SE"/>
              <a:t>
taktik väldigt viktigt.</a:t>
            </a:r>
          </a:p>
          <a:p>
            <a:r>
              <a:rPr lang="sv-SE"/>
              <a:t>
Men de alldeles grymmaste ledarna är </a:t>
            </a:r>
          </a:p>
          <a:p>
            <a:r>
              <a:rPr lang="sv-SE"/>
              <a:t>
de som leder och hanterar människor </a:t>
            </a:r>
          </a:p>
          <a:p>
            <a:r>
              <a:rPr lang="sv-SE"/>
              <a:t>
på ett ödmjukt och positivt sätt ’’ 
 Bildkälla: AI-genererad</a:t>
            </a:r>
          </a:p>
        </p:txBody>
      </p:sp>
      <p:sp>
        <p:nvSpPr>
          <p:cNvPr id="4" name="Platshållare för bildnummer 3"/>
          <p:cNvSpPr>
            <a:spLocks noGrp="1"/>
          </p:cNvSpPr>
          <p:nvPr>
            <p:ph type="sldNum" sz="quarter" idx="5"/>
          </p:nvPr>
        </p:nvSpPr>
        <p:spPr/>
        <p:txBody>
          <a:bodyPr/>
          <a:lstStyle/>
          <a:p>
            <a:fld id="{5531E1E9-54CE-4B69-BCBE-FCF2AE48A8FF}" type="slidenum">
              <a:rPr lang="sv-SE" smtClean="0"/>
              <a:t>10</a:t>
            </a:fld>
            <a:endParaRPr lang="sv-SE"/>
          </a:p>
        </p:txBody>
      </p:sp>
    </p:spTree>
    <p:extLst>
      <p:ext uri="{BB962C8B-B14F-4D97-AF65-F5344CB8AC3E}">
        <p14:creationId xmlns:p14="http://schemas.microsoft.com/office/powerpoint/2010/main" val="1242999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r>
              <a:rPr lang="sv-SE"/>
              <a:t>
Krav och målbilder</a:t>
            </a:r>
          </a:p>
          <a:p>
            <a:r>
              <a:rPr lang="sv-SE"/>
              <a:t>
-Goda resultat kräver tydliga strukturer att </a:t>
            </a:r>
          </a:p>
          <a:p>
            <a:r>
              <a:rPr lang="sv-SE"/>
              <a:t>
följa upp av föräldrar, spelare och ledare</a:t>
            </a:r>
          </a:p>
          <a:p>
            <a:r>
              <a:rPr lang="sv-SE"/>
              <a:t>
-Ett väl fungerande lag kräver jobb från oss </a:t>
            </a:r>
          </a:p>
          <a:p>
            <a:r>
              <a:rPr lang="sv-SE"/>
              <a:t>
alla, det krävs förståelse i olika detaljer och </a:t>
            </a:r>
          </a:p>
          <a:p>
            <a:r>
              <a:rPr lang="sv-SE"/>
              <a:t>
sammanhang samt från olika perspektiv
</a:t>
            </a:r>
          </a:p>
          <a:p>
            <a:r>
              <a:rPr lang="sv-SE"/>
              <a:t>
Krav och målbilder</a:t>
            </a:r>
          </a:p>
          <a:p>
            <a:r>
              <a:rPr lang="sv-SE"/>
              <a:t>
-Goda resultat kräver tydliga strukturer att </a:t>
            </a:r>
          </a:p>
          <a:p>
            <a:r>
              <a:rPr lang="sv-SE"/>
              <a:t>
följa upp av föräldrar, spelare och ledare</a:t>
            </a:r>
          </a:p>
          <a:p>
            <a:r>
              <a:rPr lang="sv-SE"/>
              <a:t>
-Ett väl fungerande lag kräver jobb från oss </a:t>
            </a:r>
          </a:p>
          <a:p>
            <a:r>
              <a:rPr lang="sv-SE"/>
              <a:t>
alla, det krävs förståelse i olika detaljer och </a:t>
            </a:r>
          </a:p>
          <a:p>
            <a:r>
              <a:rPr lang="sv-SE"/>
              <a:t>
sammanhang samt från olika perspektiv
</a:t>
            </a:r>
          </a:p>
          <a:p>
            <a:r>
              <a:rPr lang="sv-SE"/>
              <a:t>
1.  Föräldrar
</a:t>
            </a:r>
          </a:p>
          <a:p>
            <a:r>
              <a:rPr lang="sv-SE"/>
              <a:t>
1.  Föräldrar
 1.  Föräldrar
</a:t>
            </a:r>
          </a:p>
          <a:p>
            <a:r>
              <a:rPr lang="sv-SE"/>
              <a:t>
2.  Spelare
</a:t>
            </a:r>
          </a:p>
          <a:p>
            <a:r>
              <a:rPr lang="sv-SE"/>
              <a:t>
2.  Spelare
 2.  Spelare
</a:t>
            </a:r>
          </a:p>
          <a:p>
            <a:r>
              <a:rPr lang="sv-SE"/>
              <a:t>
3.  Tränare
</a:t>
            </a:r>
          </a:p>
          <a:p>
            <a:r>
              <a:rPr lang="sv-SE"/>
              <a:t>
3.  Tränare
 3.  Tränare
</a:t>
            </a:r>
          </a:p>
          <a:p>
            <a:r>
              <a:rPr lang="sv-SE"/>
              <a:t>
4.  Ekeby BK
</a:t>
            </a:r>
          </a:p>
          <a:p>
            <a:r>
              <a:rPr lang="sv-SE"/>
              <a:t>
4.  Ekeby BK
 4.  Ekeby BK 
 Bildkälla: AI-genererad</a:t>
            </a:r>
          </a:p>
        </p:txBody>
      </p:sp>
      <p:sp>
        <p:nvSpPr>
          <p:cNvPr id="4" name="Platshållare för bildnummer 3"/>
          <p:cNvSpPr>
            <a:spLocks noGrp="1"/>
          </p:cNvSpPr>
          <p:nvPr>
            <p:ph type="sldNum" sz="quarter" idx="5"/>
          </p:nvPr>
        </p:nvSpPr>
        <p:spPr/>
        <p:txBody>
          <a:bodyPr/>
          <a:lstStyle/>
          <a:p>
            <a:fld id="{5531E1E9-54CE-4B69-BCBE-FCF2AE48A8FF}" type="slidenum">
              <a:rPr lang="sv-SE" smtClean="0"/>
              <a:t>11</a:t>
            </a:fld>
            <a:endParaRPr lang="sv-SE"/>
          </a:p>
        </p:txBody>
      </p:sp>
    </p:spTree>
    <p:extLst>
      <p:ext uri="{BB962C8B-B14F-4D97-AF65-F5344CB8AC3E}">
        <p14:creationId xmlns:p14="http://schemas.microsoft.com/office/powerpoint/2010/main" val="4091077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Föräldrar, spelare, tränare och klubbens ansvar, Kortsiktiga och långsiktiga mål samt utvecklingsfaser</a:t>
            </a:r>
          </a:p>
        </p:txBody>
      </p:sp>
      <p:sp>
        <p:nvSpPr>
          <p:cNvPr id="4" name="Platshållare för bildnummer 3"/>
          <p:cNvSpPr>
            <a:spLocks noGrp="1"/>
          </p:cNvSpPr>
          <p:nvPr>
            <p:ph type="sldNum" sz="quarter" idx="5"/>
          </p:nvPr>
        </p:nvSpPr>
        <p:spPr/>
        <p:txBody>
          <a:bodyPr/>
          <a:lstStyle/>
          <a:p>
            <a:fld id="{5531E1E9-54CE-4B69-BCBE-FCF2AE48A8FF}" type="slidenum">
              <a:rPr lang="sv-SE" smtClean="0"/>
              <a:t>12</a:t>
            </a:fld>
            <a:endParaRPr lang="sv-SE"/>
          </a:p>
        </p:txBody>
      </p:sp>
    </p:spTree>
    <p:extLst>
      <p:ext uri="{BB962C8B-B14F-4D97-AF65-F5344CB8AC3E}">
        <p14:creationId xmlns:p14="http://schemas.microsoft.com/office/powerpoint/2010/main" val="2163675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r>
              <a:rPr lang="sv-SE"/>
              <a:t>
1.Föräldrar
 1.Föräldrar
</a:t>
            </a:r>
          </a:p>
          <a:p>
            <a:r>
              <a:rPr lang="sv-SE"/>
              <a:t>
-Information   Laget.se</a:t>
            </a:r>
          </a:p>
          <a:p>
            <a:r>
              <a:rPr lang="sv-SE"/>
              <a:t>
-Kommunikation  WhatsApp</a:t>
            </a:r>
          </a:p>
          <a:p>
            <a:r>
              <a:rPr lang="sv-SE"/>
              <a:t>
-Engagemang   Föräldragruppen</a:t>
            </a:r>
          </a:p>
          <a:p>
            <a:r>
              <a:rPr lang="sv-SE"/>
              <a:t>
-Logistik    Delta, respons </a:t>
            </a:r>
          </a:p>
          <a:p>
            <a:r>
              <a:rPr lang="sv-SE"/>
              <a:t>
-Föräldramöte   I början av säsongen</a:t>
            </a:r>
          </a:p>
          <a:p>
            <a:r>
              <a:rPr lang="sv-SE"/>
              <a:t>
-Utvecklingssamtal  I slutet av säsongen
</a:t>
            </a:r>
          </a:p>
          <a:p>
            <a:r>
              <a:rPr lang="sv-SE"/>
              <a:t>
-Information   Laget.se</a:t>
            </a:r>
          </a:p>
          <a:p>
            <a:r>
              <a:rPr lang="sv-SE"/>
              <a:t>
-Kommunikation  WhatsApp</a:t>
            </a:r>
          </a:p>
          <a:p>
            <a:r>
              <a:rPr lang="sv-SE"/>
              <a:t>
-Engagemang   Föräldragruppen</a:t>
            </a:r>
          </a:p>
          <a:p>
            <a:r>
              <a:rPr lang="sv-SE"/>
              <a:t>
-Logistik    Delta, respons </a:t>
            </a:r>
          </a:p>
          <a:p>
            <a:r>
              <a:rPr lang="sv-SE"/>
              <a:t>
-Föräldramöte   I början av säsongen</a:t>
            </a:r>
          </a:p>
          <a:p>
            <a:r>
              <a:rPr lang="sv-SE"/>
              <a:t>
-Utvecklingssamtal  I slutet av säsongen
</a:t>
            </a:r>
          </a:p>
          <a:p>
            <a:r>
              <a:rPr lang="sv-SE"/>
              <a:t>
2.Spelare
 2.Spelare
</a:t>
            </a:r>
          </a:p>
          <a:p>
            <a:r>
              <a:rPr lang="sv-SE"/>
              <a:t>
-Disciplin och positiv attityd </a:t>
            </a:r>
          </a:p>
          <a:p>
            <a:r>
              <a:rPr lang="sv-SE"/>
              <a:t>
-Lyssna och utöva</a:t>
            </a:r>
          </a:p>
          <a:p>
            <a:r>
              <a:rPr lang="sv-SE"/>
              <a:t>
-Lära sig att träna </a:t>
            </a:r>
          </a:p>
          <a:p>
            <a:r>
              <a:rPr lang="sv-SE"/>
              <a:t>
-Respektera omgivningen</a:t>
            </a:r>
          </a:p>
          <a:p>
            <a:r>
              <a:rPr lang="sv-SE"/>
              <a:t>
-Anstränga sig och ta ansvar</a:t>
            </a:r>
          </a:p>
          <a:p>
            <a:r>
              <a:rPr lang="sv-SE"/>
              <a:t>
-Alvar och målinriktad
</a:t>
            </a:r>
          </a:p>
          <a:p>
            <a:r>
              <a:rPr lang="sv-SE"/>
              <a:t>
-Disciplin och positiv attityd </a:t>
            </a:r>
          </a:p>
          <a:p>
            <a:r>
              <a:rPr lang="sv-SE"/>
              <a:t>
-Lyssna och utöva</a:t>
            </a:r>
          </a:p>
          <a:p>
            <a:r>
              <a:rPr lang="sv-SE"/>
              <a:t>
-Lära sig att träna </a:t>
            </a:r>
          </a:p>
          <a:p>
            <a:r>
              <a:rPr lang="sv-SE"/>
              <a:t>
-Respektera omgivningen</a:t>
            </a:r>
          </a:p>
          <a:p>
            <a:r>
              <a:rPr lang="sv-SE"/>
              <a:t>
-Anstränga sig och ta ansvar</a:t>
            </a:r>
          </a:p>
          <a:p>
            <a:r>
              <a:rPr lang="sv-SE"/>
              <a:t>
-Alvar och målinriktad
</a:t>
            </a:r>
          </a:p>
          <a:p>
            <a:r>
              <a:rPr lang="sv-SE"/>
              <a:t>
3.Tränare
 3.Tränare
</a:t>
            </a:r>
          </a:p>
          <a:p>
            <a:r>
              <a:rPr lang="sv-SE"/>
              <a:t>
-Ledarskap</a:t>
            </a:r>
          </a:p>
          <a:p>
            <a:r>
              <a:rPr lang="sv-SE"/>
              <a:t>
-Coaching</a:t>
            </a:r>
          </a:p>
          <a:p>
            <a:r>
              <a:rPr lang="sv-SE"/>
              <a:t>
-Planering</a:t>
            </a:r>
          </a:p>
          <a:p>
            <a:r>
              <a:rPr lang="sv-SE"/>
              <a:t>
-Utveckling</a:t>
            </a:r>
          </a:p>
          <a:p>
            <a:r>
              <a:rPr lang="sv-SE"/>
              <a:t>
-Teamwork</a:t>
            </a:r>
          </a:p>
          <a:p>
            <a:r>
              <a:rPr lang="sv-SE"/>
              <a:t>
-Ambassadör
</a:t>
            </a:r>
          </a:p>
          <a:p>
            <a:r>
              <a:rPr lang="sv-SE"/>
              <a:t>
-Ledarskap</a:t>
            </a:r>
          </a:p>
          <a:p>
            <a:r>
              <a:rPr lang="sv-SE"/>
              <a:t>
-Coaching</a:t>
            </a:r>
          </a:p>
          <a:p>
            <a:r>
              <a:rPr lang="sv-SE"/>
              <a:t>
-Planering</a:t>
            </a:r>
          </a:p>
          <a:p>
            <a:r>
              <a:rPr lang="sv-SE"/>
              <a:t>
-Utveckling</a:t>
            </a:r>
          </a:p>
          <a:p>
            <a:r>
              <a:rPr lang="sv-SE"/>
              <a:t>
-Teamwork</a:t>
            </a:r>
          </a:p>
          <a:p>
            <a:r>
              <a:rPr lang="sv-SE"/>
              <a:t>
-Ambassadör
</a:t>
            </a:r>
          </a:p>
          <a:p>
            <a:r>
              <a:rPr lang="sv-SE"/>
              <a:t>
4. Ekeby BK 
4. Ekeby BK 
</a:t>
            </a:r>
          </a:p>
          <a:p>
            <a:r>
              <a:rPr lang="sv-SE"/>
              <a:t>
-Föräldrar</a:t>
            </a:r>
          </a:p>
          <a:p>
            <a:r>
              <a:rPr lang="sv-SE"/>
              <a:t>
-Spelare </a:t>
            </a:r>
          </a:p>
          <a:p>
            <a:r>
              <a:rPr lang="sv-SE"/>
              <a:t>
-Tränare 
</a:t>
            </a:r>
          </a:p>
          <a:p>
            <a:r>
              <a:rPr lang="sv-SE"/>
              <a:t>
-Föräldrar</a:t>
            </a:r>
          </a:p>
          <a:p>
            <a:r>
              <a:rPr lang="sv-SE"/>
              <a:t>
-Spelare </a:t>
            </a:r>
          </a:p>
          <a:p>
            <a:r>
              <a:rPr lang="sv-SE"/>
              <a:t>
-Tränare  
 Bildkälla: AI-genererad</a:t>
            </a:r>
          </a:p>
        </p:txBody>
      </p:sp>
      <p:sp>
        <p:nvSpPr>
          <p:cNvPr id="4" name="Platshållare för bildnummer 3"/>
          <p:cNvSpPr>
            <a:spLocks noGrp="1"/>
          </p:cNvSpPr>
          <p:nvPr>
            <p:ph type="sldNum" sz="quarter" idx="5"/>
          </p:nvPr>
        </p:nvSpPr>
        <p:spPr/>
        <p:txBody>
          <a:bodyPr/>
          <a:lstStyle/>
          <a:p>
            <a:fld id="{5531E1E9-54CE-4B69-BCBE-FCF2AE48A8FF}" type="slidenum">
              <a:rPr lang="sv-SE" smtClean="0"/>
              <a:t>13</a:t>
            </a:fld>
            <a:endParaRPr lang="sv-SE"/>
          </a:p>
        </p:txBody>
      </p:sp>
    </p:spTree>
    <p:extLst>
      <p:ext uri="{BB962C8B-B14F-4D97-AF65-F5344CB8AC3E}">
        <p14:creationId xmlns:p14="http://schemas.microsoft.com/office/powerpoint/2010/main" val="4004129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r>
              <a:rPr lang="sv-SE"/>
              <a:t>
Vad, hur och varför 
Vad, hur och varför 
</a:t>
            </a:r>
          </a:p>
          <a:p>
            <a:r>
              <a:rPr lang="sv-SE"/>
              <a:t>
Kortsiktigt   Långsiktigt
 Kortsiktigt   Långsiktigt
</a:t>
            </a:r>
          </a:p>
          <a:p>
            <a:r>
              <a:rPr lang="sv-SE"/>
              <a:t>
Fas I</a:t>
            </a:r>
          </a:p>
          <a:p>
            <a:r>
              <a:rPr lang="sv-SE"/>
              <a:t>
Tillhörighet Trygghet
</a:t>
            </a:r>
          </a:p>
          <a:p>
            <a:r>
              <a:rPr lang="sv-SE"/>
              <a:t>
Fas II</a:t>
            </a:r>
          </a:p>
          <a:p>
            <a:r>
              <a:rPr lang="sv-SE"/>
              <a:t>
Opposition Konflikt
</a:t>
            </a:r>
          </a:p>
          <a:p>
            <a:r>
              <a:rPr lang="sv-SE"/>
              <a:t>
Fas III</a:t>
            </a:r>
          </a:p>
          <a:p>
            <a:r>
              <a:rPr lang="sv-SE"/>
              <a:t>
Tillit Struktur
</a:t>
            </a:r>
          </a:p>
          <a:p>
            <a:r>
              <a:rPr lang="sv-SE"/>
              <a:t>
Fas IV</a:t>
            </a:r>
          </a:p>
          <a:p>
            <a:r>
              <a:rPr lang="sv-SE"/>
              <a:t>
Effektivitet Produktivitet 
 Bildkälla: AI-genererad</a:t>
            </a:r>
          </a:p>
        </p:txBody>
      </p:sp>
      <p:sp>
        <p:nvSpPr>
          <p:cNvPr id="4" name="Platshållare för bildnummer 3"/>
          <p:cNvSpPr>
            <a:spLocks noGrp="1"/>
          </p:cNvSpPr>
          <p:nvPr>
            <p:ph type="sldNum" sz="quarter" idx="5"/>
          </p:nvPr>
        </p:nvSpPr>
        <p:spPr/>
        <p:txBody>
          <a:bodyPr/>
          <a:lstStyle/>
          <a:p>
            <a:fld id="{5531E1E9-54CE-4B69-BCBE-FCF2AE48A8FF}" type="slidenum">
              <a:rPr lang="sv-SE" smtClean="0"/>
              <a:t>14</a:t>
            </a:fld>
            <a:endParaRPr lang="sv-SE"/>
          </a:p>
        </p:txBody>
      </p:sp>
    </p:spTree>
    <p:extLst>
      <p:ext uri="{BB962C8B-B14F-4D97-AF65-F5344CB8AC3E}">
        <p14:creationId xmlns:p14="http://schemas.microsoft.com/office/powerpoint/2010/main" val="578662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Olika roller inom föräldragruppen och deras uppgifter</a:t>
            </a:r>
          </a:p>
        </p:txBody>
      </p:sp>
      <p:sp>
        <p:nvSpPr>
          <p:cNvPr id="4" name="Platshållare för bildnummer 3"/>
          <p:cNvSpPr>
            <a:spLocks noGrp="1"/>
          </p:cNvSpPr>
          <p:nvPr>
            <p:ph type="sldNum" sz="quarter" idx="5"/>
          </p:nvPr>
        </p:nvSpPr>
        <p:spPr/>
        <p:txBody>
          <a:bodyPr/>
          <a:lstStyle/>
          <a:p>
            <a:fld id="{5531E1E9-54CE-4B69-BCBE-FCF2AE48A8FF}" type="slidenum">
              <a:rPr lang="sv-SE" smtClean="0"/>
              <a:t>15</a:t>
            </a:fld>
            <a:endParaRPr lang="sv-SE"/>
          </a:p>
        </p:txBody>
      </p:sp>
    </p:spTree>
    <p:extLst>
      <p:ext uri="{BB962C8B-B14F-4D97-AF65-F5344CB8AC3E}">
        <p14:creationId xmlns:p14="http://schemas.microsoft.com/office/powerpoint/2010/main" val="171911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r>
              <a:rPr lang="sv-SE"/>
              <a:t>
Roller till föräldragruppen
</a:t>
            </a:r>
          </a:p>
          <a:p>
            <a:r>
              <a:rPr lang="sv-SE"/>
              <a:t>
Eventansvarig
 Annordnar minst 1 cup om året och ansvarar för att styra ihop eventuella kordinerade provspel. Kan även styra ihop andra intäktsbringande event om utrymme finns.
</a:t>
            </a:r>
          </a:p>
          <a:p>
            <a:r>
              <a:rPr lang="sv-SE"/>
              <a:t>
Ekonomi/Försäljningsansvarig
 Ansvarar för att sammanhålla olika försälningar under året och löpande hålla laget updater kring ekonomiska förutsättningar för året.
</a:t>
            </a:r>
          </a:p>
          <a:p>
            <a:r>
              <a:rPr lang="sv-SE"/>
              <a:t>
Lagkoordinator
 Bokar matcher som ligger utanför seriespelen och har löpande kommunikation med andra lag och vibehåller relationer med dessa. Ansvarar för registrering och övergångar för spelare I fogis.
</a:t>
            </a:r>
          </a:p>
          <a:p>
            <a:r>
              <a:rPr lang="sv-SE"/>
              <a:t>
Mediaansvarig
 Ansvarar för att vibehålla lagets Instagram konto. Har som mål att växa lagets närvaro I sociala medier och följarantal. 
</a:t>
            </a:r>
          </a:p>
          <a:p>
            <a:r>
              <a:rPr lang="sv-SE"/>
              <a:t>
Webmaster
 Ansvarar för att laget.se halls uppdaterad med information. Allt ifrån nyheter kring laget, bilder, resultat osv.
</a:t>
            </a:r>
          </a:p>
          <a:p>
            <a:r>
              <a:rPr lang="sv-SE"/>
              <a:t>
Materialare
 Ansvarar för att se till att laget har allt material som det behöver till träningar, cuper och matcher. Ansvarar för laget invetarie stammer och påkallar nya behov för utrustning.  
 Bildkälla: AI-genererad</a:t>
            </a:r>
          </a:p>
        </p:txBody>
      </p:sp>
      <p:sp>
        <p:nvSpPr>
          <p:cNvPr id="4" name="Platshållare för bildnummer 3"/>
          <p:cNvSpPr>
            <a:spLocks noGrp="1"/>
          </p:cNvSpPr>
          <p:nvPr>
            <p:ph type="sldNum" sz="quarter" idx="5"/>
          </p:nvPr>
        </p:nvSpPr>
        <p:spPr/>
        <p:txBody>
          <a:bodyPr/>
          <a:lstStyle/>
          <a:p>
            <a:fld id="{5531E1E9-54CE-4B69-BCBE-FCF2AE48A8FF}" type="slidenum">
              <a:rPr lang="sv-SE" smtClean="0"/>
              <a:t>16</a:t>
            </a:fld>
            <a:endParaRPr lang="sv-SE"/>
          </a:p>
        </p:txBody>
      </p:sp>
    </p:spTree>
    <p:extLst>
      <p:ext uri="{BB962C8B-B14F-4D97-AF65-F5344CB8AC3E}">
        <p14:creationId xmlns:p14="http://schemas.microsoft.com/office/powerpoint/2010/main" val="4154766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Seriespel och cuper under året, Ekonomi och försäljningsaktiviteter</a:t>
            </a:r>
          </a:p>
        </p:txBody>
      </p:sp>
      <p:sp>
        <p:nvSpPr>
          <p:cNvPr id="4" name="Platshållare för bildnummer 3"/>
          <p:cNvSpPr>
            <a:spLocks noGrp="1"/>
          </p:cNvSpPr>
          <p:nvPr>
            <p:ph type="sldNum" sz="quarter" idx="5"/>
          </p:nvPr>
        </p:nvSpPr>
        <p:spPr/>
        <p:txBody>
          <a:bodyPr/>
          <a:lstStyle/>
          <a:p>
            <a:fld id="{5531E1E9-54CE-4B69-BCBE-FCF2AE48A8FF}" type="slidenum">
              <a:rPr lang="sv-SE" smtClean="0"/>
              <a:t>17</a:t>
            </a:fld>
            <a:endParaRPr lang="sv-SE"/>
          </a:p>
        </p:txBody>
      </p:sp>
    </p:spTree>
    <p:extLst>
      <p:ext uri="{BB962C8B-B14F-4D97-AF65-F5344CB8AC3E}">
        <p14:creationId xmlns:p14="http://schemas.microsoft.com/office/powerpoint/2010/main" val="3925978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r>
              <a:rPr lang="sv-SE"/>
              <a:t>
Serier &amp; Cuper
</a:t>
            </a:r>
          </a:p>
          <a:p>
            <a:r>
              <a:rPr lang="sv-SE"/>
              <a:t>
11/14/2025 17
</a:t>
            </a:r>
          </a:p>
          <a:p>
            <a:r>
              <a:rPr lang="sv-SE"/>
              <a:t>
Seriespel vår
</a:t>
            </a:r>
          </a:p>
          <a:p>
            <a:r>
              <a:rPr lang="sv-SE"/>
              <a:t>
11/14/2025 18
</a:t>
            </a:r>
          </a:p>
          <a:p>
            <a:r>
              <a:rPr lang="sv-SE"/>
              <a:t>
1 serie
</a:t>
            </a:r>
          </a:p>
          <a:p>
            <a:r>
              <a:rPr lang="sv-SE"/>
              <a:t>
9 v 9
</a:t>
            </a:r>
          </a:p>
          <a:p>
            <a:r>
              <a:rPr lang="sv-SE"/>
              <a:t>
Nivå svår västmanland
</a:t>
            </a:r>
          </a:p>
          <a:p>
            <a:r>
              <a:rPr lang="sv-SE"/>
              <a:t>
ÅRETS CUPDELTAGANDE
</a:t>
            </a:r>
          </a:p>
          <a:p>
            <a:r>
              <a:rPr lang="sv-SE"/>
              <a:t>
11/14/2025 19
</a:t>
            </a:r>
          </a:p>
          <a:p>
            <a:r>
              <a:rPr lang="sv-SE"/>
              <a:t>
Eskilst una cupen
 .
 Ekeby Cupen
</a:t>
            </a:r>
          </a:p>
          <a:p>
            <a:r>
              <a:rPr lang="sv-SE"/>
              <a:t>
Axels sons cupen
</a:t>
            </a:r>
          </a:p>
          <a:p>
            <a:r>
              <a:rPr lang="sv-SE"/>
              <a:t>
Aros cupe n
</a:t>
            </a:r>
          </a:p>
          <a:p>
            <a:r>
              <a:rPr lang="sv-SE"/>
              <a:t>
Gothi a cupe n
</a:t>
            </a:r>
          </a:p>
          <a:p>
            <a:r>
              <a:rPr lang="sv-SE"/>
              <a:t>
Forw ard cupe n
</a:t>
            </a:r>
          </a:p>
          <a:p>
            <a:r>
              <a:rPr lang="sv-SE"/>
              <a:t>
Ekeby host cup?
</a:t>
            </a:r>
          </a:p>
          <a:p>
            <a:r>
              <a:rPr lang="sv-SE"/>
              <a:t>
Sele</a:t>
            </a:r>
          </a:p>
          <a:p>
            <a:r>
              <a:rPr lang="sv-SE"/>
              <a:t>
ct </a:t>
            </a:r>
          </a:p>
          <a:p>
            <a:r>
              <a:rPr lang="sv-SE"/>
              <a:t>
cup
</a:t>
            </a:r>
          </a:p>
          <a:p>
            <a:r>
              <a:rPr lang="sv-SE"/>
              <a:t>
April
 Maj
 Juni
 Juli
 Augusti
 Septem ber
 Oktober 
 Bildkälla: AI-genererad</a:t>
            </a:r>
          </a:p>
        </p:txBody>
      </p:sp>
      <p:sp>
        <p:nvSpPr>
          <p:cNvPr id="4" name="Platshållare för bildnummer 3"/>
          <p:cNvSpPr>
            <a:spLocks noGrp="1"/>
          </p:cNvSpPr>
          <p:nvPr>
            <p:ph type="sldNum" sz="quarter" idx="5"/>
          </p:nvPr>
        </p:nvSpPr>
        <p:spPr/>
        <p:txBody>
          <a:bodyPr/>
          <a:lstStyle/>
          <a:p>
            <a:fld id="{5531E1E9-54CE-4B69-BCBE-FCF2AE48A8FF}" type="slidenum">
              <a:rPr lang="sv-SE" smtClean="0"/>
              <a:t>18</a:t>
            </a:fld>
            <a:endParaRPr lang="sv-SE"/>
          </a:p>
        </p:txBody>
      </p:sp>
    </p:spTree>
    <p:extLst>
      <p:ext uri="{BB962C8B-B14F-4D97-AF65-F5344CB8AC3E}">
        <p14:creationId xmlns:p14="http://schemas.microsoft.com/office/powerpoint/2010/main" val="1696195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r>
              <a:rPr lang="sv-SE"/>
              <a:t>
Ekonomi
</a:t>
            </a:r>
          </a:p>
          <a:p>
            <a:r>
              <a:rPr lang="sv-SE"/>
              <a:t>
11/14/2025 20
</a:t>
            </a:r>
          </a:p>
          <a:p>
            <a:r>
              <a:rPr lang="sv-SE"/>
              <a:t>
Lagkassa, bidrag/sponsoring och utgifer
</a:t>
            </a:r>
          </a:p>
          <a:p>
            <a:r>
              <a:rPr lang="sv-SE"/>
              <a:t>
11/14/2025 21
</a:t>
            </a:r>
          </a:p>
          <a:p>
            <a:r>
              <a:rPr lang="sv-SE"/>
              <a:t>
Lagkassa
 Bidrag/sponsring
</a:t>
            </a:r>
          </a:p>
          <a:p>
            <a:r>
              <a:rPr lang="sv-SE"/>
              <a:t>
Bidrag anmälninsgavgifter från föreninten: 2000kr
</a:t>
            </a:r>
          </a:p>
          <a:p>
            <a:r>
              <a:rPr lang="sv-SE"/>
              <a:t>
Utgifter
</a:t>
            </a:r>
          </a:p>
          <a:p>
            <a:r>
              <a:rPr lang="sv-SE"/>
              <a:t>
Cupavgiter &amp; boender: - 96100kr
</a:t>
            </a:r>
          </a:p>
          <a:p>
            <a:r>
              <a:rPr lang="sv-SE"/>
              <a:t>
Totalt:0kr
 Totalt:2000kr
 Totalt:- 96100kr
</a:t>
            </a:r>
          </a:p>
          <a:p>
            <a:r>
              <a:rPr lang="sv-SE"/>
              <a:t>
Försäljningar
</a:t>
            </a:r>
          </a:p>
          <a:p>
            <a:r>
              <a:rPr lang="sv-SE"/>
              <a:t>
11/14/2025 22
</a:t>
            </a:r>
          </a:p>
          <a:p>
            <a:r>
              <a:rPr lang="sv-SE"/>
              <a:t>
Försäljning via Kakservice
 Pris per burk är 75 kr Laget får 35 kr per burk!
 Det motsvarar 47 % i förtjänst
 MÅL 10 000 kr = 286 burkar
                                        286/15 familjer berörs = ca 19 burkar per familj
 Ni får en försäljningskatalog och ni har en digital länk där ni kan registrera er som säljare och lägga in era beställningar.
 Beställningarna skall vara Jessica Andersson tillhanda senast den 8 februari 2026 antingen digitalt eller i pappersform. Beställningarna kommer att lämnas ut i samband med träning vid ett senare tillfälle och betalning för beställningar kommer även att begäras vid ett senare tillfälle när vi fått faktura för våra beställningar.
 Känn ingen press eller stress! Vi gör detta tillsammans och vissa har lättare för försäljningar än andra. Låt oss se hur nära vi kan komma målet.
 LYCKA TILL! 
 Bildkälla: AI-genererad</a:t>
            </a:r>
          </a:p>
        </p:txBody>
      </p:sp>
      <p:sp>
        <p:nvSpPr>
          <p:cNvPr id="4" name="Platshållare för bildnummer 3"/>
          <p:cNvSpPr>
            <a:spLocks noGrp="1"/>
          </p:cNvSpPr>
          <p:nvPr>
            <p:ph type="sldNum" sz="quarter" idx="5"/>
          </p:nvPr>
        </p:nvSpPr>
        <p:spPr/>
        <p:txBody>
          <a:bodyPr/>
          <a:lstStyle/>
          <a:p>
            <a:fld id="{5531E1E9-54CE-4B69-BCBE-FCF2AE48A8FF}" type="slidenum">
              <a:rPr lang="sv-SE" smtClean="0"/>
              <a:t>19</a:t>
            </a:fld>
            <a:endParaRPr lang="sv-SE"/>
          </a:p>
        </p:txBody>
      </p:sp>
    </p:spTree>
    <p:extLst>
      <p:ext uri="{BB962C8B-B14F-4D97-AF65-F5344CB8AC3E}">
        <p14:creationId xmlns:p14="http://schemas.microsoft.com/office/powerpoint/2010/main" val="49885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Inledning och dagordning
 Klubbens vision, värdegrund och ansvar
 Utveckling från grupp till team
 Roller och ansvarsfördelning i laget
 Föräldragruppens roller och ansvar
 Seriespel, cuper och cupplanering
 Planering och genomförande av Ekeby BK:s egen cup
 Provspel, spelarutveckling och samarbete 
 Bildkälla: AI-genererad</a:t>
            </a:r>
          </a:p>
        </p:txBody>
      </p:sp>
      <p:sp>
        <p:nvSpPr>
          <p:cNvPr id="4" name="Platshållare för bildnummer 3"/>
          <p:cNvSpPr>
            <a:spLocks noGrp="1"/>
          </p:cNvSpPr>
          <p:nvPr>
            <p:ph type="sldNum" sz="quarter" idx="5"/>
          </p:nvPr>
        </p:nvSpPr>
        <p:spPr/>
        <p:txBody>
          <a:bodyPr/>
          <a:lstStyle/>
          <a:p>
            <a:fld id="{5531E1E9-54CE-4B69-BCBE-FCF2AE48A8FF}" type="slidenum">
              <a:rPr lang="sv-SE" smtClean="0"/>
              <a:t>2</a:t>
            </a:fld>
            <a:endParaRPr lang="sv-SE"/>
          </a:p>
        </p:txBody>
      </p:sp>
    </p:spTree>
    <p:extLst>
      <p:ext uri="{BB962C8B-B14F-4D97-AF65-F5344CB8AC3E}">
        <p14:creationId xmlns:p14="http://schemas.microsoft.com/office/powerpoint/2010/main" val="4051117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Cupens mål, syfte och intäktsmål, Roller och ansvar vid cupen, Föräldraengagemang och kommunikation vid cupen</a:t>
            </a:r>
          </a:p>
        </p:txBody>
      </p:sp>
      <p:sp>
        <p:nvSpPr>
          <p:cNvPr id="4" name="Platshållare för bildnummer 3"/>
          <p:cNvSpPr>
            <a:spLocks noGrp="1"/>
          </p:cNvSpPr>
          <p:nvPr>
            <p:ph type="sldNum" sz="quarter" idx="5"/>
          </p:nvPr>
        </p:nvSpPr>
        <p:spPr/>
        <p:txBody>
          <a:bodyPr/>
          <a:lstStyle/>
          <a:p>
            <a:fld id="{5531E1E9-54CE-4B69-BCBE-FCF2AE48A8FF}" type="slidenum">
              <a:rPr lang="sv-SE" smtClean="0"/>
              <a:t>20</a:t>
            </a:fld>
            <a:endParaRPr lang="sv-SE"/>
          </a:p>
        </p:txBody>
      </p:sp>
    </p:spTree>
    <p:extLst>
      <p:ext uri="{BB962C8B-B14F-4D97-AF65-F5344CB8AC3E}">
        <p14:creationId xmlns:p14="http://schemas.microsoft.com/office/powerpoint/2010/main" val="3450431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r>
              <a:rPr lang="sv-SE"/>
              <a:t>
EKEBY BK CUPPLANERING
</a:t>
            </a:r>
          </a:p>
          <a:p>
            <a:r>
              <a:rPr lang="sv-SE"/>
              <a:t>
11/14/2025 23
</a:t>
            </a:r>
          </a:p>
          <a:p>
            <a:r>
              <a:rPr lang="sv-SE"/>
              <a:t>
11/14/2025 24
</a:t>
            </a:r>
          </a:p>
          <a:p>
            <a:r>
              <a:rPr lang="sv-SE"/>
              <a:t>
EGEN CUP: MÅL </a:t>
            </a:r>
          </a:p>
          <a:p>
            <a:r>
              <a:rPr lang="sv-SE"/>
              <a:t>
OCH SYFTE
</a:t>
            </a:r>
          </a:p>
          <a:p>
            <a:r>
              <a:rPr lang="sv-SE"/>
              <a:t>
Spel för enbart utvalda P2013 lag
 Vill erbjuda en cup för de bästa lagen inom Södermanland, Närke, Uppland och Västmanland.
 9 v 9, 50 min matcher (2x 25), 10 lag, 1 dag, match om 1a, 2a och 3dje plats.
 19e April
 1900kr i anmälningsavgift (ska täcka planhyra, dommare, priser och inventarie för kiosk)
 Intresserade lag
 Sirius, Skiljebo, Örebro, Franke, Enköping, VSK
 Intäkter till för laget
 Skapa hållbara intäkter som stärker träning, material och aktiviteter i klubben.
 Målbild: 40000kr I intäkter för laget. 
 Bildkälla: AI-genererad</a:t>
            </a:r>
          </a:p>
        </p:txBody>
      </p:sp>
      <p:sp>
        <p:nvSpPr>
          <p:cNvPr id="4" name="Platshållare för bildnummer 3"/>
          <p:cNvSpPr>
            <a:spLocks noGrp="1"/>
          </p:cNvSpPr>
          <p:nvPr>
            <p:ph type="sldNum" sz="quarter" idx="5"/>
          </p:nvPr>
        </p:nvSpPr>
        <p:spPr/>
        <p:txBody>
          <a:bodyPr/>
          <a:lstStyle/>
          <a:p>
            <a:fld id="{5531E1E9-54CE-4B69-BCBE-FCF2AE48A8FF}" type="slidenum">
              <a:rPr lang="sv-SE" smtClean="0"/>
              <a:t>21</a:t>
            </a:fld>
            <a:endParaRPr lang="sv-SE"/>
          </a:p>
        </p:txBody>
      </p:sp>
    </p:spTree>
    <p:extLst>
      <p:ext uri="{BB962C8B-B14F-4D97-AF65-F5344CB8AC3E}">
        <p14:creationId xmlns:p14="http://schemas.microsoft.com/office/powerpoint/2010/main" val="1017092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r>
              <a:rPr lang="sv-SE"/>
              <a:t>
ROLLER OCH ANSVAR
</a:t>
            </a:r>
          </a:p>
          <a:p>
            <a:r>
              <a:rPr lang="sv-SE"/>
              <a:t>
Tävlingsledare
 Ansvarar för övergripande planering, beslutsfattande och att cupen följer regler och riktlinjer.
</a:t>
            </a:r>
          </a:p>
          <a:p>
            <a:r>
              <a:rPr lang="sv-SE"/>
              <a:t>
Sekretariat
 Hantera administration, registrering av lag, resultatrapportering och kommunikation med deltagare.
</a:t>
            </a:r>
          </a:p>
          <a:p>
            <a:r>
              <a:rPr lang="sv-SE"/>
              <a:t>
Domaransvariga
 Koordinerar domare, säkerställer rättvisa bedömningar och hanterar eventuella regelbrott.
</a:t>
            </a:r>
          </a:p>
          <a:p>
            <a:r>
              <a:rPr lang="sv-SE"/>
              <a:t>
Kiosk och grill
 Sköter praktiska arrangemang sommaterial, lokaler, transporter och mat till deltagare och funktionärer. 
 Bildkälla: AI-genererad</a:t>
            </a:r>
          </a:p>
        </p:txBody>
      </p:sp>
      <p:sp>
        <p:nvSpPr>
          <p:cNvPr id="4" name="Platshållare för bildnummer 3"/>
          <p:cNvSpPr>
            <a:spLocks noGrp="1"/>
          </p:cNvSpPr>
          <p:nvPr>
            <p:ph type="sldNum" sz="quarter" idx="5"/>
          </p:nvPr>
        </p:nvSpPr>
        <p:spPr/>
        <p:txBody>
          <a:bodyPr/>
          <a:lstStyle/>
          <a:p>
            <a:fld id="{5531E1E9-54CE-4B69-BCBE-FCF2AE48A8FF}" type="slidenum">
              <a:rPr lang="sv-SE" smtClean="0"/>
              <a:t>22</a:t>
            </a:fld>
            <a:endParaRPr lang="sv-SE"/>
          </a:p>
        </p:txBody>
      </p:sp>
    </p:spTree>
    <p:extLst>
      <p:ext uri="{BB962C8B-B14F-4D97-AF65-F5344CB8AC3E}">
        <p14:creationId xmlns:p14="http://schemas.microsoft.com/office/powerpoint/2010/main" val="2478390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r>
              <a:rPr lang="sv-SE"/>
              <a:t>
FÖRÄLDRAENGAGE</a:t>
            </a:r>
          </a:p>
          <a:p>
            <a:r>
              <a:rPr lang="sv-SE"/>
              <a:t>
MANG &amp; INFO
</a:t>
            </a:r>
          </a:p>
          <a:p>
            <a:r>
              <a:rPr lang="sv-SE"/>
              <a:t>
Föräldrar som nyckelresurs
 Funktionärsinsatser, materialhantering och kafédrift driver cupens kvalitet och upplevelse.
 Tydlig kommunikationsplan
 Schema, uppgifter och kontaktpersoner skickas ut i god tid för trygg samordning.
 Effekt: hög delaktighet
 Minskar organisatoriska utmaningar och skapar samsyn kring förväntningar. 
 Bildkälla: AI-genererad</a:t>
            </a:r>
          </a:p>
        </p:txBody>
      </p:sp>
      <p:sp>
        <p:nvSpPr>
          <p:cNvPr id="4" name="Platshållare för bildnummer 3"/>
          <p:cNvSpPr>
            <a:spLocks noGrp="1"/>
          </p:cNvSpPr>
          <p:nvPr>
            <p:ph type="sldNum" sz="quarter" idx="5"/>
          </p:nvPr>
        </p:nvSpPr>
        <p:spPr/>
        <p:txBody>
          <a:bodyPr/>
          <a:lstStyle/>
          <a:p>
            <a:fld id="{5531E1E9-54CE-4B69-BCBE-FCF2AE48A8FF}" type="slidenum">
              <a:rPr lang="sv-SE" smtClean="0"/>
              <a:t>23</a:t>
            </a:fld>
            <a:endParaRPr lang="sv-SE"/>
          </a:p>
        </p:txBody>
      </p:sp>
    </p:spTree>
    <p:extLst>
      <p:ext uri="{BB962C8B-B14F-4D97-AF65-F5344CB8AC3E}">
        <p14:creationId xmlns:p14="http://schemas.microsoft.com/office/powerpoint/2010/main" val="650889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Process för provspel och spelarutveckling, Dialog och samarbete mellan föräldrar och ledare</a:t>
            </a:r>
          </a:p>
        </p:txBody>
      </p:sp>
      <p:sp>
        <p:nvSpPr>
          <p:cNvPr id="4" name="Platshållare för bildnummer 3"/>
          <p:cNvSpPr>
            <a:spLocks noGrp="1"/>
          </p:cNvSpPr>
          <p:nvPr>
            <p:ph type="sldNum" sz="quarter" idx="5"/>
          </p:nvPr>
        </p:nvSpPr>
        <p:spPr/>
        <p:txBody>
          <a:bodyPr/>
          <a:lstStyle/>
          <a:p>
            <a:fld id="{5531E1E9-54CE-4B69-BCBE-FCF2AE48A8FF}" type="slidenum">
              <a:rPr lang="sv-SE" smtClean="0"/>
              <a:t>24</a:t>
            </a:fld>
            <a:endParaRPr lang="sv-SE"/>
          </a:p>
        </p:txBody>
      </p:sp>
    </p:spTree>
    <p:extLst>
      <p:ext uri="{BB962C8B-B14F-4D97-AF65-F5344CB8AC3E}">
        <p14:creationId xmlns:p14="http://schemas.microsoft.com/office/powerpoint/2010/main" val="3028556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r>
              <a:rPr lang="sv-SE"/>
              <a:t>
PROVSPEL OCH </a:t>
            </a:r>
          </a:p>
          <a:p>
            <a:r>
              <a:rPr lang="sv-SE"/>
              <a:t>
SPELARUTVECKLING
</a:t>
            </a:r>
          </a:p>
          <a:p>
            <a:r>
              <a:rPr lang="sv-SE"/>
              <a:t>
11/14/2025 27
</a:t>
            </a:r>
          </a:p>
          <a:p>
            <a:r>
              <a:rPr lang="sv-SE"/>
              <a:t>
11/14/2025 28
</a:t>
            </a:r>
          </a:p>
          <a:p>
            <a:r>
              <a:rPr lang="sv-SE"/>
              <a:t>
PROVSPEL I </a:t>
            </a:r>
          </a:p>
          <a:p>
            <a:r>
              <a:rPr lang="sv-SE"/>
              <a:t>
KLUBBEN
</a:t>
            </a:r>
          </a:p>
          <a:p>
            <a:r>
              <a:rPr lang="sv-SE"/>
              <a:t>
Anmälan
 Spelaren skickar intresse och grundinfo till via formular på vårt Instagram.
 Inbjudan &amp; planering
 Tränare bokar provträningar och informerar om tider, utrustning och förväntningar.
 Träning &amp; observation
 Teknik, speluppfattning och socialt samspel bedöms i övningar och spelsituationer.
 Feedback &amp; beslut
 Kandidaten får tydlig återkoppling och besked, med transparent motivering. 
 Bildkälla: AI-genererad</a:t>
            </a:r>
          </a:p>
        </p:txBody>
      </p:sp>
      <p:sp>
        <p:nvSpPr>
          <p:cNvPr id="4" name="Platshållare för bildnummer 3"/>
          <p:cNvSpPr>
            <a:spLocks noGrp="1"/>
          </p:cNvSpPr>
          <p:nvPr>
            <p:ph type="sldNum" sz="quarter" idx="5"/>
          </p:nvPr>
        </p:nvSpPr>
        <p:spPr/>
        <p:txBody>
          <a:bodyPr/>
          <a:lstStyle/>
          <a:p>
            <a:fld id="{5531E1E9-54CE-4B69-BCBE-FCF2AE48A8FF}" type="slidenum">
              <a:rPr lang="sv-SE" smtClean="0"/>
              <a:t>25</a:t>
            </a:fld>
            <a:endParaRPr lang="sv-SE"/>
          </a:p>
        </p:txBody>
      </p:sp>
    </p:spTree>
    <p:extLst>
      <p:ext uri="{BB962C8B-B14F-4D97-AF65-F5344CB8AC3E}">
        <p14:creationId xmlns:p14="http://schemas.microsoft.com/office/powerpoint/2010/main" val="466139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Vi har gått igenom klubbens vision, värdegrund, och ansvarsfördelning för alla involverade. Genom samarbete, tydliga roller och gemensamma mål skapar vi en stark lagkänsla och utvecklar våra spelare. Ert engagemang som föräldrar är avgörande för vår gemensamma framgång och trivsel i Ekeby BK. Tack för ert deltagande och stöd!</a:t>
            </a:r>
          </a:p>
        </p:txBody>
      </p:sp>
      <p:sp>
        <p:nvSpPr>
          <p:cNvPr id="4" name="Platshållare för bildnummer 3"/>
          <p:cNvSpPr>
            <a:spLocks noGrp="1"/>
          </p:cNvSpPr>
          <p:nvPr>
            <p:ph type="sldNum" sz="quarter" idx="5"/>
          </p:nvPr>
        </p:nvSpPr>
        <p:spPr/>
        <p:txBody>
          <a:bodyPr/>
          <a:lstStyle/>
          <a:p>
            <a:fld id="{5531E1E9-54CE-4B69-BCBE-FCF2AE48A8FF}" type="slidenum">
              <a:rPr lang="sv-SE" smtClean="0"/>
              <a:t>26</a:t>
            </a:fld>
            <a:endParaRPr lang="sv-SE"/>
          </a:p>
        </p:txBody>
      </p:sp>
    </p:spTree>
    <p:extLst>
      <p:ext uri="{BB962C8B-B14F-4D97-AF65-F5344CB8AC3E}">
        <p14:creationId xmlns:p14="http://schemas.microsoft.com/office/powerpoint/2010/main" val="428116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Välkomsthälsning och introduktion av Ekeby BK, Dagordning för mötet</a:t>
            </a:r>
          </a:p>
        </p:txBody>
      </p:sp>
      <p:sp>
        <p:nvSpPr>
          <p:cNvPr id="4" name="Platshållare för bildnummer 3"/>
          <p:cNvSpPr>
            <a:spLocks noGrp="1"/>
          </p:cNvSpPr>
          <p:nvPr>
            <p:ph type="sldNum" sz="quarter" idx="5"/>
          </p:nvPr>
        </p:nvSpPr>
        <p:spPr/>
        <p:txBody>
          <a:bodyPr/>
          <a:lstStyle/>
          <a:p>
            <a:fld id="{5531E1E9-54CE-4B69-BCBE-FCF2AE48A8FF}" type="slidenum">
              <a:rPr lang="sv-SE" smtClean="0"/>
              <a:t>3</a:t>
            </a:fld>
            <a:endParaRPr lang="sv-SE"/>
          </a:p>
        </p:txBody>
      </p:sp>
    </p:spTree>
    <p:extLst>
      <p:ext uri="{BB962C8B-B14F-4D97-AF65-F5344CB8AC3E}">
        <p14:creationId xmlns:p14="http://schemas.microsoft.com/office/powerpoint/2010/main" val="2625349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r>
              <a:rPr lang="sv-SE"/>
              <a:t>
FÖRÄLDRAMÖ</a:t>
            </a:r>
          </a:p>
          <a:p>
            <a:r>
              <a:rPr lang="sv-SE"/>
              <a:t>
TE EKEBY BK </a:t>
            </a:r>
          </a:p>
          <a:p>
            <a:r>
              <a:rPr lang="sv-SE"/>
              <a:t>
HALSTAHAMM</a:t>
            </a:r>
          </a:p>
          <a:p>
            <a:r>
              <a:rPr lang="sv-SE"/>
              <a:t>
AR
</a:t>
            </a:r>
          </a:p>
          <a:p>
            <a:r>
              <a:rPr lang="sv-SE"/>
              <a:t>
Samverkan, cuper och framtid tillsammans 
 Bildkälla: AI-genererad</a:t>
            </a:r>
          </a:p>
        </p:txBody>
      </p:sp>
      <p:sp>
        <p:nvSpPr>
          <p:cNvPr id="4" name="Platshållare för bildnummer 3"/>
          <p:cNvSpPr>
            <a:spLocks noGrp="1"/>
          </p:cNvSpPr>
          <p:nvPr>
            <p:ph type="sldNum" sz="quarter" idx="5"/>
          </p:nvPr>
        </p:nvSpPr>
        <p:spPr/>
        <p:txBody>
          <a:bodyPr/>
          <a:lstStyle/>
          <a:p>
            <a:fld id="{5531E1E9-54CE-4B69-BCBE-FCF2AE48A8FF}" type="slidenum">
              <a:rPr lang="sv-SE" smtClean="0"/>
              <a:t>4</a:t>
            </a:fld>
            <a:endParaRPr lang="sv-SE"/>
          </a:p>
        </p:txBody>
      </p:sp>
    </p:spTree>
    <p:extLst>
      <p:ext uri="{BB962C8B-B14F-4D97-AF65-F5344CB8AC3E}">
        <p14:creationId xmlns:p14="http://schemas.microsoft.com/office/powerpoint/2010/main" val="1905372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r>
              <a:rPr lang="sv-SE"/>
              <a:t>
DAGORDNING
</a:t>
            </a:r>
          </a:p>
          <a:p>
            <a:r>
              <a:rPr lang="sv-SE"/>
              <a:t>
• Välkommen och presentation av Ekeby BK
</a:t>
            </a:r>
          </a:p>
          <a:p>
            <a:r>
              <a:rPr lang="sv-SE"/>
              <a:t>
• Aktuella och kommande cuper
</a:t>
            </a:r>
          </a:p>
          <a:p>
            <a:r>
              <a:rPr lang="sv-SE"/>
              <a:t>
• Planering för Ekeby BK:s egen cup
</a:t>
            </a:r>
          </a:p>
          <a:p>
            <a:r>
              <a:rPr lang="sv-SE"/>
              <a:t>
• Provspel och spelarutveckling
</a:t>
            </a:r>
          </a:p>
          <a:p>
            <a:r>
              <a:rPr lang="sv-SE"/>
              <a:t>
• Övriga frågor och samarbete 
 Bildkälla: AI-genererad</a:t>
            </a:r>
          </a:p>
        </p:txBody>
      </p:sp>
      <p:sp>
        <p:nvSpPr>
          <p:cNvPr id="4" name="Platshållare för bildnummer 3"/>
          <p:cNvSpPr>
            <a:spLocks noGrp="1"/>
          </p:cNvSpPr>
          <p:nvPr>
            <p:ph type="sldNum" sz="quarter" idx="5"/>
          </p:nvPr>
        </p:nvSpPr>
        <p:spPr/>
        <p:txBody>
          <a:bodyPr/>
          <a:lstStyle/>
          <a:p>
            <a:fld id="{5531E1E9-54CE-4B69-BCBE-FCF2AE48A8FF}" type="slidenum">
              <a:rPr lang="sv-SE" smtClean="0"/>
              <a:t>5</a:t>
            </a:fld>
            <a:endParaRPr lang="sv-SE"/>
          </a:p>
        </p:txBody>
      </p:sp>
    </p:spTree>
    <p:extLst>
      <p:ext uri="{BB962C8B-B14F-4D97-AF65-F5344CB8AC3E}">
        <p14:creationId xmlns:p14="http://schemas.microsoft.com/office/powerpoint/2010/main" val="150497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Vision, värdegrund och tillväxt, Vuxen- och spelaransvar</a:t>
            </a:r>
          </a:p>
        </p:txBody>
      </p:sp>
      <p:sp>
        <p:nvSpPr>
          <p:cNvPr id="4" name="Platshållare för bildnummer 3"/>
          <p:cNvSpPr>
            <a:spLocks noGrp="1"/>
          </p:cNvSpPr>
          <p:nvPr>
            <p:ph type="sldNum" sz="quarter" idx="5"/>
          </p:nvPr>
        </p:nvSpPr>
        <p:spPr/>
        <p:txBody>
          <a:bodyPr/>
          <a:lstStyle/>
          <a:p>
            <a:fld id="{5531E1E9-54CE-4B69-BCBE-FCF2AE48A8FF}" type="slidenum">
              <a:rPr lang="sv-SE" smtClean="0"/>
              <a:t>6</a:t>
            </a:fld>
            <a:endParaRPr lang="sv-SE"/>
          </a:p>
        </p:txBody>
      </p:sp>
    </p:spTree>
    <p:extLst>
      <p:ext uri="{BB962C8B-B14F-4D97-AF65-F5344CB8AC3E}">
        <p14:creationId xmlns:p14="http://schemas.microsoft.com/office/powerpoint/2010/main" val="2647862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r>
              <a:rPr lang="sv-SE"/>
              <a:t>
KLUBBENS VISION &amp; </a:t>
            </a:r>
          </a:p>
          <a:p>
            <a:r>
              <a:rPr lang="sv-SE"/>
              <a:t>
VÄRDEGRUND
</a:t>
            </a:r>
          </a:p>
          <a:p>
            <a:r>
              <a:rPr lang="sv-SE"/>
              <a:t>
Vision
 Främja en inkluderande, utvecklande och positiv miljö för ungdomar i Halstahammar med omnejd.
 Värdegrund
 Respekt, kamratskap, glädje och utveckling – både på och utanför planen.
 Tillväxt
 Medlemsantalet har ökat med 15% de senaste åren – ett tydligt tecken på växande intresse. 
 Bildkälla: AI-genererad</a:t>
            </a:r>
          </a:p>
        </p:txBody>
      </p:sp>
      <p:sp>
        <p:nvSpPr>
          <p:cNvPr id="4" name="Platshållare för bildnummer 3"/>
          <p:cNvSpPr>
            <a:spLocks noGrp="1"/>
          </p:cNvSpPr>
          <p:nvPr>
            <p:ph type="sldNum" sz="quarter" idx="5"/>
          </p:nvPr>
        </p:nvSpPr>
        <p:spPr/>
        <p:txBody>
          <a:bodyPr/>
          <a:lstStyle/>
          <a:p>
            <a:fld id="{5531E1E9-54CE-4B69-BCBE-FCF2AE48A8FF}" type="slidenum">
              <a:rPr lang="sv-SE" smtClean="0"/>
              <a:t>7</a:t>
            </a:fld>
            <a:endParaRPr lang="sv-SE"/>
          </a:p>
        </p:txBody>
      </p:sp>
    </p:spTree>
    <p:extLst>
      <p:ext uri="{BB962C8B-B14F-4D97-AF65-F5344CB8AC3E}">
        <p14:creationId xmlns:p14="http://schemas.microsoft.com/office/powerpoint/2010/main" val="2940407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r>
              <a:rPr lang="sv-SE"/>
              <a:t>
Vuxenansvar
 - Alltid vara en förebild.
 - Tala positivt.
 - Lyft enskilda positiva detaljer om det varit en platt-match. 
- Ge barnen rätt förutsättningar.
 Spelaransvar
 - Pusha varandra.
 - Inga egna grupper i sociala medier.
 - Agera ödmjukt i både vinst och förlust.
 - Ha en positiv inställning.  
 Bildkälla: AI-genererad</a:t>
            </a:r>
          </a:p>
        </p:txBody>
      </p:sp>
      <p:sp>
        <p:nvSpPr>
          <p:cNvPr id="4" name="Platshållare för bildnummer 3"/>
          <p:cNvSpPr>
            <a:spLocks noGrp="1"/>
          </p:cNvSpPr>
          <p:nvPr>
            <p:ph type="sldNum" sz="quarter" idx="5"/>
          </p:nvPr>
        </p:nvSpPr>
        <p:spPr/>
        <p:txBody>
          <a:bodyPr/>
          <a:lstStyle/>
          <a:p>
            <a:fld id="{5531E1E9-54CE-4B69-BCBE-FCF2AE48A8FF}" type="slidenum">
              <a:rPr lang="sv-SE" smtClean="0"/>
              <a:t>8</a:t>
            </a:fld>
            <a:endParaRPr lang="sv-SE"/>
          </a:p>
        </p:txBody>
      </p:sp>
    </p:spTree>
    <p:extLst>
      <p:ext uri="{BB962C8B-B14F-4D97-AF65-F5344CB8AC3E}">
        <p14:creationId xmlns:p14="http://schemas.microsoft.com/office/powerpoint/2010/main" val="1686678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Grupputveckling och vikten av individens roll, Krav, målbilder och roller i laget</a:t>
            </a:r>
          </a:p>
        </p:txBody>
      </p:sp>
      <p:sp>
        <p:nvSpPr>
          <p:cNvPr id="4" name="Platshållare för bildnummer 3"/>
          <p:cNvSpPr>
            <a:spLocks noGrp="1"/>
          </p:cNvSpPr>
          <p:nvPr>
            <p:ph type="sldNum" sz="quarter" idx="5"/>
          </p:nvPr>
        </p:nvSpPr>
        <p:spPr/>
        <p:txBody>
          <a:bodyPr/>
          <a:lstStyle/>
          <a:p>
            <a:fld id="{5531E1E9-54CE-4B69-BCBE-FCF2AE48A8FF}" type="slidenum">
              <a:rPr lang="sv-SE" smtClean="0"/>
              <a:t>9</a:t>
            </a:fld>
            <a:endParaRPr lang="sv-SE"/>
          </a:p>
        </p:txBody>
      </p:sp>
    </p:spTree>
    <p:extLst>
      <p:ext uri="{BB962C8B-B14F-4D97-AF65-F5344CB8AC3E}">
        <p14:creationId xmlns:p14="http://schemas.microsoft.com/office/powerpoint/2010/main" val="13000752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 med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336E9A-8E96-CD8C-7598-F87632CD81CF}"/>
              </a:ext>
            </a:extLst>
          </p:cNvPr>
          <p:cNvSpPr>
            <a:spLocks noGrp="1"/>
          </p:cNvSpPr>
          <p:nvPr>
            <p:ph type="ctrTitle"/>
          </p:nvPr>
        </p:nvSpPr>
        <p:spPr>
          <a:xfrm>
            <a:off x="612647" y="5201704"/>
            <a:ext cx="10969754" cy="786384"/>
          </a:xfrm>
        </p:spPr>
        <p:txBody>
          <a:bodyPr vert="horz" lIns="91440" tIns="45720" rIns="91440" bIns="45720" rtlCol="0" anchor="b">
            <a:normAutofit/>
          </a:bodyPr>
          <a:lstStyle>
            <a:lvl1pPr>
              <a:defRPr lang="en-US" sz="4000" dirty="0"/>
            </a:lvl1pPr>
          </a:lstStyle>
          <a:p>
            <a:pPr lvl="0" rtl="0"/>
            <a:r>
              <a:rPr lang="sv-se"/>
              <a:t>Klicka här för att ändra format</a:t>
            </a:r>
          </a:p>
        </p:txBody>
      </p:sp>
      <p:sp>
        <p:nvSpPr>
          <p:cNvPr id="3" name="Underrubrik 2">
            <a:extLst>
              <a:ext uri="{FF2B5EF4-FFF2-40B4-BE49-F238E27FC236}">
                <a16:creationId xmlns:a16="http://schemas.microsoft.com/office/drawing/2014/main" id="{2BDC76B8-60F6-62D3-9F73-E81662203017}"/>
              </a:ext>
            </a:extLst>
          </p:cNvPr>
          <p:cNvSpPr>
            <a:spLocks noGrp="1"/>
          </p:cNvSpPr>
          <p:nvPr>
            <p:ph type="subTitle" idx="1"/>
          </p:nvPr>
        </p:nvSpPr>
        <p:spPr>
          <a:xfrm>
            <a:off x="612647" y="5971760"/>
            <a:ext cx="10969754" cy="365125"/>
          </a:xfrm>
        </p:spPr>
        <p:txBody>
          <a:bodyPr vert="horz" lIns="91440" tIns="45720" rIns="91440" bIns="45720" rtlCol="0">
            <a:normAutofit/>
          </a:bodyPr>
          <a:lstStyle>
            <a:lvl1pPr marL="0" indent="0">
              <a:buNone/>
              <a:defRPr lang="en-US" sz="1800" dirty="0"/>
            </a:lvl1pPr>
          </a:lstStyle>
          <a:p>
            <a:pPr lvl="0" rtl="0"/>
            <a:r>
              <a:rPr lang="sv-se"/>
              <a:t>Klicka om du vill redigera mall för underrubrikformat</a:t>
            </a:r>
          </a:p>
        </p:txBody>
      </p:sp>
      <p:sp>
        <p:nvSpPr>
          <p:cNvPr id="10" name="Platshållare för bild 10">
            <a:extLst>
              <a:ext uri="{FF2B5EF4-FFF2-40B4-BE49-F238E27FC236}">
                <a16:creationId xmlns:a16="http://schemas.microsoft.com/office/drawing/2014/main" id="{D9062A82-5928-BDB1-95F8-4A77137BF1DB}"/>
              </a:ext>
            </a:extLst>
          </p:cNvPr>
          <p:cNvSpPr>
            <a:spLocks noGrp="1"/>
          </p:cNvSpPr>
          <p:nvPr>
            <p:ph type="pic" sz="quarter" idx="13" hasCustomPrompt="1"/>
          </p:nvPr>
        </p:nvSpPr>
        <p:spPr>
          <a:xfrm>
            <a:off x="0" y="0"/>
            <a:ext cx="12191999" cy="4986425"/>
          </a:xfrm>
          <a:blipFill>
            <a:blip r:embed="rId2">
              <a:alphaModFix amt="70000"/>
              <a:extLst>
                <a:ext uri="{28A0092B-C50C-407E-A947-70E740481C1C}">
                  <a14:useLocalDpi xmlns:a14="http://schemas.microsoft.com/office/drawing/2010/main" val="0"/>
                </a:ext>
              </a:extLst>
            </a:blip>
            <a:srcRect/>
            <a:stretch>
              <a:fillRect t="-22922" b="-40162"/>
            </a:stretch>
          </a:blipFill>
        </p:spPr>
        <p:txBody>
          <a:bodyPr rtlCol="0"/>
          <a:lstStyle>
            <a:lvl1pPr marL="0" indent="0">
              <a:buNone/>
              <a:defRPr/>
            </a:lvl1pPr>
          </a:lstStyle>
          <a:p>
            <a:pPr rtl="0"/>
            <a:r>
              <a:rPr lang="sv-se"/>
              <a:t>   </a:t>
            </a:r>
          </a:p>
        </p:txBody>
      </p:sp>
      <p:sp>
        <p:nvSpPr>
          <p:cNvPr id="8" name="Platshållare för sidfot 7">
            <a:extLst>
              <a:ext uri="{FF2B5EF4-FFF2-40B4-BE49-F238E27FC236}">
                <a16:creationId xmlns:a16="http://schemas.microsoft.com/office/drawing/2014/main" id="{1B5B8C48-05E9-5280-3F6A-22F8BCBB477E}"/>
              </a:ext>
            </a:extLst>
          </p:cNvPr>
          <p:cNvSpPr>
            <a:spLocks noGrp="1"/>
          </p:cNvSpPr>
          <p:nvPr>
            <p:ph type="ftr" sz="quarter" idx="15"/>
          </p:nvPr>
        </p:nvSpPr>
        <p:spPr/>
        <p:txBody>
          <a:bodyPr rtlCol="0"/>
          <a:lstStyle/>
          <a:p>
            <a:pPr rtl="0"/>
            <a:endParaRPr lang="en-US"/>
          </a:p>
        </p:txBody>
      </p:sp>
      <p:sp>
        <p:nvSpPr>
          <p:cNvPr id="7" name="Platshållare för datum 6">
            <a:extLst>
              <a:ext uri="{FF2B5EF4-FFF2-40B4-BE49-F238E27FC236}">
                <a16:creationId xmlns:a16="http://schemas.microsoft.com/office/drawing/2014/main" id="{1AA6C9C7-A264-237A-7F3C-46E6A7A9646D}"/>
              </a:ext>
            </a:extLst>
          </p:cNvPr>
          <p:cNvSpPr>
            <a:spLocks noGrp="1"/>
          </p:cNvSpPr>
          <p:nvPr>
            <p:ph type="dt" sz="half" idx="14"/>
          </p:nvPr>
        </p:nvSpPr>
        <p:spPr/>
        <p:txBody>
          <a:bodyPr rtlCol="0"/>
          <a:lstStyle/>
          <a:p>
            <a:pPr rtl="0"/>
            <a:r>
              <a:rPr lang="en-US"/>
              <a:t>11/14/2025</a:t>
            </a:r>
          </a:p>
        </p:txBody>
      </p:sp>
      <p:sp>
        <p:nvSpPr>
          <p:cNvPr id="9" name="Platshållare för bildnummer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28817202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agordninge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4019F8-742E-9EEF-F591-C9666AC32AF1}"/>
              </a:ext>
            </a:extLst>
          </p:cNvPr>
          <p:cNvSpPr>
            <a:spLocks noGrp="1"/>
          </p:cNvSpPr>
          <p:nvPr>
            <p:ph type="title"/>
          </p:nvPr>
        </p:nvSpPr>
        <p:spPr>
          <a:xfrm>
            <a:off x="609600" y="694944"/>
            <a:ext cx="8479072" cy="1438656"/>
          </a:xfrm>
        </p:spPr>
        <p:txBody>
          <a:bodyPr rtlCol="0" anchor="b">
            <a:normAutofit/>
          </a:bodyPr>
          <a:lstStyle>
            <a:lvl1pPr>
              <a:defRPr sz="5400"/>
            </a:lvl1pPr>
          </a:lstStyle>
          <a:p>
            <a:pPr rtl="0"/>
            <a:r>
              <a:rPr lang="sv-se"/>
              <a:t>Klicka här för att ändra format</a:t>
            </a:r>
          </a:p>
        </p:txBody>
      </p:sp>
      <p:sp>
        <p:nvSpPr>
          <p:cNvPr id="7" name="Platshållare för innehåll 6">
            <a:extLst>
              <a:ext uri="{FF2B5EF4-FFF2-40B4-BE49-F238E27FC236}">
                <a16:creationId xmlns:a16="http://schemas.microsoft.com/office/drawing/2014/main" id="{28C8B19A-6FC1-2B71-0BFB-9274CBF396B9}"/>
              </a:ext>
            </a:extLst>
          </p:cNvPr>
          <p:cNvSpPr>
            <a:spLocks noGrp="1"/>
          </p:cNvSpPr>
          <p:nvPr>
            <p:ph sz="quarter" idx="13"/>
          </p:nvPr>
        </p:nvSpPr>
        <p:spPr>
          <a:xfrm>
            <a:off x="612647" y="2484255"/>
            <a:ext cx="8467558" cy="3539514"/>
          </a:xfrm>
        </p:spPr>
        <p:txBody>
          <a:bodyPr rtlCol="0">
            <a:normAutofit/>
          </a:bodyPr>
          <a:lstStyle>
            <a:lvl1pPr marL="457200" indent="-457200">
              <a:buClr>
                <a:schemeClr val="accent1"/>
              </a:buClr>
              <a:buFont typeface="+mj-lt"/>
              <a:buAutoNum type="arabicPeriod"/>
              <a:defRPr sz="1800"/>
            </a:lvl1pPr>
            <a:lvl2pPr marL="685800" indent="-457200">
              <a:buClr>
                <a:schemeClr val="accent1"/>
              </a:buClr>
              <a:buFont typeface="+mj-lt"/>
              <a:buAutoNum type="arabicPeriod"/>
              <a:defRPr sz="1600"/>
            </a:lvl2pPr>
            <a:lvl3pPr marL="800100" indent="-342900">
              <a:buClr>
                <a:schemeClr val="accent1"/>
              </a:buClr>
              <a:buFont typeface="+mj-lt"/>
              <a:buAutoNum type="arabicPeriod"/>
              <a:defRPr sz="1400"/>
            </a:lvl3pPr>
            <a:lvl4pPr marL="1028700" indent="-342900">
              <a:buClr>
                <a:schemeClr val="accent1"/>
              </a:buClr>
              <a:buFont typeface="+mj-lt"/>
              <a:buAutoNum type="arabicPeriod"/>
              <a:defRPr sz="1400"/>
            </a:lvl4pPr>
            <a:lvl5pPr marL="1257300" indent="-342900">
              <a:buClr>
                <a:schemeClr val="accent1"/>
              </a:buClr>
              <a:buFont typeface="+mj-lt"/>
              <a:buAutoNum type="arabicPeriod"/>
              <a:defRPr sz="1400"/>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dirty="0"/>
          </a:p>
        </p:txBody>
      </p:sp>
      <p:sp>
        <p:nvSpPr>
          <p:cNvPr id="4" name="Platshållare för sidfot 3">
            <a:extLst>
              <a:ext uri="{FF2B5EF4-FFF2-40B4-BE49-F238E27FC236}">
                <a16:creationId xmlns:a16="http://schemas.microsoft.com/office/drawing/2014/main" id="{0B12CFE6-D05E-5478-B3A4-81DC4DCD7410}"/>
              </a:ext>
            </a:extLst>
          </p:cNvPr>
          <p:cNvSpPr>
            <a:spLocks noGrp="1"/>
          </p:cNvSpPr>
          <p:nvPr>
            <p:ph type="ftr" sz="quarter" idx="11"/>
          </p:nvPr>
        </p:nvSpPr>
        <p:spPr/>
        <p:txBody>
          <a:bodyPr rtlCol="0"/>
          <a:lstStyle/>
          <a:p>
            <a:pPr rtl="0"/>
            <a:endParaRPr lang="en-US"/>
          </a:p>
        </p:txBody>
      </p:sp>
      <p:sp>
        <p:nvSpPr>
          <p:cNvPr id="3" name="Platshållare för datum 2">
            <a:extLst>
              <a:ext uri="{FF2B5EF4-FFF2-40B4-BE49-F238E27FC236}">
                <a16:creationId xmlns:a16="http://schemas.microsoft.com/office/drawing/2014/main" id="{6CC77F2D-39D2-22F7-CF0B-39D63EBF00B7}"/>
              </a:ext>
            </a:extLst>
          </p:cNvPr>
          <p:cNvSpPr>
            <a:spLocks noGrp="1"/>
          </p:cNvSpPr>
          <p:nvPr>
            <p:ph type="dt" sz="half" idx="10"/>
          </p:nvPr>
        </p:nvSpPr>
        <p:spPr/>
        <p:txBody>
          <a:bodyPr rtlCol="0"/>
          <a:lstStyle/>
          <a:p>
            <a:pPr rtl="0"/>
            <a:r>
              <a:rPr lang="en-US"/>
              <a:t>11/14/2025</a:t>
            </a:r>
          </a:p>
        </p:txBody>
      </p:sp>
      <p:sp>
        <p:nvSpPr>
          <p:cNvPr id="5" name="Platshållare för bildnumm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4092761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med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4019F8-742E-9EEF-F591-C9666AC32AF1}"/>
              </a:ext>
            </a:extLst>
          </p:cNvPr>
          <p:cNvSpPr>
            <a:spLocks noGrp="1"/>
          </p:cNvSpPr>
          <p:nvPr>
            <p:ph type="title"/>
          </p:nvPr>
        </p:nvSpPr>
        <p:spPr>
          <a:xfrm>
            <a:off x="5823409" y="680018"/>
            <a:ext cx="5567315" cy="1514856"/>
          </a:xfrm>
        </p:spPr>
        <p:txBody>
          <a:bodyPr rtlCol="0" anchor="b">
            <a:normAutofit/>
          </a:bodyPr>
          <a:lstStyle>
            <a:lvl1pPr>
              <a:defRPr sz="5400"/>
            </a:lvl1pPr>
          </a:lstStyle>
          <a:p>
            <a:pPr rtl="0"/>
            <a:r>
              <a:rPr lang="sv-se"/>
              <a:t>Klicka här för att ändra format</a:t>
            </a:r>
          </a:p>
        </p:txBody>
      </p:sp>
      <p:sp>
        <p:nvSpPr>
          <p:cNvPr id="6" name="Platshållare för bild 9">
            <a:extLst>
              <a:ext uri="{FF2B5EF4-FFF2-40B4-BE49-F238E27FC236}">
                <a16:creationId xmlns:a16="http://schemas.microsoft.com/office/drawing/2014/main" id="{50734BE2-FE59-611B-A6E8-DFBB73CC16D4}"/>
              </a:ext>
            </a:extLst>
          </p:cNvPr>
          <p:cNvSpPr>
            <a:spLocks noGrp="1"/>
          </p:cNvSpPr>
          <p:nvPr>
            <p:ph type="pic" sz="quarter" idx="14" hasCustomPrompt="1"/>
          </p:nvPr>
        </p:nvSpPr>
        <p:spPr>
          <a:xfrm>
            <a:off x="1" y="0"/>
            <a:ext cx="4565591" cy="6858000"/>
          </a:xfrm>
          <a:custGeom>
            <a:avLst/>
            <a:gdLst>
              <a:gd name="connsiteX0" fmla="*/ 0 w 4565591"/>
              <a:gd name="connsiteY0" fmla="*/ 0 h 6858000"/>
              <a:gd name="connsiteX1" fmla="*/ 4565591 w 4565591"/>
              <a:gd name="connsiteY1" fmla="*/ 0 h 6858000"/>
              <a:gd name="connsiteX2" fmla="*/ 4565591 w 4565591"/>
              <a:gd name="connsiteY2" fmla="*/ 6858000 h 6858000"/>
              <a:gd name="connsiteX3" fmla="*/ 0 w 456559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5591" h="6858000">
                <a:moveTo>
                  <a:pt x="0" y="0"/>
                </a:moveTo>
                <a:lnTo>
                  <a:pt x="4565591" y="0"/>
                </a:lnTo>
                <a:lnTo>
                  <a:pt x="4565591" y="6858000"/>
                </a:lnTo>
                <a:lnTo>
                  <a:pt x="0" y="6858000"/>
                </a:lnTo>
                <a:close/>
              </a:path>
            </a:pathLst>
          </a:custGeom>
          <a:blipFill>
            <a:blip r:embed="rId2">
              <a:alphaModFix amt="70000"/>
              <a:extLst>
                <a:ext uri="{28A0092B-C50C-407E-A947-70E740481C1C}">
                  <a14:useLocalDpi xmlns:a14="http://schemas.microsoft.com/office/drawing/2010/main" val="0"/>
                </a:ext>
              </a:extLst>
            </a:blip>
            <a:srcRect/>
            <a:stretch>
              <a:fillRect l="-62602" r="-62602"/>
            </a:stretch>
          </a:blipFill>
        </p:spPr>
        <p:txBody>
          <a:bodyPr vert="horz" lIns="91440" tIns="45720" rIns="91440" bIns="45720" rtlCol="0">
            <a:normAutofit/>
          </a:bodyPr>
          <a:lstStyle>
            <a:lvl1pPr marL="0" indent="0">
              <a:buNone/>
              <a:defRPr lang="en-US" dirty="0"/>
            </a:lvl1pPr>
          </a:lstStyle>
          <a:p>
            <a:pPr marL="0" lvl="0" indent="0" rtl="0">
              <a:buNone/>
            </a:pPr>
            <a:r>
              <a:rPr lang="sv-se"/>
              <a:t>   </a:t>
            </a:r>
          </a:p>
        </p:txBody>
      </p:sp>
      <p:sp>
        <p:nvSpPr>
          <p:cNvPr id="7" name="Platshållare för innehåll 6">
            <a:extLst>
              <a:ext uri="{FF2B5EF4-FFF2-40B4-BE49-F238E27FC236}">
                <a16:creationId xmlns:a16="http://schemas.microsoft.com/office/drawing/2014/main" id="{28C8B19A-6FC1-2B71-0BFB-9274CBF396B9}"/>
              </a:ext>
            </a:extLst>
          </p:cNvPr>
          <p:cNvSpPr>
            <a:spLocks noGrp="1"/>
          </p:cNvSpPr>
          <p:nvPr>
            <p:ph sz="quarter" idx="13"/>
          </p:nvPr>
        </p:nvSpPr>
        <p:spPr>
          <a:xfrm>
            <a:off x="5791202" y="2726267"/>
            <a:ext cx="5567314" cy="3436789"/>
          </a:xfrm>
        </p:spPr>
        <p:txBody>
          <a:bodyPr rtlCol="0">
            <a:normAutofit/>
          </a:bodyPr>
          <a:lstStyle>
            <a:lvl1pPr marL="457200" indent="-457200">
              <a:buClr>
                <a:schemeClr val="accent1"/>
              </a:buClr>
              <a:buFont typeface="+mj-lt"/>
              <a:buAutoNum type="arabicPeriod"/>
              <a:defRPr sz="2000"/>
            </a:lvl1pPr>
            <a:lvl2pPr marL="571500" indent="-342900">
              <a:buClr>
                <a:schemeClr val="accent1"/>
              </a:buClr>
              <a:buFont typeface="+mj-lt"/>
              <a:buAutoNum type="arabicPeriod"/>
              <a:defRPr sz="1800"/>
            </a:lvl2pPr>
            <a:lvl3pPr marL="800100" indent="-342900">
              <a:buClr>
                <a:schemeClr val="accent1"/>
              </a:buClr>
              <a:buFont typeface="+mj-lt"/>
              <a:buAutoNum type="arabicPeriod"/>
              <a:defRPr sz="1600"/>
            </a:lvl3pPr>
            <a:lvl4pPr marL="1028700" indent="-342900">
              <a:buClr>
                <a:schemeClr val="accent1"/>
              </a:buClr>
              <a:buFont typeface="+mj-lt"/>
              <a:buAutoNum type="arabicPeriod"/>
              <a:defRPr sz="1400"/>
            </a:lvl4pPr>
            <a:lvl5pPr>
              <a:buClr>
                <a:schemeClr val="accent1"/>
              </a:buClr>
              <a:buFont typeface="+mj-lt"/>
              <a:buAutoNum type="arabicPeriod"/>
              <a:defRPr sz="1400"/>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4" name="Platshållare för sidfot 3">
            <a:extLst>
              <a:ext uri="{FF2B5EF4-FFF2-40B4-BE49-F238E27FC236}">
                <a16:creationId xmlns:a16="http://schemas.microsoft.com/office/drawing/2014/main" id="{0B12CFE6-D05E-5478-B3A4-81DC4DCD7410}"/>
              </a:ext>
            </a:extLst>
          </p:cNvPr>
          <p:cNvSpPr>
            <a:spLocks noGrp="1"/>
          </p:cNvSpPr>
          <p:nvPr>
            <p:ph type="ftr" sz="quarter" idx="11"/>
          </p:nvPr>
        </p:nvSpPr>
        <p:spPr>
          <a:xfrm>
            <a:off x="5588000" y="6343955"/>
            <a:ext cx="2985400" cy="365125"/>
          </a:xfrm>
        </p:spPr>
        <p:txBody>
          <a:bodyPr rtlCol="0"/>
          <a:lstStyle/>
          <a:p>
            <a:pPr rtl="0"/>
            <a:endParaRPr lang="en-US" dirty="0"/>
          </a:p>
        </p:txBody>
      </p:sp>
      <p:sp>
        <p:nvSpPr>
          <p:cNvPr id="3" name="Platshållare för datum 2">
            <a:extLst>
              <a:ext uri="{FF2B5EF4-FFF2-40B4-BE49-F238E27FC236}">
                <a16:creationId xmlns:a16="http://schemas.microsoft.com/office/drawing/2014/main" id="{6CC77F2D-39D2-22F7-CF0B-39D63EBF00B7}"/>
              </a:ext>
            </a:extLst>
          </p:cNvPr>
          <p:cNvSpPr>
            <a:spLocks noGrp="1"/>
          </p:cNvSpPr>
          <p:nvPr>
            <p:ph type="dt" sz="half" idx="10"/>
          </p:nvPr>
        </p:nvSpPr>
        <p:spPr>
          <a:xfrm>
            <a:off x="9535886" y="6343955"/>
            <a:ext cx="1553108" cy="365125"/>
          </a:xfrm>
        </p:spPr>
        <p:txBody>
          <a:bodyPr rtlCol="0"/>
          <a:lstStyle/>
          <a:p>
            <a:pPr rtl="0"/>
            <a:r>
              <a:rPr lang="en-US"/>
              <a:t>11/14/2025</a:t>
            </a:r>
          </a:p>
        </p:txBody>
      </p:sp>
      <p:sp>
        <p:nvSpPr>
          <p:cNvPr id="5" name="Platshållare för bildnummer 4">
            <a:extLst>
              <a:ext uri="{FF2B5EF4-FFF2-40B4-BE49-F238E27FC236}">
                <a16:creationId xmlns:a16="http://schemas.microsoft.com/office/drawing/2014/main" id="{626B86D3-24E1-029E-BA22-9F17F9517D65}"/>
              </a:ext>
            </a:extLst>
          </p:cNvPr>
          <p:cNvSpPr>
            <a:spLocks noGrp="1"/>
          </p:cNvSpPr>
          <p:nvPr>
            <p:ph type="sldNum" sz="quarter" idx="12"/>
          </p:nvPr>
        </p:nvSpPr>
        <p:spPr>
          <a:xfrm>
            <a:off x="11147096" y="6343955"/>
            <a:ext cx="429207" cy="365125"/>
          </a:xfrm>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2275190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nnehåll 2">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7433D9-FD02-59E2-0F81-A0B7201D2DA0}"/>
              </a:ext>
            </a:extLst>
          </p:cNvPr>
          <p:cNvSpPr>
            <a:spLocks noGrp="1"/>
          </p:cNvSpPr>
          <p:nvPr>
            <p:ph type="title"/>
          </p:nvPr>
        </p:nvSpPr>
        <p:spPr>
          <a:xfrm>
            <a:off x="3200399" y="1828800"/>
            <a:ext cx="5791201" cy="1375576"/>
          </a:xfrm>
        </p:spPr>
        <p:txBody>
          <a:bodyPr rtlCol="0" anchor="b">
            <a:normAutofit/>
          </a:bodyPr>
          <a:lstStyle>
            <a:lvl1pPr algn="ctr">
              <a:defRPr sz="2800"/>
            </a:lvl1pPr>
          </a:lstStyle>
          <a:p>
            <a:pPr rtl="0"/>
            <a:r>
              <a:rPr lang="sv-se"/>
              <a:t>Klicka här för att ändra format</a:t>
            </a:r>
          </a:p>
        </p:txBody>
      </p:sp>
      <p:sp>
        <p:nvSpPr>
          <p:cNvPr id="8" name="Platshållare för innehåll 7">
            <a:extLst>
              <a:ext uri="{FF2B5EF4-FFF2-40B4-BE49-F238E27FC236}">
                <a16:creationId xmlns:a16="http://schemas.microsoft.com/office/drawing/2014/main" id="{7D633F00-464B-3088-812A-40496FD1021A}"/>
              </a:ext>
            </a:extLst>
          </p:cNvPr>
          <p:cNvSpPr>
            <a:spLocks noGrp="1"/>
          </p:cNvSpPr>
          <p:nvPr>
            <p:ph sz="quarter" idx="13"/>
          </p:nvPr>
        </p:nvSpPr>
        <p:spPr>
          <a:xfrm>
            <a:off x="3768786" y="3335364"/>
            <a:ext cx="4659735" cy="1645198"/>
          </a:xfrm>
        </p:spPr>
        <p:txBody>
          <a:bodyPr rtlCol="0"/>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dirty="0"/>
          </a:p>
        </p:txBody>
      </p:sp>
      <p:sp>
        <p:nvSpPr>
          <p:cNvPr id="5" name="Platshållare för sidfot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endParaRPr lang="en-US"/>
          </a:p>
        </p:txBody>
      </p:sp>
      <p:sp>
        <p:nvSpPr>
          <p:cNvPr id="4" name="Platshållare för datum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11/14/2025</a:t>
            </a:r>
          </a:p>
        </p:txBody>
      </p:sp>
      <p:sp>
        <p:nvSpPr>
          <p:cNvPr id="6" name="Platshållare för bildnumm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744633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nnehåll 3">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7433D9-FD02-59E2-0F81-A0B7201D2DA0}"/>
              </a:ext>
            </a:extLst>
          </p:cNvPr>
          <p:cNvSpPr>
            <a:spLocks noGrp="1"/>
          </p:cNvSpPr>
          <p:nvPr>
            <p:ph type="title"/>
          </p:nvPr>
        </p:nvSpPr>
        <p:spPr>
          <a:xfrm>
            <a:off x="1347537" y="1731332"/>
            <a:ext cx="3493858" cy="3456894"/>
          </a:xfrm>
        </p:spPr>
        <p:txBody>
          <a:bodyPr rtlCol="0" anchor="t">
            <a:normAutofit/>
          </a:bodyPr>
          <a:lstStyle>
            <a:lvl1pPr>
              <a:defRPr sz="2800"/>
            </a:lvl1pPr>
          </a:lstStyle>
          <a:p>
            <a:pPr rtl="0"/>
            <a:r>
              <a:rPr lang="sv-se"/>
              <a:t>Klicka här för att ändra format</a:t>
            </a:r>
          </a:p>
        </p:txBody>
      </p:sp>
      <p:sp>
        <p:nvSpPr>
          <p:cNvPr id="8" name="Platshållare för innehåll 7">
            <a:extLst>
              <a:ext uri="{FF2B5EF4-FFF2-40B4-BE49-F238E27FC236}">
                <a16:creationId xmlns:a16="http://schemas.microsoft.com/office/drawing/2014/main" id="{D42D62A0-8127-CE86-0633-0D65E1E136F7}"/>
              </a:ext>
            </a:extLst>
          </p:cNvPr>
          <p:cNvSpPr>
            <a:spLocks noGrp="1"/>
          </p:cNvSpPr>
          <p:nvPr>
            <p:ph sz="quarter" idx="13"/>
          </p:nvPr>
        </p:nvSpPr>
        <p:spPr>
          <a:xfrm>
            <a:off x="5519738" y="1727014"/>
            <a:ext cx="4956175" cy="3461212"/>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dirty="0"/>
          </a:p>
        </p:txBody>
      </p:sp>
      <p:sp>
        <p:nvSpPr>
          <p:cNvPr id="5" name="Platshållare för sidfot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endParaRPr lang="en-US"/>
          </a:p>
        </p:txBody>
      </p:sp>
      <p:sp>
        <p:nvSpPr>
          <p:cNvPr id="4" name="Platshållare för datum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11/14/2025</a:t>
            </a:r>
          </a:p>
        </p:txBody>
      </p:sp>
      <p:sp>
        <p:nvSpPr>
          <p:cNvPr id="6" name="Platshållare för bildnumm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2733756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nnehåll 4">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7433D9-FD02-59E2-0F81-A0B7201D2DA0}"/>
              </a:ext>
            </a:extLst>
          </p:cNvPr>
          <p:cNvSpPr>
            <a:spLocks noGrp="1"/>
          </p:cNvSpPr>
          <p:nvPr>
            <p:ph type="title"/>
          </p:nvPr>
        </p:nvSpPr>
        <p:spPr>
          <a:xfrm>
            <a:off x="614678" y="1388700"/>
            <a:ext cx="3923455" cy="4083580"/>
          </a:xfrm>
        </p:spPr>
        <p:txBody>
          <a:bodyPr rtlCol="0" anchor="t">
            <a:normAutofit/>
          </a:bodyPr>
          <a:lstStyle>
            <a:lvl1pPr>
              <a:defRPr sz="2800"/>
            </a:lvl1pPr>
          </a:lstStyle>
          <a:p>
            <a:pPr rtl="0"/>
            <a:r>
              <a:rPr lang="sv-se"/>
              <a:t>Klicka här för att ändra format</a:t>
            </a:r>
          </a:p>
        </p:txBody>
      </p:sp>
      <p:sp>
        <p:nvSpPr>
          <p:cNvPr id="8" name="Platshållare för innehåll 7">
            <a:extLst>
              <a:ext uri="{FF2B5EF4-FFF2-40B4-BE49-F238E27FC236}">
                <a16:creationId xmlns:a16="http://schemas.microsoft.com/office/drawing/2014/main" id="{FFB4667A-FE47-8556-FD3A-55FDBA801D76}"/>
              </a:ext>
            </a:extLst>
          </p:cNvPr>
          <p:cNvSpPr>
            <a:spLocks noGrp="1"/>
          </p:cNvSpPr>
          <p:nvPr>
            <p:ph sz="quarter" idx="13"/>
          </p:nvPr>
        </p:nvSpPr>
        <p:spPr>
          <a:xfrm>
            <a:off x="5156011" y="1389134"/>
            <a:ext cx="6045390" cy="4083579"/>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5" name="Platshållare för sidfot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endParaRPr lang="en-US"/>
          </a:p>
        </p:txBody>
      </p:sp>
      <p:sp>
        <p:nvSpPr>
          <p:cNvPr id="4" name="Platshållare för datum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11/14/2025</a:t>
            </a:r>
          </a:p>
        </p:txBody>
      </p:sp>
      <p:sp>
        <p:nvSpPr>
          <p:cNvPr id="6" name="Platshållare för bildnumm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3577022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nnehåll 5">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7433D9-FD02-59E2-0F81-A0B7201D2DA0}"/>
              </a:ext>
            </a:extLst>
          </p:cNvPr>
          <p:cNvSpPr>
            <a:spLocks noGrp="1"/>
          </p:cNvSpPr>
          <p:nvPr>
            <p:ph type="title"/>
          </p:nvPr>
        </p:nvSpPr>
        <p:spPr>
          <a:xfrm>
            <a:off x="614677" y="1050111"/>
            <a:ext cx="3496147" cy="4940661"/>
          </a:xfrm>
        </p:spPr>
        <p:txBody>
          <a:bodyPr rtlCol="0" anchor="t">
            <a:normAutofit/>
          </a:bodyPr>
          <a:lstStyle>
            <a:lvl1pPr>
              <a:defRPr sz="2800"/>
            </a:lvl1pPr>
          </a:lstStyle>
          <a:p>
            <a:pPr rtl="0"/>
            <a:r>
              <a:rPr lang="sv-se"/>
              <a:t>Klicka här för att ändra format</a:t>
            </a:r>
          </a:p>
        </p:txBody>
      </p:sp>
      <p:sp>
        <p:nvSpPr>
          <p:cNvPr id="8" name="Platshållare för innehåll 7">
            <a:extLst>
              <a:ext uri="{FF2B5EF4-FFF2-40B4-BE49-F238E27FC236}">
                <a16:creationId xmlns:a16="http://schemas.microsoft.com/office/drawing/2014/main" id="{C6F072A2-EBC7-B7EA-DA98-BAC0AA46E7A4}"/>
              </a:ext>
            </a:extLst>
          </p:cNvPr>
          <p:cNvSpPr>
            <a:spLocks noGrp="1"/>
          </p:cNvSpPr>
          <p:nvPr>
            <p:ph sz="quarter" idx="13"/>
          </p:nvPr>
        </p:nvSpPr>
        <p:spPr>
          <a:xfrm>
            <a:off x="4800600" y="1050111"/>
            <a:ext cx="6775703" cy="4940661"/>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dirty="0"/>
          </a:p>
        </p:txBody>
      </p:sp>
      <p:sp>
        <p:nvSpPr>
          <p:cNvPr id="5" name="Platshållare för sidfot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endParaRPr lang="en-US"/>
          </a:p>
        </p:txBody>
      </p:sp>
      <p:sp>
        <p:nvSpPr>
          <p:cNvPr id="4" name="Platshållare för datum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11/14/2025</a:t>
            </a:r>
          </a:p>
        </p:txBody>
      </p:sp>
      <p:sp>
        <p:nvSpPr>
          <p:cNvPr id="6" name="Platshållare för bildnumm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1507145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nnehåll 6">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7433D9-FD02-59E2-0F81-A0B7201D2DA0}"/>
              </a:ext>
            </a:extLst>
          </p:cNvPr>
          <p:cNvSpPr>
            <a:spLocks noGrp="1"/>
          </p:cNvSpPr>
          <p:nvPr>
            <p:ph type="title"/>
          </p:nvPr>
        </p:nvSpPr>
        <p:spPr>
          <a:xfrm>
            <a:off x="612646" y="707549"/>
            <a:ext cx="3349754" cy="2721451"/>
          </a:xfrm>
        </p:spPr>
        <p:txBody>
          <a:bodyPr rtlCol="0" anchor="t">
            <a:normAutofit/>
          </a:bodyPr>
          <a:lstStyle>
            <a:lvl1pPr>
              <a:defRPr sz="2800"/>
            </a:lvl1pPr>
          </a:lstStyle>
          <a:p>
            <a:pPr rtl="0"/>
            <a:r>
              <a:rPr lang="sv-se"/>
              <a:t>Klicka här för att ändra format</a:t>
            </a:r>
          </a:p>
        </p:txBody>
      </p:sp>
      <p:sp>
        <p:nvSpPr>
          <p:cNvPr id="8" name="Platshållare för innehåll 7">
            <a:extLst>
              <a:ext uri="{FF2B5EF4-FFF2-40B4-BE49-F238E27FC236}">
                <a16:creationId xmlns:a16="http://schemas.microsoft.com/office/drawing/2014/main" id="{8C71126E-AEFA-B45A-CD39-AC1315E03339}"/>
              </a:ext>
            </a:extLst>
          </p:cNvPr>
          <p:cNvSpPr>
            <a:spLocks noGrp="1"/>
          </p:cNvSpPr>
          <p:nvPr>
            <p:ph sz="quarter" idx="13"/>
          </p:nvPr>
        </p:nvSpPr>
        <p:spPr>
          <a:xfrm>
            <a:off x="4648200" y="708184"/>
            <a:ext cx="6928103" cy="5514816"/>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dirty="0"/>
          </a:p>
        </p:txBody>
      </p:sp>
      <p:sp>
        <p:nvSpPr>
          <p:cNvPr id="5" name="Platshållare för sidfot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endParaRPr lang="en-US"/>
          </a:p>
        </p:txBody>
      </p:sp>
      <p:sp>
        <p:nvSpPr>
          <p:cNvPr id="4" name="Platshållare för datum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11/14/2025</a:t>
            </a:r>
          </a:p>
        </p:txBody>
      </p:sp>
      <p:sp>
        <p:nvSpPr>
          <p:cNvPr id="6" name="Platshållare för bildnumm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3794366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nehåll med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5156011" y="514175"/>
            <a:ext cx="6426389" cy="1315029"/>
          </a:xfrm>
        </p:spPr>
        <p:txBody>
          <a:bodyPr rtlCol="0" anchor="b"/>
          <a:lstStyle/>
          <a:p>
            <a:pPr rtl="0"/>
            <a:r>
              <a:rPr lang="sv-se"/>
              <a:t>Klicka här för att ändra format</a:t>
            </a:r>
          </a:p>
        </p:txBody>
      </p:sp>
      <p:sp>
        <p:nvSpPr>
          <p:cNvPr id="3" name="Platshållare för bild 13">
            <a:extLst>
              <a:ext uri="{FF2B5EF4-FFF2-40B4-BE49-F238E27FC236}">
                <a16:creationId xmlns:a16="http://schemas.microsoft.com/office/drawing/2014/main" id="{05FCB932-F339-D862-2EA0-48571A73264E}"/>
              </a:ext>
            </a:extLst>
          </p:cNvPr>
          <p:cNvSpPr>
            <a:spLocks noGrp="1"/>
          </p:cNvSpPr>
          <p:nvPr>
            <p:ph type="pic" sz="quarter" idx="13" hasCustomPrompt="1"/>
          </p:nvPr>
        </p:nvSpPr>
        <p:spPr>
          <a:xfrm>
            <a:off x="0" y="1"/>
            <a:ext cx="4560454" cy="6858000"/>
          </a:xfrm>
          <a:custGeom>
            <a:avLst/>
            <a:gdLst>
              <a:gd name="connsiteX0" fmla="*/ 0 w 4560454"/>
              <a:gd name="connsiteY0" fmla="*/ 0 h 6858000"/>
              <a:gd name="connsiteX1" fmla="*/ 4560454 w 4560454"/>
              <a:gd name="connsiteY1" fmla="*/ 0 h 6858000"/>
              <a:gd name="connsiteX2" fmla="*/ 4560454 w 4560454"/>
              <a:gd name="connsiteY2" fmla="*/ 6858000 h 6858000"/>
              <a:gd name="connsiteX3" fmla="*/ 0 w 4560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0454" h="6858000">
                <a:moveTo>
                  <a:pt x="0" y="0"/>
                </a:moveTo>
                <a:lnTo>
                  <a:pt x="4560454" y="0"/>
                </a:lnTo>
                <a:lnTo>
                  <a:pt x="4560454" y="6858000"/>
                </a:lnTo>
                <a:lnTo>
                  <a:pt x="0" y="6858000"/>
                </a:lnTo>
                <a:close/>
              </a:path>
            </a:pathLst>
          </a:custGeom>
          <a:blipFill>
            <a:blip r:embed="rId2">
              <a:alphaModFix amt="70000"/>
              <a:extLst>
                <a:ext uri="{28A0092B-C50C-407E-A947-70E740481C1C}">
                  <a14:useLocalDpi xmlns:a14="http://schemas.microsoft.com/office/drawing/2010/main" val="0"/>
                </a:ext>
              </a:extLst>
            </a:blip>
            <a:srcRect/>
            <a:stretch>
              <a:fillRect l="-62602" r="-62602"/>
            </a:stretch>
          </a:blipFill>
        </p:spPr>
        <p:txBody>
          <a:bodyPr vert="horz" lIns="91440" tIns="45720" rIns="91440" bIns="45720" rtlCol="0">
            <a:normAutofit/>
          </a:bodyPr>
          <a:lstStyle>
            <a:lvl1pPr marL="0" indent="0">
              <a:buNone/>
              <a:defRPr lang="en-US" dirty="0"/>
            </a:lvl1pPr>
          </a:lstStyle>
          <a:p>
            <a:pPr marL="0" lvl="0" indent="0" rtl="0">
              <a:buNone/>
            </a:pPr>
            <a:r>
              <a:rPr lang="sv-se"/>
              <a:t>   </a:t>
            </a:r>
          </a:p>
        </p:txBody>
      </p:sp>
      <p:sp>
        <p:nvSpPr>
          <p:cNvPr id="8" name="Platshållare för innehåll 7">
            <a:extLst>
              <a:ext uri="{FF2B5EF4-FFF2-40B4-BE49-F238E27FC236}">
                <a16:creationId xmlns:a16="http://schemas.microsoft.com/office/drawing/2014/main" id="{818B74D6-CD72-B859-C229-60DB988B25E3}"/>
              </a:ext>
            </a:extLst>
          </p:cNvPr>
          <p:cNvSpPr>
            <a:spLocks noGrp="1"/>
          </p:cNvSpPr>
          <p:nvPr>
            <p:ph sz="quarter" idx="14"/>
          </p:nvPr>
        </p:nvSpPr>
        <p:spPr>
          <a:xfrm>
            <a:off x="5157368" y="1978488"/>
            <a:ext cx="6418935" cy="4285580"/>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dirty="0"/>
          </a:p>
        </p:txBody>
      </p:sp>
      <p:sp>
        <p:nvSpPr>
          <p:cNvPr id="9" name="Platshållare för sidfot 8">
            <a:extLst>
              <a:ext uri="{FF2B5EF4-FFF2-40B4-BE49-F238E27FC236}">
                <a16:creationId xmlns:a16="http://schemas.microsoft.com/office/drawing/2014/main" id="{C65BFCB1-FAA8-D03A-3B62-DCB2CF1CA112}"/>
              </a:ext>
            </a:extLst>
          </p:cNvPr>
          <p:cNvSpPr>
            <a:spLocks noGrp="1"/>
          </p:cNvSpPr>
          <p:nvPr>
            <p:ph type="ftr" sz="quarter" idx="16"/>
          </p:nvPr>
        </p:nvSpPr>
        <p:spPr>
          <a:xfrm>
            <a:off x="5156010" y="6343955"/>
            <a:ext cx="3364903" cy="365125"/>
          </a:xfrm>
        </p:spPr>
        <p:txBody>
          <a:bodyPr rtlCol="0"/>
          <a:lstStyle/>
          <a:p>
            <a:pPr rtl="0"/>
            <a:endParaRPr lang="en-US" dirty="0"/>
          </a:p>
        </p:txBody>
      </p:sp>
      <p:sp>
        <p:nvSpPr>
          <p:cNvPr id="4" name="Platshållare för datum 3">
            <a:extLst>
              <a:ext uri="{FF2B5EF4-FFF2-40B4-BE49-F238E27FC236}">
                <a16:creationId xmlns:a16="http://schemas.microsoft.com/office/drawing/2014/main" id="{1E742B5C-5438-96A4-4A2A-AE939906F8A4}"/>
              </a:ext>
            </a:extLst>
          </p:cNvPr>
          <p:cNvSpPr>
            <a:spLocks noGrp="1"/>
          </p:cNvSpPr>
          <p:nvPr>
            <p:ph type="dt" sz="half" idx="15"/>
          </p:nvPr>
        </p:nvSpPr>
        <p:spPr>
          <a:xfrm>
            <a:off x="9030713" y="6343955"/>
            <a:ext cx="2060808" cy="365125"/>
          </a:xfrm>
        </p:spPr>
        <p:txBody>
          <a:bodyPr rtlCol="0"/>
          <a:lstStyle/>
          <a:p>
            <a:pPr rtl="0"/>
            <a:r>
              <a:rPr lang="en-US"/>
              <a:t>11/14/2025</a:t>
            </a:r>
            <a:endParaRPr lang="en-US" dirty="0"/>
          </a:p>
        </p:txBody>
      </p:sp>
      <p:sp>
        <p:nvSpPr>
          <p:cNvPr id="10" name="Platshållare för bildnummer 9">
            <a:extLst>
              <a:ext uri="{FF2B5EF4-FFF2-40B4-BE49-F238E27FC236}">
                <a16:creationId xmlns:a16="http://schemas.microsoft.com/office/drawing/2014/main" id="{0A608994-46CD-AAE0-DCC4-A59D26254D84}"/>
              </a:ext>
            </a:extLst>
          </p:cNvPr>
          <p:cNvSpPr>
            <a:spLocks noGrp="1"/>
          </p:cNvSpPr>
          <p:nvPr>
            <p:ph type="sldNum" sz="quarter" idx="17"/>
          </p:nvPr>
        </p:nvSpPr>
        <p:spPr>
          <a:xfrm>
            <a:off x="11147096" y="6343955"/>
            <a:ext cx="429207" cy="365125"/>
          </a:xfrm>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4120040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nehåll med bild 2">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612647" y="683319"/>
            <a:ext cx="6339541" cy="1143000"/>
          </a:xfrm>
        </p:spPr>
        <p:txBody>
          <a:bodyPr rtlCol="0" anchor="b"/>
          <a:lstStyle/>
          <a:p>
            <a:pPr rtl="0"/>
            <a:r>
              <a:rPr lang="sv-se"/>
              <a:t>Klicka här för att ändra format</a:t>
            </a:r>
          </a:p>
        </p:txBody>
      </p:sp>
      <p:sp>
        <p:nvSpPr>
          <p:cNvPr id="8" name="Platshållare för innehåll 7">
            <a:extLst>
              <a:ext uri="{FF2B5EF4-FFF2-40B4-BE49-F238E27FC236}">
                <a16:creationId xmlns:a16="http://schemas.microsoft.com/office/drawing/2014/main" id="{07755DB3-9272-8E5E-039F-AC14A2C07898}"/>
              </a:ext>
            </a:extLst>
          </p:cNvPr>
          <p:cNvSpPr>
            <a:spLocks noGrp="1"/>
          </p:cNvSpPr>
          <p:nvPr>
            <p:ph sz="quarter" idx="14"/>
          </p:nvPr>
        </p:nvSpPr>
        <p:spPr>
          <a:xfrm>
            <a:off x="612774" y="1975104"/>
            <a:ext cx="6339414" cy="4228997"/>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dirty="0"/>
          </a:p>
        </p:txBody>
      </p:sp>
      <p:sp>
        <p:nvSpPr>
          <p:cNvPr id="10" name="Platshållare för sidfot 9">
            <a:extLst>
              <a:ext uri="{FF2B5EF4-FFF2-40B4-BE49-F238E27FC236}">
                <a16:creationId xmlns:a16="http://schemas.microsoft.com/office/drawing/2014/main" id="{4515DEC4-C967-ABFB-73CF-0A90335332A4}"/>
              </a:ext>
            </a:extLst>
          </p:cNvPr>
          <p:cNvSpPr>
            <a:spLocks noGrp="1"/>
          </p:cNvSpPr>
          <p:nvPr>
            <p:ph type="ftr" sz="quarter" idx="16"/>
          </p:nvPr>
        </p:nvSpPr>
        <p:spPr>
          <a:xfrm>
            <a:off x="612774" y="6346865"/>
            <a:ext cx="2805405" cy="365125"/>
          </a:xfrm>
        </p:spPr>
        <p:txBody>
          <a:bodyPr rtlCol="0"/>
          <a:lstStyle/>
          <a:p>
            <a:pPr rtl="0"/>
            <a:endParaRPr lang="en-US" dirty="0"/>
          </a:p>
        </p:txBody>
      </p:sp>
      <p:sp>
        <p:nvSpPr>
          <p:cNvPr id="9" name="Platshållare för datum 8">
            <a:extLst>
              <a:ext uri="{FF2B5EF4-FFF2-40B4-BE49-F238E27FC236}">
                <a16:creationId xmlns:a16="http://schemas.microsoft.com/office/drawing/2014/main" id="{81177663-FC76-DF36-EEB7-5BE4C6C82F3A}"/>
              </a:ext>
            </a:extLst>
          </p:cNvPr>
          <p:cNvSpPr>
            <a:spLocks noGrp="1"/>
          </p:cNvSpPr>
          <p:nvPr>
            <p:ph type="dt" sz="half" idx="15"/>
          </p:nvPr>
        </p:nvSpPr>
        <p:spPr>
          <a:xfrm>
            <a:off x="4886895" y="6346865"/>
            <a:ext cx="1607270" cy="365125"/>
          </a:xfrm>
        </p:spPr>
        <p:txBody>
          <a:bodyPr rtlCol="0"/>
          <a:lstStyle/>
          <a:p>
            <a:pPr rtl="0"/>
            <a:r>
              <a:rPr lang="en-US"/>
              <a:t>11/14/2025</a:t>
            </a:r>
            <a:endParaRPr lang="en-US" dirty="0"/>
          </a:p>
        </p:txBody>
      </p:sp>
      <p:sp>
        <p:nvSpPr>
          <p:cNvPr id="12" name="Platshållare för bildnumm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6530932" y="6346865"/>
            <a:ext cx="429207" cy="365125"/>
          </a:xfrm>
        </p:spPr>
        <p:txBody>
          <a:bodyPr rtlCol="0"/>
          <a:lstStyle/>
          <a:p>
            <a:pPr rtl="0"/>
            <a:fld id="{AEAA3239-9EA4-4A65-A281-97F994456D9F}" type="slidenum">
              <a:rPr lang="en-US" smtClean="0"/>
              <a:t>‹#›</a:t>
            </a:fld>
            <a:endParaRPr lang="en-US" dirty="0"/>
          </a:p>
        </p:txBody>
      </p:sp>
      <p:sp>
        <p:nvSpPr>
          <p:cNvPr id="3" name="Platshållare för bild 10">
            <a:extLst>
              <a:ext uri="{FF2B5EF4-FFF2-40B4-BE49-F238E27FC236}">
                <a16:creationId xmlns:a16="http://schemas.microsoft.com/office/drawing/2014/main" id="{3044C1EA-612D-D433-3AF1-C07387584DDF}"/>
              </a:ext>
            </a:extLst>
          </p:cNvPr>
          <p:cNvSpPr>
            <a:spLocks noGrp="1"/>
          </p:cNvSpPr>
          <p:nvPr>
            <p:ph type="pic" sz="quarter" idx="13" hasCustomPrompt="1"/>
          </p:nvPr>
        </p:nvSpPr>
        <p:spPr>
          <a:xfrm>
            <a:off x="7624831" y="0"/>
            <a:ext cx="4567169" cy="6858000"/>
          </a:xfrm>
          <a:blipFill>
            <a:blip r:embed="rId2">
              <a:alphaModFix amt="70000"/>
              <a:extLst>
                <a:ext uri="{28A0092B-C50C-407E-A947-70E740481C1C}">
                  <a14:useLocalDpi xmlns:a14="http://schemas.microsoft.com/office/drawing/2010/main" val="0"/>
                </a:ext>
              </a:extLst>
            </a:blip>
            <a:srcRect/>
            <a:stretch>
              <a:fillRect l="-62602" r="-62602"/>
            </a:stretch>
          </a:blipFill>
        </p:spPr>
        <p:txBody>
          <a:bodyPr vert="horz" lIns="91440" tIns="45720" rIns="91440" bIns="45720" rtlCol="0">
            <a:normAutofit/>
          </a:bodyPr>
          <a:lstStyle>
            <a:lvl1pPr marL="0" indent="0">
              <a:buNone/>
              <a:defRPr lang="en-US" dirty="0"/>
            </a:lvl1pPr>
          </a:lstStyle>
          <a:p>
            <a:pPr marL="0" lvl="0" indent="0" rtl="0">
              <a:buNone/>
            </a:pPr>
            <a:r>
              <a:rPr lang="sv-se"/>
              <a:t>   </a:t>
            </a:r>
          </a:p>
        </p:txBody>
      </p:sp>
    </p:spTree>
    <p:extLst>
      <p:ext uri="{BB962C8B-B14F-4D97-AF65-F5344CB8AC3E}">
        <p14:creationId xmlns:p14="http://schemas.microsoft.com/office/powerpoint/2010/main" val="3726175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nehåll med bild 3">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4632168" y="555536"/>
            <a:ext cx="6950232" cy="932688"/>
          </a:xfrm>
        </p:spPr>
        <p:txBody>
          <a:bodyPr rtlCol="0" anchor="b"/>
          <a:lstStyle/>
          <a:p>
            <a:pPr rtl="0"/>
            <a:r>
              <a:rPr lang="sv-se"/>
              <a:t>Klicka här för att ändra format</a:t>
            </a:r>
          </a:p>
        </p:txBody>
      </p:sp>
      <p:sp>
        <p:nvSpPr>
          <p:cNvPr id="5" name="Platshållare för bild 10">
            <a:extLst>
              <a:ext uri="{FF2B5EF4-FFF2-40B4-BE49-F238E27FC236}">
                <a16:creationId xmlns:a16="http://schemas.microsoft.com/office/drawing/2014/main" id="{049826C9-43E2-B63A-33CE-F69E4F2962DB}"/>
              </a:ext>
            </a:extLst>
          </p:cNvPr>
          <p:cNvSpPr>
            <a:spLocks noGrp="1"/>
          </p:cNvSpPr>
          <p:nvPr>
            <p:ph type="pic" sz="quarter" idx="13" hasCustomPrompt="1"/>
          </p:nvPr>
        </p:nvSpPr>
        <p:spPr>
          <a:xfrm>
            <a:off x="0" y="1"/>
            <a:ext cx="4023360" cy="6858000"/>
          </a:xfrm>
          <a:blipFill>
            <a:blip r:embed="rId2">
              <a:alphaModFix amt="70000"/>
              <a:extLst>
                <a:ext uri="{28A0092B-C50C-407E-A947-70E740481C1C}">
                  <a14:useLocalDpi xmlns:a14="http://schemas.microsoft.com/office/drawing/2010/main" val="0"/>
                </a:ext>
              </a:extLst>
            </a:blip>
            <a:srcRect/>
            <a:stretch>
              <a:fillRect l="-79545" r="-76009"/>
            </a:stretch>
          </a:blipFill>
        </p:spPr>
        <p:txBody>
          <a:bodyPr vert="horz" lIns="91440" tIns="45720" rIns="91440" bIns="45720" rtlCol="0">
            <a:normAutofit/>
          </a:bodyPr>
          <a:lstStyle>
            <a:lvl1pPr marL="0" indent="0">
              <a:buNone/>
              <a:defRPr lang="en-US" dirty="0"/>
            </a:lvl1pPr>
          </a:lstStyle>
          <a:p>
            <a:pPr marL="0" lvl="0" indent="0" rtl="0">
              <a:buNone/>
            </a:pPr>
            <a:r>
              <a:rPr lang="sv-se"/>
              <a:t>   </a:t>
            </a:r>
          </a:p>
        </p:txBody>
      </p:sp>
      <p:sp>
        <p:nvSpPr>
          <p:cNvPr id="8" name="Platshållare för innehåll 7">
            <a:extLst>
              <a:ext uri="{FF2B5EF4-FFF2-40B4-BE49-F238E27FC236}">
                <a16:creationId xmlns:a16="http://schemas.microsoft.com/office/drawing/2014/main" id="{818B74D6-CD72-B859-C229-60DB988B25E3}"/>
              </a:ext>
            </a:extLst>
          </p:cNvPr>
          <p:cNvSpPr>
            <a:spLocks noGrp="1"/>
          </p:cNvSpPr>
          <p:nvPr>
            <p:ph sz="quarter" idx="14"/>
          </p:nvPr>
        </p:nvSpPr>
        <p:spPr>
          <a:xfrm>
            <a:off x="4632168" y="1627632"/>
            <a:ext cx="6950232" cy="4686224"/>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dirty="0"/>
          </a:p>
        </p:txBody>
      </p:sp>
      <p:sp>
        <p:nvSpPr>
          <p:cNvPr id="4" name="Platshållare för sidfot 3">
            <a:extLst>
              <a:ext uri="{FF2B5EF4-FFF2-40B4-BE49-F238E27FC236}">
                <a16:creationId xmlns:a16="http://schemas.microsoft.com/office/drawing/2014/main" id="{5446E4B5-B423-4137-0255-D68BAC85BE95}"/>
              </a:ext>
            </a:extLst>
          </p:cNvPr>
          <p:cNvSpPr>
            <a:spLocks noGrp="1"/>
          </p:cNvSpPr>
          <p:nvPr>
            <p:ph type="ftr" sz="quarter" idx="16"/>
          </p:nvPr>
        </p:nvSpPr>
        <p:spPr>
          <a:xfrm>
            <a:off x="4632168" y="6343955"/>
            <a:ext cx="3422906" cy="365125"/>
          </a:xfrm>
        </p:spPr>
        <p:txBody>
          <a:bodyPr rtlCol="0"/>
          <a:lstStyle/>
          <a:p>
            <a:pPr rtl="0"/>
            <a:endParaRPr lang="en-US" dirty="0"/>
          </a:p>
        </p:txBody>
      </p:sp>
      <p:sp>
        <p:nvSpPr>
          <p:cNvPr id="3" name="Platshållare för datum 2">
            <a:extLst>
              <a:ext uri="{FF2B5EF4-FFF2-40B4-BE49-F238E27FC236}">
                <a16:creationId xmlns:a16="http://schemas.microsoft.com/office/drawing/2014/main" id="{F0BFB53A-8FDF-F131-DCF2-D7BECE95381F}"/>
              </a:ext>
            </a:extLst>
          </p:cNvPr>
          <p:cNvSpPr>
            <a:spLocks noGrp="1"/>
          </p:cNvSpPr>
          <p:nvPr>
            <p:ph type="dt" sz="half" idx="15"/>
          </p:nvPr>
        </p:nvSpPr>
        <p:spPr>
          <a:xfrm>
            <a:off x="8945699" y="6343955"/>
            <a:ext cx="2150873" cy="365125"/>
          </a:xfrm>
        </p:spPr>
        <p:txBody>
          <a:bodyPr rtlCol="0"/>
          <a:lstStyle/>
          <a:p>
            <a:pPr rtl="0"/>
            <a:r>
              <a:rPr lang="en-US"/>
              <a:t>11/14/2025</a:t>
            </a:r>
            <a:endParaRPr lang="en-US" dirty="0"/>
          </a:p>
        </p:txBody>
      </p:sp>
      <p:sp>
        <p:nvSpPr>
          <p:cNvPr id="9" name="Platshållare för bildnummer 8">
            <a:extLst>
              <a:ext uri="{FF2B5EF4-FFF2-40B4-BE49-F238E27FC236}">
                <a16:creationId xmlns:a16="http://schemas.microsoft.com/office/drawing/2014/main" id="{79FEC5A8-0DCB-9EEB-83E2-0411804C543D}"/>
              </a:ext>
            </a:extLst>
          </p:cNvPr>
          <p:cNvSpPr>
            <a:spLocks noGrp="1"/>
          </p:cNvSpPr>
          <p:nvPr>
            <p:ph type="sldNum" sz="quarter" idx="17"/>
          </p:nvPr>
        </p:nvSpPr>
        <p:spPr>
          <a:xfrm>
            <a:off x="11147096" y="6343955"/>
            <a:ext cx="429207" cy="365125"/>
          </a:xfrm>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2345805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7433D9-FD02-59E2-0F81-A0B7201D2DA0}"/>
              </a:ext>
            </a:extLst>
          </p:cNvPr>
          <p:cNvSpPr>
            <a:spLocks noGrp="1"/>
          </p:cNvSpPr>
          <p:nvPr>
            <p:ph type="title"/>
          </p:nvPr>
        </p:nvSpPr>
        <p:spPr/>
        <p:txBody>
          <a:bodyPr rtlCol="0" anchor="b"/>
          <a:lstStyle/>
          <a:p>
            <a:pPr rtl="0"/>
            <a:r>
              <a:rPr lang="sv-se"/>
              <a:t>Klicka här för att ändra format</a:t>
            </a:r>
          </a:p>
        </p:txBody>
      </p:sp>
      <p:sp>
        <p:nvSpPr>
          <p:cNvPr id="3" name="Platshållare för innehåll 2">
            <a:extLst>
              <a:ext uri="{FF2B5EF4-FFF2-40B4-BE49-F238E27FC236}">
                <a16:creationId xmlns:a16="http://schemas.microsoft.com/office/drawing/2014/main" id="{6C2DD052-3E45-E789-01F8-33250024ECBD}"/>
              </a:ext>
            </a:extLst>
          </p:cNvPr>
          <p:cNvSpPr>
            <a:spLocks noGrp="1"/>
          </p:cNvSpPr>
          <p:nvPr>
            <p:ph idx="1"/>
          </p:nvPr>
        </p:nvSpPr>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dirty="0"/>
          </a:p>
        </p:txBody>
      </p:sp>
      <p:sp>
        <p:nvSpPr>
          <p:cNvPr id="5" name="Platshållare för sidfot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endParaRPr lang="en-US"/>
          </a:p>
        </p:txBody>
      </p:sp>
      <p:sp>
        <p:nvSpPr>
          <p:cNvPr id="4" name="Platshållare för datum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11/14/2025</a:t>
            </a:r>
          </a:p>
        </p:txBody>
      </p:sp>
      <p:sp>
        <p:nvSpPr>
          <p:cNvPr id="6" name="Platshållare för bildnumm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2328853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nehåll med bild 4">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612647" y="552478"/>
            <a:ext cx="6858000" cy="932688"/>
          </a:xfrm>
        </p:spPr>
        <p:txBody>
          <a:bodyPr rtlCol="0" anchor="b"/>
          <a:lstStyle/>
          <a:p>
            <a:pPr rtl="0"/>
            <a:r>
              <a:rPr lang="sv-se"/>
              <a:t>Klicka här för att ändra format</a:t>
            </a:r>
            <a:endParaRPr lang="en-US" dirty="0"/>
          </a:p>
        </p:txBody>
      </p:sp>
      <p:sp>
        <p:nvSpPr>
          <p:cNvPr id="8" name="Platshållare för innehåll 7">
            <a:extLst>
              <a:ext uri="{FF2B5EF4-FFF2-40B4-BE49-F238E27FC236}">
                <a16:creationId xmlns:a16="http://schemas.microsoft.com/office/drawing/2014/main" id="{07755DB3-9272-8E5E-039F-AC14A2C07898}"/>
              </a:ext>
            </a:extLst>
          </p:cNvPr>
          <p:cNvSpPr>
            <a:spLocks noGrp="1"/>
          </p:cNvSpPr>
          <p:nvPr>
            <p:ph sz="quarter" idx="14"/>
          </p:nvPr>
        </p:nvSpPr>
        <p:spPr>
          <a:xfrm>
            <a:off x="612647" y="1627632"/>
            <a:ext cx="6858000" cy="4535370"/>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dirty="0"/>
          </a:p>
        </p:txBody>
      </p:sp>
      <p:sp>
        <p:nvSpPr>
          <p:cNvPr id="9" name="Platshållare för sidfot 8">
            <a:extLst>
              <a:ext uri="{FF2B5EF4-FFF2-40B4-BE49-F238E27FC236}">
                <a16:creationId xmlns:a16="http://schemas.microsoft.com/office/drawing/2014/main" id="{820916D3-99FA-E971-607F-14E290E58854}"/>
              </a:ext>
            </a:extLst>
          </p:cNvPr>
          <p:cNvSpPr>
            <a:spLocks noGrp="1"/>
          </p:cNvSpPr>
          <p:nvPr>
            <p:ph type="ftr" sz="quarter" idx="16"/>
          </p:nvPr>
        </p:nvSpPr>
        <p:spPr>
          <a:xfrm>
            <a:off x="612647" y="6346870"/>
            <a:ext cx="2805405" cy="365125"/>
          </a:xfrm>
        </p:spPr>
        <p:txBody>
          <a:bodyPr rtlCol="0"/>
          <a:lstStyle/>
          <a:p>
            <a:pPr rtl="0"/>
            <a:endParaRPr lang="en-US" dirty="0"/>
          </a:p>
        </p:txBody>
      </p:sp>
      <p:sp>
        <p:nvSpPr>
          <p:cNvPr id="4" name="Platshållare för datum 3">
            <a:extLst>
              <a:ext uri="{FF2B5EF4-FFF2-40B4-BE49-F238E27FC236}">
                <a16:creationId xmlns:a16="http://schemas.microsoft.com/office/drawing/2014/main" id="{9F3CAD5B-18BB-E21E-3A4C-7BAACB8519A4}"/>
              </a:ext>
            </a:extLst>
          </p:cNvPr>
          <p:cNvSpPr>
            <a:spLocks noGrp="1"/>
          </p:cNvSpPr>
          <p:nvPr>
            <p:ph type="dt" sz="half" idx="15"/>
          </p:nvPr>
        </p:nvSpPr>
        <p:spPr>
          <a:xfrm>
            <a:off x="4115853" y="6346870"/>
            <a:ext cx="2925587" cy="365125"/>
          </a:xfrm>
        </p:spPr>
        <p:txBody>
          <a:bodyPr rtlCol="0"/>
          <a:lstStyle/>
          <a:p>
            <a:pPr rtl="0"/>
            <a:r>
              <a:rPr lang="en-US"/>
              <a:t>11/14/2025</a:t>
            </a:r>
            <a:endParaRPr lang="en-US" dirty="0"/>
          </a:p>
        </p:txBody>
      </p:sp>
      <p:sp>
        <p:nvSpPr>
          <p:cNvPr id="10" name="Platshållare för bildnumm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346870"/>
            <a:ext cx="429207" cy="365125"/>
          </a:xfrm>
        </p:spPr>
        <p:txBody>
          <a:bodyPr rtlCol="0"/>
          <a:lstStyle/>
          <a:p>
            <a:pPr rtl="0"/>
            <a:fld id="{AEAA3239-9EA4-4A65-A281-97F994456D9F}" type="slidenum">
              <a:rPr lang="en-US" smtClean="0"/>
              <a:t>‹#›</a:t>
            </a:fld>
            <a:endParaRPr lang="en-US"/>
          </a:p>
        </p:txBody>
      </p:sp>
      <p:sp>
        <p:nvSpPr>
          <p:cNvPr id="3" name="Platshållare för bild 10">
            <a:extLst>
              <a:ext uri="{FF2B5EF4-FFF2-40B4-BE49-F238E27FC236}">
                <a16:creationId xmlns:a16="http://schemas.microsoft.com/office/drawing/2014/main" id="{5826354F-3DF4-C2DC-4231-2ACE05FD4FE6}"/>
              </a:ext>
            </a:extLst>
          </p:cNvPr>
          <p:cNvSpPr>
            <a:spLocks noGrp="1"/>
          </p:cNvSpPr>
          <p:nvPr>
            <p:ph type="pic" sz="quarter" idx="13" hasCustomPrompt="1"/>
          </p:nvPr>
        </p:nvSpPr>
        <p:spPr>
          <a:xfrm>
            <a:off x="8091732" y="0"/>
            <a:ext cx="4100267" cy="6858000"/>
          </a:xfrm>
          <a:blipFill>
            <a:blip r:embed="rId2">
              <a:alphaModFix amt="70000"/>
              <a:extLst>
                <a:ext uri="{28A0092B-C50C-407E-A947-70E740481C1C}">
                  <a14:useLocalDpi xmlns:a14="http://schemas.microsoft.com/office/drawing/2010/main" val="0"/>
                </a:ext>
              </a:extLst>
            </a:blip>
            <a:srcRect/>
            <a:stretch>
              <a:fillRect l="-79545" r="-76009"/>
            </a:stretch>
          </a:blipFill>
        </p:spPr>
        <p:txBody>
          <a:bodyPr vert="horz" lIns="91440" tIns="45720" rIns="91440" bIns="45720" rtlCol="0">
            <a:normAutofit/>
          </a:bodyPr>
          <a:lstStyle>
            <a:lvl1pPr marL="0" indent="0">
              <a:buNone/>
              <a:defRPr lang="en-US" dirty="0"/>
            </a:lvl1pPr>
          </a:lstStyle>
          <a:p>
            <a:pPr marL="0" lvl="0" indent="0" rtl="0">
              <a:buNone/>
            </a:pPr>
            <a:r>
              <a:rPr lang="sv-se"/>
              <a:t>   </a:t>
            </a:r>
          </a:p>
        </p:txBody>
      </p:sp>
    </p:spTree>
    <p:extLst>
      <p:ext uri="{BB962C8B-B14F-4D97-AF65-F5344CB8AC3E}">
        <p14:creationId xmlns:p14="http://schemas.microsoft.com/office/powerpoint/2010/main" val="2034016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nehåll med bild 5">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7094553" y="499533"/>
            <a:ext cx="4477512" cy="1328932"/>
          </a:xfrm>
        </p:spPr>
        <p:txBody>
          <a:bodyPr rtlCol="0" anchor="b">
            <a:normAutofit/>
          </a:bodyPr>
          <a:lstStyle>
            <a:lvl1pPr>
              <a:defRPr sz="2800"/>
            </a:lvl1pPr>
          </a:lstStyle>
          <a:p>
            <a:pPr rtl="0"/>
            <a:r>
              <a:rPr lang="sv-se"/>
              <a:t>Klicka här för att ändra format</a:t>
            </a:r>
            <a:endParaRPr lang="en-US" dirty="0"/>
          </a:p>
        </p:txBody>
      </p:sp>
      <p:sp>
        <p:nvSpPr>
          <p:cNvPr id="3" name="Platshållare för bild 10">
            <a:extLst>
              <a:ext uri="{FF2B5EF4-FFF2-40B4-BE49-F238E27FC236}">
                <a16:creationId xmlns:a16="http://schemas.microsoft.com/office/drawing/2014/main" id="{840BBA71-C5F9-9DE1-775B-9A43BF687C0C}"/>
              </a:ext>
            </a:extLst>
          </p:cNvPr>
          <p:cNvSpPr>
            <a:spLocks noGrp="1"/>
          </p:cNvSpPr>
          <p:nvPr>
            <p:ph type="pic" sz="quarter" idx="13" hasCustomPrompt="1"/>
          </p:nvPr>
        </p:nvSpPr>
        <p:spPr>
          <a:xfrm>
            <a:off x="1" y="0"/>
            <a:ext cx="6492240" cy="6858000"/>
          </a:xfrm>
          <a:blipFill>
            <a:blip r:embed="rId2">
              <a:alphaModFix amt="70000"/>
              <a:extLst>
                <a:ext uri="{28A0092B-C50C-407E-A947-70E740481C1C}">
                  <a14:useLocalDpi xmlns:a14="http://schemas.microsoft.com/office/drawing/2010/main" val="0"/>
                </a:ext>
              </a:extLst>
            </a:blip>
            <a:srcRect/>
            <a:stretch>
              <a:fillRect t="-1622" b="-1622"/>
            </a:stretch>
          </a:blipFill>
        </p:spPr>
        <p:txBody>
          <a:bodyPr vert="horz" wrap="square" lIns="91440" tIns="45720" rIns="91440" bIns="45720" rtlCol="0">
            <a:noAutofit/>
          </a:bodyPr>
          <a:lstStyle>
            <a:lvl1pPr marL="0" indent="0">
              <a:buNone/>
              <a:defRPr lang="en-US" dirty="0"/>
            </a:lvl1pPr>
          </a:lstStyle>
          <a:p>
            <a:pPr marL="0" lvl="0" indent="0" rtl="0">
              <a:buNone/>
            </a:pPr>
            <a:r>
              <a:rPr lang="sv-se"/>
              <a:t>   </a:t>
            </a:r>
          </a:p>
        </p:txBody>
      </p:sp>
      <p:sp>
        <p:nvSpPr>
          <p:cNvPr id="8" name="Platshållare för innehåll 7">
            <a:extLst>
              <a:ext uri="{FF2B5EF4-FFF2-40B4-BE49-F238E27FC236}">
                <a16:creationId xmlns:a16="http://schemas.microsoft.com/office/drawing/2014/main" id="{7FF0220E-48F8-B4D9-19DE-7B457C3C221C}"/>
              </a:ext>
            </a:extLst>
          </p:cNvPr>
          <p:cNvSpPr>
            <a:spLocks noGrp="1"/>
          </p:cNvSpPr>
          <p:nvPr>
            <p:ph sz="quarter" idx="14"/>
          </p:nvPr>
        </p:nvSpPr>
        <p:spPr>
          <a:xfrm>
            <a:off x="7104889" y="1975104"/>
            <a:ext cx="4477512" cy="4282573"/>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dirty="0"/>
          </a:p>
        </p:txBody>
      </p:sp>
      <p:sp>
        <p:nvSpPr>
          <p:cNvPr id="6" name="Platshållare för sidfot 5">
            <a:extLst>
              <a:ext uri="{FF2B5EF4-FFF2-40B4-BE49-F238E27FC236}">
                <a16:creationId xmlns:a16="http://schemas.microsoft.com/office/drawing/2014/main" id="{C2BDD5A2-CE3E-3215-6DAA-F75C0D1229DA}"/>
              </a:ext>
            </a:extLst>
          </p:cNvPr>
          <p:cNvSpPr>
            <a:spLocks noGrp="1"/>
          </p:cNvSpPr>
          <p:nvPr>
            <p:ph type="ftr" sz="quarter" idx="11"/>
          </p:nvPr>
        </p:nvSpPr>
        <p:spPr>
          <a:xfrm>
            <a:off x="7104889" y="6343955"/>
            <a:ext cx="2105099" cy="365125"/>
          </a:xfrm>
        </p:spPr>
        <p:txBody>
          <a:bodyPr rtlCol="0"/>
          <a:lstStyle/>
          <a:p>
            <a:pPr rtl="0"/>
            <a:endParaRPr lang="en-US"/>
          </a:p>
        </p:txBody>
      </p:sp>
      <p:sp>
        <p:nvSpPr>
          <p:cNvPr id="5" name="Platshållare för datum 4">
            <a:extLst>
              <a:ext uri="{FF2B5EF4-FFF2-40B4-BE49-F238E27FC236}">
                <a16:creationId xmlns:a16="http://schemas.microsoft.com/office/drawing/2014/main" id="{897D0B7E-1A60-DA52-6965-92412B1C2F9F}"/>
              </a:ext>
            </a:extLst>
          </p:cNvPr>
          <p:cNvSpPr>
            <a:spLocks noGrp="1"/>
          </p:cNvSpPr>
          <p:nvPr>
            <p:ph type="dt" sz="half" idx="10"/>
          </p:nvPr>
        </p:nvSpPr>
        <p:spPr>
          <a:xfrm>
            <a:off x="9375067" y="6343955"/>
            <a:ext cx="1772029" cy="365125"/>
          </a:xfrm>
        </p:spPr>
        <p:txBody>
          <a:bodyPr rtlCol="0"/>
          <a:lstStyle>
            <a:lvl1pPr>
              <a:defRPr>
                <a:solidFill>
                  <a:schemeClr val="tx1"/>
                </a:solidFill>
                <a:effectLst/>
              </a:defRPr>
            </a:lvl1pPr>
          </a:lstStyle>
          <a:p>
            <a:pPr rtl="0"/>
            <a:r>
              <a:rPr lang="en-US"/>
              <a:t>11/14/2025</a:t>
            </a:r>
          </a:p>
        </p:txBody>
      </p:sp>
      <p:sp>
        <p:nvSpPr>
          <p:cNvPr id="7" name="Platshållare för bildnumm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7096" y="6343955"/>
            <a:ext cx="429207" cy="365125"/>
          </a:xfrm>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2849743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nehåll med bild 6">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612649" y="538716"/>
            <a:ext cx="4494189" cy="1288169"/>
          </a:xfrm>
        </p:spPr>
        <p:txBody>
          <a:bodyPr rtlCol="0" anchor="b">
            <a:normAutofit/>
          </a:bodyPr>
          <a:lstStyle>
            <a:lvl1pPr>
              <a:defRPr sz="2800"/>
            </a:lvl1pPr>
          </a:lstStyle>
          <a:p>
            <a:pPr rtl="0"/>
            <a:r>
              <a:rPr lang="sv-se"/>
              <a:t>Klicka här för att ändra format</a:t>
            </a:r>
            <a:endParaRPr lang="en-US" dirty="0"/>
          </a:p>
        </p:txBody>
      </p:sp>
      <p:sp>
        <p:nvSpPr>
          <p:cNvPr id="8" name="Platshållare för innehåll 7">
            <a:extLst>
              <a:ext uri="{FF2B5EF4-FFF2-40B4-BE49-F238E27FC236}">
                <a16:creationId xmlns:a16="http://schemas.microsoft.com/office/drawing/2014/main" id="{747AED59-1A26-9C13-8482-7857E7DEFE52}"/>
              </a:ext>
            </a:extLst>
          </p:cNvPr>
          <p:cNvSpPr>
            <a:spLocks noGrp="1"/>
          </p:cNvSpPr>
          <p:nvPr>
            <p:ph sz="quarter" idx="14"/>
          </p:nvPr>
        </p:nvSpPr>
        <p:spPr>
          <a:xfrm>
            <a:off x="612775" y="1975104"/>
            <a:ext cx="4494063" cy="4156956"/>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dirty="0"/>
          </a:p>
        </p:txBody>
      </p:sp>
      <p:sp>
        <p:nvSpPr>
          <p:cNvPr id="6" name="Platshållare för sidfot 5">
            <a:extLst>
              <a:ext uri="{FF2B5EF4-FFF2-40B4-BE49-F238E27FC236}">
                <a16:creationId xmlns:a16="http://schemas.microsoft.com/office/drawing/2014/main" id="{C2BDD5A2-CE3E-3215-6DAA-F75C0D1229DA}"/>
              </a:ext>
            </a:extLst>
          </p:cNvPr>
          <p:cNvSpPr>
            <a:spLocks noGrp="1"/>
          </p:cNvSpPr>
          <p:nvPr>
            <p:ph type="ftr" sz="quarter" idx="11"/>
          </p:nvPr>
        </p:nvSpPr>
        <p:spPr>
          <a:xfrm>
            <a:off x="612776" y="6343955"/>
            <a:ext cx="2098620" cy="365125"/>
          </a:xfrm>
        </p:spPr>
        <p:txBody>
          <a:bodyPr rtlCol="0"/>
          <a:lstStyle>
            <a:lvl1pPr>
              <a:defRPr>
                <a:solidFill>
                  <a:schemeClr val="tx1"/>
                </a:solidFill>
                <a:effectLst/>
              </a:defRPr>
            </a:lvl1pPr>
          </a:lstStyle>
          <a:p>
            <a:pPr rtl="0"/>
            <a:endParaRPr lang="en-US" dirty="0"/>
          </a:p>
        </p:txBody>
      </p:sp>
      <p:sp>
        <p:nvSpPr>
          <p:cNvPr id="5" name="Platshållare för datum 4">
            <a:extLst>
              <a:ext uri="{FF2B5EF4-FFF2-40B4-BE49-F238E27FC236}">
                <a16:creationId xmlns:a16="http://schemas.microsoft.com/office/drawing/2014/main" id="{897D0B7E-1A60-DA52-6965-92412B1C2F9F}"/>
              </a:ext>
            </a:extLst>
          </p:cNvPr>
          <p:cNvSpPr>
            <a:spLocks noGrp="1"/>
          </p:cNvSpPr>
          <p:nvPr>
            <p:ph type="dt" sz="half" idx="10"/>
          </p:nvPr>
        </p:nvSpPr>
        <p:spPr>
          <a:xfrm>
            <a:off x="3213651" y="6343955"/>
            <a:ext cx="1573037" cy="365125"/>
          </a:xfrm>
        </p:spPr>
        <p:txBody>
          <a:bodyPr rtlCol="0"/>
          <a:lstStyle/>
          <a:p>
            <a:pPr rtl="0"/>
            <a:r>
              <a:rPr lang="en-US"/>
              <a:t>11/14/2025</a:t>
            </a:r>
          </a:p>
        </p:txBody>
      </p:sp>
      <p:sp>
        <p:nvSpPr>
          <p:cNvPr id="7" name="Platshållare för bildnumm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796658" y="6343955"/>
            <a:ext cx="429207" cy="365125"/>
          </a:xfrm>
        </p:spPr>
        <p:txBody>
          <a:bodyPr rtlCol="0"/>
          <a:lstStyle>
            <a:lvl1pPr>
              <a:defRPr>
                <a:solidFill>
                  <a:schemeClr val="tx1"/>
                </a:solidFill>
                <a:effectLst/>
              </a:defRPr>
            </a:lvl1pPr>
          </a:lstStyle>
          <a:p>
            <a:pPr rtl="0"/>
            <a:fld id="{AEAA3239-9EA4-4A65-A281-97F994456D9F}" type="slidenum">
              <a:rPr lang="en-US" smtClean="0"/>
              <a:t>‹#›</a:t>
            </a:fld>
            <a:endParaRPr lang="en-US"/>
          </a:p>
        </p:txBody>
      </p:sp>
      <p:sp>
        <p:nvSpPr>
          <p:cNvPr id="3" name="Platshållare för bild 10">
            <a:extLst>
              <a:ext uri="{FF2B5EF4-FFF2-40B4-BE49-F238E27FC236}">
                <a16:creationId xmlns:a16="http://schemas.microsoft.com/office/drawing/2014/main" id="{7D065D27-8329-CB7A-CFF5-15F3D471636E}"/>
              </a:ext>
            </a:extLst>
          </p:cNvPr>
          <p:cNvSpPr>
            <a:spLocks noGrp="1"/>
          </p:cNvSpPr>
          <p:nvPr>
            <p:ph type="pic" sz="quarter" idx="13" hasCustomPrompt="1"/>
          </p:nvPr>
        </p:nvSpPr>
        <p:spPr>
          <a:xfrm>
            <a:off x="5658928" y="0"/>
            <a:ext cx="6533072" cy="6858000"/>
          </a:xfrm>
          <a:blipFill>
            <a:blip r:embed="rId2">
              <a:alphaModFix amt="70000"/>
              <a:extLst>
                <a:ext uri="{28A0092B-C50C-407E-A947-70E740481C1C}">
                  <a14:useLocalDpi xmlns:a14="http://schemas.microsoft.com/office/drawing/2010/main" val="0"/>
                </a:ext>
              </a:extLst>
            </a:blip>
            <a:srcRect/>
            <a:stretch>
              <a:fillRect t="-1622" b="-1622"/>
            </a:stretch>
          </a:blipFill>
        </p:spPr>
        <p:txBody>
          <a:bodyPr vert="horz" wrap="square" lIns="91440" tIns="45720" rIns="91440" bIns="45720" rtlCol="0">
            <a:noAutofit/>
          </a:bodyPr>
          <a:lstStyle>
            <a:lvl1pPr marL="0" indent="0">
              <a:buNone/>
              <a:defRPr lang="en-US" dirty="0"/>
            </a:lvl1pPr>
          </a:lstStyle>
          <a:p>
            <a:pPr marL="0" lvl="0" indent="0" rtl="0">
              <a:buNone/>
            </a:pPr>
            <a:r>
              <a:rPr lang="sv-se"/>
              <a:t>   </a:t>
            </a:r>
          </a:p>
        </p:txBody>
      </p:sp>
    </p:spTree>
    <p:extLst>
      <p:ext uri="{BB962C8B-B14F-4D97-AF65-F5344CB8AC3E}">
        <p14:creationId xmlns:p14="http://schemas.microsoft.com/office/powerpoint/2010/main" val="2615621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nehåll med bild 7">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8212663" y="500039"/>
            <a:ext cx="3363514" cy="1667226"/>
          </a:xfrm>
        </p:spPr>
        <p:txBody>
          <a:bodyPr rtlCol="0" anchor="b">
            <a:normAutofit/>
          </a:bodyPr>
          <a:lstStyle>
            <a:lvl1pPr>
              <a:defRPr sz="2800"/>
            </a:lvl1pPr>
          </a:lstStyle>
          <a:p>
            <a:pPr rtl="0"/>
            <a:r>
              <a:rPr lang="sv-se"/>
              <a:t>Klicka här för att ändra format</a:t>
            </a:r>
            <a:endParaRPr lang="en-US" dirty="0"/>
          </a:p>
        </p:txBody>
      </p:sp>
      <p:sp>
        <p:nvSpPr>
          <p:cNvPr id="3" name="Platshållare för bild 10">
            <a:extLst>
              <a:ext uri="{FF2B5EF4-FFF2-40B4-BE49-F238E27FC236}">
                <a16:creationId xmlns:a16="http://schemas.microsoft.com/office/drawing/2014/main" id="{520BA592-E9CF-62CA-B1BB-D48B4DEFE9C8}"/>
              </a:ext>
            </a:extLst>
          </p:cNvPr>
          <p:cNvSpPr>
            <a:spLocks noGrp="1"/>
          </p:cNvSpPr>
          <p:nvPr>
            <p:ph type="pic" sz="quarter" idx="13" hasCustomPrompt="1"/>
          </p:nvPr>
        </p:nvSpPr>
        <p:spPr>
          <a:xfrm>
            <a:off x="0" y="0"/>
            <a:ext cx="7584144" cy="6858000"/>
          </a:xfrm>
          <a:blipFill>
            <a:blip r:embed="rId2">
              <a:alphaModFix amt="70000"/>
              <a:extLst>
                <a:ext uri="{28A0092B-C50C-407E-A947-70E740481C1C}">
                  <a14:useLocalDpi xmlns:a14="http://schemas.microsoft.com/office/drawing/2010/main" val="0"/>
                </a:ext>
              </a:extLst>
            </a:blip>
            <a:srcRect/>
            <a:stretch>
              <a:fillRect t="-1622" b="-1622"/>
            </a:stretch>
          </a:blipFill>
        </p:spPr>
        <p:txBody>
          <a:bodyPr vert="horz" wrap="square" lIns="91440" tIns="45720" rIns="91440" bIns="45720" rtlCol="0">
            <a:noAutofit/>
          </a:bodyPr>
          <a:lstStyle>
            <a:lvl1pPr marL="0" indent="0">
              <a:buNone/>
              <a:defRPr lang="en-US" dirty="0"/>
            </a:lvl1pPr>
          </a:lstStyle>
          <a:p>
            <a:pPr marL="0" lvl="0" indent="0" rtl="0">
              <a:buNone/>
            </a:pPr>
            <a:r>
              <a:rPr lang="sv-se"/>
              <a:t>   </a:t>
            </a:r>
          </a:p>
        </p:txBody>
      </p:sp>
      <p:sp>
        <p:nvSpPr>
          <p:cNvPr id="8" name="Platshållare för innehåll 7">
            <a:extLst>
              <a:ext uri="{FF2B5EF4-FFF2-40B4-BE49-F238E27FC236}">
                <a16:creationId xmlns:a16="http://schemas.microsoft.com/office/drawing/2014/main" id="{747AED59-1A26-9C13-8482-7857E7DEFE52}"/>
              </a:ext>
            </a:extLst>
          </p:cNvPr>
          <p:cNvSpPr>
            <a:spLocks noGrp="1"/>
          </p:cNvSpPr>
          <p:nvPr>
            <p:ph sz="quarter" idx="14"/>
          </p:nvPr>
        </p:nvSpPr>
        <p:spPr>
          <a:xfrm>
            <a:off x="8212790" y="2438400"/>
            <a:ext cx="3363513" cy="3731812"/>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9" name="Platshållare för sidfot 8">
            <a:extLst>
              <a:ext uri="{FF2B5EF4-FFF2-40B4-BE49-F238E27FC236}">
                <a16:creationId xmlns:a16="http://schemas.microsoft.com/office/drawing/2014/main" id="{B09198F5-FF38-389C-E060-120AC6301809}"/>
              </a:ext>
            </a:extLst>
          </p:cNvPr>
          <p:cNvSpPr>
            <a:spLocks noGrp="1"/>
          </p:cNvSpPr>
          <p:nvPr>
            <p:ph type="ftr" sz="quarter" idx="16"/>
          </p:nvPr>
        </p:nvSpPr>
        <p:spPr>
          <a:xfrm>
            <a:off x="8212663" y="6343955"/>
            <a:ext cx="2012061" cy="365125"/>
          </a:xfrm>
        </p:spPr>
        <p:txBody>
          <a:bodyPr rtlCol="0"/>
          <a:lstStyle/>
          <a:p>
            <a:pPr rtl="0"/>
            <a:endParaRPr lang="en-US" dirty="0"/>
          </a:p>
        </p:txBody>
      </p:sp>
      <p:sp>
        <p:nvSpPr>
          <p:cNvPr id="4" name="Platshållare för datum 3">
            <a:extLst>
              <a:ext uri="{FF2B5EF4-FFF2-40B4-BE49-F238E27FC236}">
                <a16:creationId xmlns:a16="http://schemas.microsoft.com/office/drawing/2014/main" id="{15305F20-8340-4F06-2EA5-4D05FFED4587}"/>
              </a:ext>
            </a:extLst>
          </p:cNvPr>
          <p:cNvSpPr>
            <a:spLocks noGrp="1"/>
          </p:cNvSpPr>
          <p:nvPr>
            <p:ph type="dt" sz="half" idx="15"/>
          </p:nvPr>
        </p:nvSpPr>
        <p:spPr>
          <a:xfrm>
            <a:off x="10224724" y="6343955"/>
            <a:ext cx="922372" cy="365125"/>
          </a:xfrm>
        </p:spPr>
        <p:txBody>
          <a:bodyPr rtlCol="0"/>
          <a:lstStyle/>
          <a:p>
            <a:pPr rtl="0"/>
            <a:r>
              <a:rPr lang="en-US"/>
              <a:t>11/14/2025</a:t>
            </a:r>
            <a:endParaRPr lang="en-US" dirty="0"/>
          </a:p>
        </p:txBody>
      </p:sp>
      <p:sp>
        <p:nvSpPr>
          <p:cNvPr id="10" name="Platshållare för bildnummer 9">
            <a:extLst>
              <a:ext uri="{FF2B5EF4-FFF2-40B4-BE49-F238E27FC236}">
                <a16:creationId xmlns:a16="http://schemas.microsoft.com/office/drawing/2014/main" id="{4963CA08-6B63-DC1E-8CB3-C323C9040122}"/>
              </a:ext>
            </a:extLst>
          </p:cNvPr>
          <p:cNvSpPr>
            <a:spLocks noGrp="1"/>
          </p:cNvSpPr>
          <p:nvPr>
            <p:ph type="sldNum" sz="quarter" idx="17"/>
          </p:nvPr>
        </p:nvSpPr>
        <p:spPr>
          <a:xfrm>
            <a:off x="11147096" y="6343955"/>
            <a:ext cx="429207" cy="365125"/>
          </a:xfrm>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4239297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nehåll med bild 8">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615697" y="500039"/>
            <a:ext cx="3363514" cy="1667226"/>
          </a:xfrm>
        </p:spPr>
        <p:txBody>
          <a:bodyPr rtlCol="0" anchor="b">
            <a:normAutofit/>
          </a:bodyPr>
          <a:lstStyle>
            <a:lvl1pPr>
              <a:defRPr sz="2800"/>
            </a:lvl1pPr>
          </a:lstStyle>
          <a:p>
            <a:pPr rtl="0"/>
            <a:r>
              <a:rPr lang="sv-se"/>
              <a:t>Klicka här för att ändra format</a:t>
            </a:r>
          </a:p>
        </p:txBody>
      </p:sp>
      <p:sp>
        <p:nvSpPr>
          <p:cNvPr id="8" name="Platshållare för innehåll 7">
            <a:extLst>
              <a:ext uri="{FF2B5EF4-FFF2-40B4-BE49-F238E27FC236}">
                <a16:creationId xmlns:a16="http://schemas.microsoft.com/office/drawing/2014/main" id="{747AED59-1A26-9C13-8482-7857E7DEFE52}"/>
              </a:ext>
            </a:extLst>
          </p:cNvPr>
          <p:cNvSpPr>
            <a:spLocks noGrp="1"/>
          </p:cNvSpPr>
          <p:nvPr>
            <p:ph sz="quarter" idx="14"/>
          </p:nvPr>
        </p:nvSpPr>
        <p:spPr>
          <a:xfrm>
            <a:off x="615824" y="2315569"/>
            <a:ext cx="3363513" cy="3814887"/>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dirty="0"/>
          </a:p>
        </p:txBody>
      </p:sp>
      <p:sp>
        <p:nvSpPr>
          <p:cNvPr id="9" name="Platshållare för sidfot 8">
            <a:extLst>
              <a:ext uri="{FF2B5EF4-FFF2-40B4-BE49-F238E27FC236}">
                <a16:creationId xmlns:a16="http://schemas.microsoft.com/office/drawing/2014/main" id="{B09198F5-FF38-389C-E060-120AC6301809}"/>
              </a:ext>
            </a:extLst>
          </p:cNvPr>
          <p:cNvSpPr>
            <a:spLocks noGrp="1"/>
          </p:cNvSpPr>
          <p:nvPr>
            <p:ph type="ftr" sz="quarter" idx="16"/>
          </p:nvPr>
        </p:nvSpPr>
        <p:spPr>
          <a:xfrm>
            <a:off x="615697" y="6343955"/>
            <a:ext cx="1637337" cy="365125"/>
          </a:xfrm>
        </p:spPr>
        <p:txBody>
          <a:bodyPr rtlCol="0"/>
          <a:lstStyle/>
          <a:p>
            <a:pPr rtl="0"/>
            <a:endParaRPr lang="en-US" dirty="0"/>
          </a:p>
        </p:txBody>
      </p:sp>
      <p:sp>
        <p:nvSpPr>
          <p:cNvPr id="4" name="Platshållare för datum 3">
            <a:extLst>
              <a:ext uri="{FF2B5EF4-FFF2-40B4-BE49-F238E27FC236}">
                <a16:creationId xmlns:a16="http://schemas.microsoft.com/office/drawing/2014/main" id="{15305F20-8340-4F06-2EA5-4D05FFED4587}"/>
              </a:ext>
            </a:extLst>
          </p:cNvPr>
          <p:cNvSpPr>
            <a:spLocks noGrp="1"/>
          </p:cNvSpPr>
          <p:nvPr>
            <p:ph type="dt" sz="half" idx="15"/>
          </p:nvPr>
        </p:nvSpPr>
        <p:spPr>
          <a:xfrm>
            <a:off x="2703447" y="6343955"/>
            <a:ext cx="949766" cy="365125"/>
          </a:xfrm>
        </p:spPr>
        <p:txBody>
          <a:bodyPr rtlCol="0"/>
          <a:lstStyle/>
          <a:p>
            <a:pPr rtl="0"/>
            <a:r>
              <a:rPr lang="en-US"/>
              <a:t>11/14/2025</a:t>
            </a:r>
            <a:endParaRPr lang="en-US" dirty="0"/>
          </a:p>
        </p:txBody>
      </p:sp>
      <p:sp>
        <p:nvSpPr>
          <p:cNvPr id="10" name="Platshållare för bildnummer 9">
            <a:extLst>
              <a:ext uri="{FF2B5EF4-FFF2-40B4-BE49-F238E27FC236}">
                <a16:creationId xmlns:a16="http://schemas.microsoft.com/office/drawing/2014/main" id="{4963CA08-6B63-DC1E-8CB3-C323C9040122}"/>
              </a:ext>
            </a:extLst>
          </p:cNvPr>
          <p:cNvSpPr>
            <a:spLocks noGrp="1"/>
          </p:cNvSpPr>
          <p:nvPr>
            <p:ph type="sldNum" sz="quarter" idx="17"/>
          </p:nvPr>
        </p:nvSpPr>
        <p:spPr>
          <a:xfrm>
            <a:off x="3653213" y="6343955"/>
            <a:ext cx="429207" cy="365125"/>
          </a:xfrm>
        </p:spPr>
        <p:txBody>
          <a:bodyPr rtlCol="0"/>
          <a:lstStyle/>
          <a:p>
            <a:pPr rtl="0"/>
            <a:fld id="{AEAA3239-9EA4-4A65-A281-97F994456D9F}" type="slidenum">
              <a:rPr lang="en-US" smtClean="0"/>
              <a:t>‹#›</a:t>
            </a:fld>
            <a:endParaRPr lang="en-US"/>
          </a:p>
        </p:txBody>
      </p:sp>
      <p:sp>
        <p:nvSpPr>
          <p:cNvPr id="3" name="Platshållare för bild 10">
            <a:extLst>
              <a:ext uri="{FF2B5EF4-FFF2-40B4-BE49-F238E27FC236}">
                <a16:creationId xmlns:a16="http://schemas.microsoft.com/office/drawing/2014/main" id="{7582CC36-1499-0054-0C41-25729B4DE710}"/>
              </a:ext>
            </a:extLst>
          </p:cNvPr>
          <p:cNvSpPr>
            <a:spLocks noGrp="1"/>
          </p:cNvSpPr>
          <p:nvPr>
            <p:ph type="pic" sz="quarter" idx="13" hasCustomPrompt="1"/>
          </p:nvPr>
        </p:nvSpPr>
        <p:spPr>
          <a:xfrm>
            <a:off x="4607856" y="0"/>
            <a:ext cx="7584144" cy="6858000"/>
          </a:xfrm>
          <a:blipFill>
            <a:blip r:embed="rId2">
              <a:alphaModFix amt="70000"/>
              <a:extLst>
                <a:ext uri="{28A0092B-C50C-407E-A947-70E740481C1C}">
                  <a14:useLocalDpi xmlns:a14="http://schemas.microsoft.com/office/drawing/2010/main" val="0"/>
                </a:ext>
              </a:extLst>
            </a:blip>
            <a:srcRect/>
            <a:stretch>
              <a:fillRect t="-1622" b="-1622"/>
            </a:stretch>
          </a:blipFill>
        </p:spPr>
        <p:txBody>
          <a:bodyPr vert="horz" wrap="square" lIns="91440" tIns="45720" rIns="91440" bIns="45720" rtlCol="0">
            <a:noAutofit/>
          </a:bodyPr>
          <a:lstStyle>
            <a:lvl1pPr marL="0" indent="0">
              <a:buNone/>
              <a:defRPr lang="en-US" dirty="0"/>
            </a:lvl1pPr>
          </a:lstStyle>
          <a:p>
            <a:pPr marL="0" lvl="0" indent="0" rtl="0">
              <a:buNone/>
            </a:pPr>
            <a:r>
              <a:rPr lang="sv-se"/>
              <a:t>   </a:t>
            </a:r>
          </a:p>
        </p:txBody>
      </p:sp>
    </p:spTree>
    <p:extLst>
      <p:ext uri="{BB962C8B-B14F-4D97-AF65-F5344CB8AC3E}">
        <p14:creationId xmlns:p14="http://schemas.microsoft.com/office/powerpoint/2010/main" val="1693065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nehåll med bild 9">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8888061" y="1295400"/>
            <a:ext cx="2699254" cy="1858941"/>
          </a:xfrm>
        </p:spPr>
        <p:txBody>
          <a:bodyPr rtlCol="0" anchor="b"/>
          <a:lstStyle/>
          <a:p>
            <a:pPr rtl="0"/>
            <a:r>
              <a:rPr lang="sv-se"/>
              <a:t>Klicka här för att ändra format</a:t>
            </a:r>
          </a:p>
        </p:txBody>
      </p:sp>
      <p:sp>
        <p:nvSpPr>
          <p:cNvPr id="3" name="Platshållare för bild 9">
            <a:extLst>
              <a:ext uri="{FF2B5EF4-FFF2-40B4-BE49-F238E27FC236}">
                <a16:creationId xmlns:a16="http://schemas.microsoft.com/office/drawing/2014/main" id="{383AEF07-8A35-AAB6-45F8-5E48C7D09C4A}"/>
              </a:ext>
            </a:extLst>
          </p:cNvPr>
          <p:cNvSpPr>
            <a:spLocks noGrp="1"/>
          </p:cNvSpPr>
          <p:nvPr>
            <p:ph type="pic" sz="quarter" idx="13" hasCustomPrompt="1"/>
          </p:nvPr>
        </p:nvSpPr>
        <p:spPr>
          <a:xfrm>
            <a:off x="0" y="0"/>
            <a:ext cx="8326323" cy="6858000"/>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a:blip r:embed="rId2">
              <a:alphaModFix amt="70000"/>
              <a:extLst>
                <a:ext uri="{28A0092B-C50C-407E-A947-70E740481C1C}">
                  <a14:useLocalDpi xmlns:a14="http://schemas.microsoft.com/office/drawing/2010/main" val="0"/>
                </a:ext>
              </a:extLst>
            </a:blip>
            <a:srcRect/>
            <a:stretch>
              <a:fillRect b="-21410"/>
            </a:stretch>
          </a:blipFill>
        </p:spPr>
        <p:txBody>
          <a:bodyPr vert="horz" wrap="square" lIns="91440" tIns="45720" rIns="91440" bIns="45720" rtlCol="0">
            <a:noAutofit/>
          </a:bodyPr>
          <a:lstStyle>
            <a:lvl1pPr marL="0" indent="0">
              <a:buNone/>
              <a:defRPr lang="en-US" dirty="0"/>
            </a:lvl1pPr>
          </a:lstStyle>
          <a:p>
            <a:pPr marL="0" lvl="0" indent="0" rtl="0">
              <a:buNone/>
            </a:pPr>
            <a:r>
              <a:rPr lang="sv-se"/>
              <a:t>   </a:t>
            </a:r>
          </a:p>
        </p:txBody>
      </p:sp>
      <p:sp>
        <p:nvSpPr>
          <p:cNvPr id="8" name="Platshållare för innehåll 7">
            <a:extLst>
              <a:ext uri="{FF2B5EF4-FFF2-40B4-BE49-F238E27FC236}">
                <a16:creationId xmlns:a16="http://schemas.microsoft.com/office/drawing/2014/main" id="{6E0D00CE-C191-6DE5-9D82-7EFB59BC3739}"/>
              </a:ext>
            </a:extLst>
          </p:cNvPr>
          <p:cNvSpPr>
            <a:spLocks noGrp="1"/>
          </p:cNvSpPr>
          <p:nvPr>
            <p:ph sz="quarter" idx="14"/>
          </p:nvPr>
        </p:nvSpPr>
        <p:spPr>
          <a:xfrm>
            <a:off x="8889055" y="3316224"/>
            <a:ext cx="2693346" cy="265625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6" name="Platshållare för sidfot 5">
            <a:extLst>
              <a:ext uri="{FF2B5EF4-FFF2-40B4-BE49-F238E27FC236}">
                <a16:creationId xmlns:a16="http://schemas.microsoft.com/office/drawing/2014/main" id="{C2BDD5A2-CE3E-3215-6DAA-F75C0D1229DA}"/>
              </a:ext>
            </a:extLst>
          </p:cNvPr>
          <p:cNvSpPr>
            <a:spLocks noGrp="1"/>
          </p:cNvSpPr>
          <p:nvPr>
            <p:ph type="ftr" sz="quarter" idx="11"/>
          </p:nvPr>
        </p:nvSpPr>
        <p:spPr>
          <a:xfrm>
            <a:off x="8888061" y="6343955"/>
            <a:ext cx="1404460" cy="365125"/>
          </a:xfrm>
        </p:spPr>
        <p:txBody>
          <a:bodyPr rtlCol="0"/>
          <a:lstStyle/>
          <a:p>
            <a:pPr rtl="0"/>
            <a:endParaRPr lang="en-US" dirty="0"/>
          </a:p>
        </p:txBody>
      </p:sp>
      <p:sp>
        <p:nvSpPr>
          <p:cNvPr id="5" name="Platshållare för datum 4">
            <a:extLst>
              <a:ext uri="{FF2B5EF4-FFF2-40B4-BE49-F238E27FC236}">
                <a16:creationId xmlns:a16="http://schemas.microsoft.com/office/drawing/2014/main" id="{897D0B7E-1A60-DA52-6965-92412B1C2F9F}"/>
              </a:ext>
            </a:extLst>
          </p:cNvPr>
          <p:cNvSpPr>
            <a:spLocks noGrp="1"/>
          </p:cNvSpPr>
          <p:nvPr>
            <p:ph type="dt" sz="half" idx="10"/>
          </p:nvPr>
        </p:nvSpPr>
        <p:spPr>
          <a:xfrm>
            <a:off x="10292522" y="6343955"/>
            <a:ext cx="854573" cy="365125"/>
          </a:xfrm>
        </p:spPr>
        <p:txBody>
          <a:bodyPr rtlCol="0"/>
          <a:lstStyle>
            <a:lvl1pPr>
              <a:defRPr>
                <a:solidFill>
                  <a:schemeClr val="tx1"/>
                </a:solidFill>
                <a:effectLst/>
              </a:defRPr>
            </a:lvl1pPr>
          </a:lstStyle>
          <a:p>
            <a:pPr rtl="0"/>
            <a:r>
              <a:rPr lang="en-US"/>
              <a:t>11/14/2025</a:t>
            </a:r>
            <a:endParaRPr lang="en-US" dirty="0"/>
          </a:p>
        </p:txBody>
      </p:sp>
      <p:sp>
        <p:nvSpPr>
          <p:cNvPr id="7" name="Platshållare för bildnumm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7096" y="6343955"/>
            <a:ext cx="429207" cy="365125"/>
          </a:xfrm>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3965363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nehåll med bild 10">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615697" y="1255776"/>
            <a:ext cx="2699254" cy="1858941"/>
          </a:xfrm>
        </p:spPr>
        <p:txBody>
          <a:bodyPr rtlCol="0" anchor="b"/>
          <a:lstStyle/>
          <a:p>
            <a:pPr rtl="0"/>
            <a:r>
              <a:rPr lang="sv-se"/>
              <a:t>Klicka här för att ändra format</a:t>
            </a:r>
          </a:p>
        </p:txBody>
      </p:sp>
      <p:sp>
        <p:nvSpPr>
          <p:cNvPr id="8" name="Platshållare för innehåll 7">
            <a:extLst>
              <a:ext uri="{FF2B5EF4-FFF2-40B4-BE49-F238E27FC236}">
                <a16:creationId xmlns:a16="http://schemas.microsoft.com/office/drawing/2014/main" id="{6E0D00CE-C191-6DE5-9D82-7EFB59BC3739}"/>
              </a:ext>
            </a:extLst>
          </p:cNvPr>
          <p:cNvSpPr>
            <a:spLocks noGrp="1"/>
          </p:cNvSpPr>
          <p:nvPr>
            <p:ph sz="quarter" idx="14"/>
          </p:nvPr>
        </p:nvSpPr>
        <p:spPr>
          <a:xfrm>
            <a:off x="616691" y="3276600"/>
            <a:ext cx="2693346" cy="265625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dirty="0"/>
          </a:p>
        </p:txBody>
      </p:sp>
      <p:sp>
        <p:nvSpPr>
          <p:cNvPr id="6" name="Platshållare för sidfot 5">
            <a:extLst>
              <a:ext uri="{FF2B5EF4-FFF2-40B4-BE49-F238E27FC236}">
                <a16:creationId xmlns:a16="http://schemas.microsoft.com/office/drawing/2014/main" id="{C2BDD5A2-CE3E-3215-6DAA-F75C0D1229DA}"/>
              </a:ext>
            </a:extLst>
          </p:cNvPr>
          <p:cNvSpPr>
            <a:spLocks noGrp="1"/>
          </p:cNvSpPr>
          <p:nvPr>
            <p:ph type="ftr" sz="quarter" idx="11"/>
          </p:nvPr>
        </p:nvSpPr>
        <p:spPr>
          <a:xfrm>
            <a:off x="615697" y="6343955"/>
            <a:ext cx="1404460" cy="365125"/>
          </a:xfrm>
        </p:spPr>
        <p:txBody>
          <a:bodyPr rtlCol="0"/>
          <a:lstStyle/>
          <a:p>
            <a:pPr rtl="0"/>
            <a:endParaRPr lang="en-US" dirty="0"/>
          </a:p>
        </p:txBody>
      </p:sp>
      <p:sp>
        <p:nvSpPr>
          <p:cNvPr id="5" name="Platshållare för datum 4">
            <a:extLst>
              <a:ext uri="{FF2B5EF4-FFF2-40B4-BE49-F238E27FC236}">
                <a16:creationId xmlns:a16="http://schemas.microsoft.com/office/drawing/2014/main" id="{897D0B7E-1A60-DA52-6965-92412B1C2F9F}"/>
              </a:ext>
            </a:extLst>
          </p:cNvPr>
          <p:cNvSpPr>
            <a:spLocks noGrp="1"/>
          </p:cNvSpPr>
          <p:nvPr>
            <p:ph type="dt" sz="half" idx="10"/>
          </p:nvPr>
        </p:nvSpPr>
        <p:spPr>
          <a:xfrm>
            <a:off x="1606165" y="6343955"/>
            <a:ext cx="1597578" cy="365125"/>
          </a:xfrm>
        </p:spPr>
        <p:txBody>
          <a:bodyPr rtlCol="0"/>
          <a:lstStyle>
            <a:lvl1pPr>
              <a:defRPr>
                <a:solidFill>
                  <a:schemeClr val="tx1"/>
                </a:solidFill>
                <a:effectLst/>
              </a:defRPr>
            </a:lvl1pPr>
          </a:lstStyle>
          <a:p>
            <a:pPr rtl="0"/>
            <a:r>
              <a:rPr lang="en-US"/>
              <a:t>11/14/2025</a:t>
            </a:r>
            <a:endParaRPr lang="en-US" dirty="0"/>
          </a:p>
        </p:txBody>
      </p:sp>
      <p:sp>
        <p:nvSpPr>
          <p:cNvPr id="7" name="Platshållare för bildnumm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203743" y="6343955"/>
            <a:ext cx="429207" cy="365125"/>
          </a:xfrm>
        </p:spPr>
        <p:txBody>
          <a:bodyPr rtlCol="0"/>
          <a:lstStyle/>
          <a:p>
            <a:pPr rtl="0"/>
            <a:fld id="{AEAA3239-9EA4-4A65-A281-97F994456D9F}" type="slidenum">
              <a:rPr lang="en-US" smtClean="0"/>
              <a:t>‹#›</a:t>
            </a:fld>
            <a:endParaRPr lang="en-US"/>
          </a:p>
        </p:txBody>
      </p:sp>
      <p:sp>
        <p:nvSpPr>
          <p:cNvPr id="3" name="Platshållare för bild 9">
            <a:extLst>
              <a:ext uri="{FF2B5EF4-FFF2-40B4-BE49-F238E27FC236}">
                <a16:creationId xmlns:a16="http://schemas.microsoft.com/office/drawing/2014/main" id="{04B5D02A-F714-34FE-3DF8-3C84AB1C5A2D}"/>
              </a:ext>
            </a:extLst>
          </p:cNvPr>
          <p:cNvSpPr>
            <a:spLocks noGrp="1"/>
          </p:cNvSpPr>
          <p:nvPr>
            <p:ph type="pic" sz="quarter" idx="13" hasCustomPrompt="1"/>
          </p:nvPr>
        </p:nvSpPr>
        <p:spPr>
          <a:xfrm>
            <a:off x="3865677" y="0"/>
            <a:ext cx="8326323" cy="6858000"/>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a:blip r:embed="rId2">
              <a:alphaModFix amt="70000"/>
              <a:extLst>
                <a:ext uri="{28A0092B-C50C-407E-A947-70E740481C1C}">
                  <a14:useLocalDpi xmlns:a14="http://schemas.microsoft.com/office/drawing/2010/main" val="0"/>
                </a:ext>
              </a:extLst>
            </a:blip>
            <a:srcRect/>
            <a:stretch>
              <a:fillRect b="-21410"/>
            </a:stretch>
          </a:blipFill>
        </p:spPr>
        <p:txBody>
          <a:bodyPr vert="horz" wrap="square" lIns="91440" tIns="45720" rIns="91440" bIns="45720" rtlCol="0">
            <a:noAutofit/>
          </a:bodyPr>
          <a:lstStyle>
            <a:lvl1pPr marL="0" indent="0">
              <a:buNone/>
              <a:defRPr lang="en-US" dirty="0"/>
            </a:lvl1pPr>
          </a:lstStyle>
          <a:p>
            <a:pPr marL="0" lvl="0" indent="0" rtl="0">
              <a:buNone/>
            </a:pPr>
            <a:r>
              <a:rPr lang="sv-se"/>
              <a:t>   </a:t>
            </a:r>
          </a:p>
        </p:txBody>
      </p:sp>
    </p:spTree>
    <p:extLst>
      <p:ext uri="{BB962C8B-B14F-4D97-AF65-F5344CB8AC3E}">
        <p14:creationId xmlns:p14="http://schemas.microsoft.com/office/powerpoint/2010/main" val="19717590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nehåll med bild 11">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612646" y="5012268"/>
            <a:ext cx="4019522" cy="1127275"/>
          </a:xfrm>
        </p:spPr>
        <p:txBody>
          <a:bodyPr rtlCol="0" anchor="t">
            <a:normAutofit/>
          </a:bodyPr>
          <a:lstStyle>
            <a:lvl1pPr>
              <a:defRPr sz="2800"/>
            </a:lvl1pPr>
          </a:lstStyle>
          <a:p>
            <a:pPr rtl="0"/>
            <a:r>
              <a:rPr lang="sv-se"/>
              <a:t>Klicka här för att ändra format</a:t>
            </a:r>
            <a:endParaRPr lang="en-US" dirty="0"/>
          </a:p>
        </p:txBody>
      </p:sp>
      <p:sp>
        <p:nvSpPr>
          <p:cNvPr id="3" name="Platshållare för bild 10">
            <a:extLst>
              <a:ext uri="{FF2B5EF4-FFF2-40B4-BE49-F238E27FC236}">
                <a16:creationId xmlns:a16="http://schemas.microsoft.com/office/drawing/2014/main" id="{57836329-0E33-400A-F13A-F2FE36C0C9BB}"/>
              </a:ext>
            </a:extLst>
          </p:cNvPr>
          <p:cNvSpPr>
            <a:spLocks noGrp="1"/>
          </p:cNvSpPr>
          <p:nvPr>
            <p:ph type="pic" sz="quarter" idx="13" hasCustomPrompt="1"/>
          </p:nvPr>
        </p:nvSpPr>
        <p:spPr>
          <a:xfrm>
            <a:off x="-1" y="0"/>
            <a:ext cx="12192000" cy="4635132"/>
          </a:xfrm>
          <a:blipFill>
            <a:blip r:embed="rId2">
              <a:alphaModFix amt="70000"/>
              <a:extLst>
                <a:ext uri="{28A0092B-C50C-407E-A947-70E740481C1C}">
                  <a14:useLocalDpi xmlns:a14="http://schemas.microsoft.com/office/drawing/2010/main" val="0"/>
                </a:ext>
              </a:extLst>
            </a:blip>
            <a:srcRect/>
            <a:stretch>
              <a:fillRect t="-22922" b="-40162"/>
            </a:stretch>
          </a:blipFill>
        </p:spPr>
        <p:txBody>
          <a:bodyPr vert="horz" lIns="91440" tIns="45720" rIns="91440" bIns="45720" rtlCol="0">
            <a:normAutofit/>
          </a:bodyPr>
          <a:lstStyle>
            <a:lvl1pPr marL="0" indent="0">
              <a:buNone/>
              <a:defRPr lang="en-US" dirty="0"/>
            </a:lvl1pPr>
          </a:lstStyle>
          <a:p>
            <a:pPr marL="0" lvl="0" indent="0" rtl="0">
              <a:buNone/>
            </a:pPr>
            <a:r>
              <a:rPr lang="sv-se"/>
              <a:t>   </a:t>
            </a:r>
          </a:p>
        </p:txBody>
      </p:sp>
      <p:sp>
        <p:nvSpPr>
          <p:cNvPr id="8" name="Platshållare för innehåll 7">
            <a:extLst>
              <a:ext uri="{FF2B5EF4-FFF2-40B4-BE49-F238E27FC236}">
                <a16:creationId xmlns:a16="http://schemas.microsoft.com/office/drawing/2014/main" id="{C3D15418-1E32-0501-0E66-54FC2DD08E39}"/>
              </a:ext>
            </a:extLst>
          </p:cNvPr>
          <p:cNvSpPr>
            <a:spLocks noGrp="1"/>
          </p:cNvSpPr>
          <p:nvPr>
            <p:ph sz="quarter" idx="14"/>
          </p:nvPr>
        </p:nvSpPr>
        <p:spPr>
          <a:xfrm>
            <a:off x="5156009" y="5012267"/>
            <a:ext cx="6426391" cy="124157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dirty="0"/>
          </a:p>
        </p:txBody>
      </p:sp>
      <p:sp>
        <p:nvSpPr>
          <p:cNvPr id="6" name="Platshållare för sidfot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endParaRPr lang="en-US"/>
          </a:p>
        </p:txBody>
      </p:sp>
      <p:sp>
        <p:nvSpPr>
          <p:cNvPr id="5" name="Platshållare för datum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11/14/2025</a:t>
            </a:r>
          </a:p>
        </p:txBody>
      </p:sp>
      <p:sp>
        <p:nvSpPr>
          <p:cNvPr id="7" name="Platshållare för bildnumm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12689980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nehåll med bild 12">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612646" y="3880757"/>
            <a:ext cx="3044954" cy="2245126"/>
          </a:xfrm>
        </p:spPr>
        <p:txBody>
          <a:bodyPr rtlCol="0" anchor="t">
            <a:normAutofit/>
          </a:bodyPr>
          <a:lstStyle>
            <a:lvl1pPr>
              <a:defRPr sz="2800"/>
            </a:lvl1pPr>
          </a:lstStyle>
          <a:p>
            <a:pPr rtl="0"/>
            <a:r>
              <a:rPr lang="sv-se"/>
              <a:t>Klicka här för att ändra format</a:t>
            </a:r>
            <a:endParaRPr lang="en-US" dirty="0"/>
          </a:p>
        </p:txBody>
      </p:sp>
      <p:sp>
        <p:nvSpPr>
          <p:cNvPr id="3" name="Platshållare för bild 10">
            <a:extLst>
              <a:ext uri="{FF2B5EF4-FFF2-40B4-BE49-F238E27FC236}">
                <a16:creationId xmlns:a16="http://schemas.microsoft.com/office/drawing/2014/main" id="{D7DC0BD7-459D-5085-1D07-C780387A4825}"/>
              </a:ext>
            </a:extLst>
          </p:cNvPr>
          <p:cNvSpPr>
            <a:spLocks noGrp="1"/>
          </p:cNvSpPr>
          <p:nvPr>
            <p:ph type="pic" sz="quarter" idx="13" hasCustomPrompt="1"/>
          </p:nvPr>
        </p:nvSpPr>
        <p:spPr>
          <a:xfrm>
            <a:off x="-1" y="0"/>
            <a:ext cx="12192000" cy="3443331"/>
          </a:xfrm>
          <a:blipFill>
            <a:blip r:embed="rId2">
              <a:alphaModFix amt="70000"/>
              <a:extLst>
                <a:ext uri="{28A0092B-C50C-407E-A947-70E740481C1C}">
                  <a14:useLocalDpi xmlns:a14="http://schemas.microsoft.com/office/drawing/2010/main" val="0"/>
                </a:ext>
              </a:extLst>
            </a:blip>
            <a:srcRect/>
            <a:stretch>
              <a:fillRect t="-35408" b="-100760"/>
            </a:stretch>
          </a:blipFill>
        </p:spPr>
        <p:txBody>
          <a:bodyPr vert="horz" lIns="91440" tIns="45720" rIns="91440" bIns="45720" rtlCol="0">
            <a:normAutofit/>
          </a:bodyPr>
          <a:lstStyle>
            <a:lvl1pPr marL="0" indent="0">
              <a:buNone/>
              <a:defRPr lang="en-US" dirty="0"/>
            </a:lvl1pPr>
          </a:lstStyle>
          <a:p>
            <a:pPr marL="0" lvl="0" indent="0" rtl="0">
              <a:buNone/>
            </a:pPr>
            <a:r>
              <a:rPr lang="sv-se"/>
              <a:t>   </a:t>
            </a:r>
          </a:p>
        </p:txBody>
      </p:sp>
      <p:sp>
        <p:nvSpPr>
          <p:cNvPr id="8" name="Platshållare för innehåll 7">
            <a:extLst>
              <a:ext uri="{FF2B5EF4-FFF2-40B4-BE49-F238E27FC236}">
                <a16:creationId xmlns:a16="http://schemas.microsoft.com/office/drawing/2014/main" id="{C3D15418-1E32-0501-0E66-54FC2DD08E39}"/>
              </a:ext>
            </a:extLst>
          </p:cNvPr>
          <p:cNvSpPr>
            <a:spLocks noGrp="1"/>
          </p:cNvSpPr>
          <p:nvPr>
            <p:ph sz="quarter" idx="14"/>
          </p:nvPr>
        </p:nvSpPr>
        <p:spPr>
          <a:xfrm>
            <a:off x="4122370" y="3880757"/>
            <a:ext cx="7460029" cy="2443843"/>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dirty="0"/>
          </a:p>
        </p:txBody>
      </p:sp>
      <p:sp>
        <p:nvSpPr>
          <p:cNvPr id="6" name="Platshållare för sidfot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endParaRPr lang="en-US" dirty="0"/>
          </a:p>
        </p:txBody>
      </p:sp>
      <p:sp>
        <p:nvSpPr>
          <p:cNvPr id="5" name="Platshållare för datum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11/14/2025</a:t>
            </a:r>
          </a:p>
        </p:txBody>
      </p:sp>
      <p:sp>
        <p:nvSpPr>
          <p:cNvPr id="7" name="Platshållare för bildnumm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36139474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nehåll med bild 13">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609600" y="707477"/>
            <a:ext cx="3021873" cy="1773540"/>
          </a:xfrm>
        </p:spPr>
        <p:txBody>
          <a:bodyPr rtlCol="0" anchor="t">
            <a:normAutofit/>
          </a:bodyPr>
          <a:lstStyle>
            <a:lvl1pPr>
              <a:defRPr sz="2800"/>
            </a:lvl1pPr>
          </a:lstStyle>
          <a:p>
            <a:pPr rtl="0"/>
            <a:r>
              <a:rPr lang="sv-se"/>
              <a:t>Klicka här för att ändra format</a:t>
            </a:r>
            <a:endParaRPr lang="en-US" dirty="0"/>
          </a:p>
        </p:txBody>
      </p:sp>
      <p:sp>
        <p:nvSpPr>
          <p:cNvPr id="8" name="Platshållare för innehåll 7">
            <a:extLst>
              <a:ext uri="{FF2B5EF4-FFF2-40B4-BE49-F238E27FC236}">
                <a16:creationId xmlns:a16="http://schemas.microsoft.com/office/drawing/2014/main" id="{C3D15418-1E32-0501-0E66-54FC2DD08E39}"/>
              </a:ext>
            </a:extLst>
          </p:cNvPr>
          <p:cNvSpPr>
            <a:spLocks noGrp="1"/>
          </p:cNvSpPr>
          <p:nvPr>
            <p:ph sz="quarter" idx="14"/>
          </p:nvPr>
        </p:nvSpPr>
        <p:spPr>
          <a:xfrm>
            <a:off x="4122370" y="707476"/>
            <a:ext cx="7460029" cy="2330455"/>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6" name="Platshållare för sidfot 5">
            <a:extLst>
              <a:ext uri="{FF2B5EF4-FFF2-40B4-BE49-F238E27FC236}">
                <a16:creationId xmlns:a16="http://schemas.microsoft.com/office/drawing/2014/main" id="{C2BDD5A2-CE3E-3215-6DAA-F75C0D1229DA}"/>
              </a:ext>
            </a:extLst>
          </p:cNvPr>
          <p:cNvSpPr>
            <a:spLocks noGrp="1"/>
          </p:cNvSpPr>
          <p:nvPr>
            <p:ph type="ftr" sz="quarter" idx="11"/>
          </p:nvPr>
        </p:nvSpPr>
        <p:spPr>
          <a:xfrm>
            <a:off x="609600" y="3135210"/>
            <a:ext cx="2791027" cy="365125"/>
          </a:xfrm>
        </p:spPr>
        <p:txBody>
          <a:bodyPr rtlCol="0"/>
          <a:lstStyle/>
          <a:p>
            <a:pPr rtl="0"/>
            <a:endParaRPr lang="en-US" dirty="0"/>
          </a:p>
        </p:txBody>
      </p:sp>
      <p:sp>
        <p:nvSpPr>
          <p:cNvPr id="5" name="Platshållare för datum 4">
            <a:extLst>
              <a:ext uri="{FF2B5EF4-FFF2-40B4-BE49-F238E27FC236}">
                <a16:creationId xmlns:a16="http://schemas.microsoft.com/office/drawing/2014/main" id="{897D0B7E-1A60-DA52-6965-92412B1C2F9F}"/>
              </a:ext>
            </a:extLst>
          </p:cNvPr>
          <p:cNvSpPr>
            <a:spLocks noGrp="1"/>
          </p:cNvSpPr>
          <p:nvPr>
            <p:ph type="dt" sz="half" idx="10"/>
          </p:nvPr>
        </p:nvSpPr>
        <p:spPr>
          <a:xfrm>
            <a:off x="9565894" y="3135210"/>
            <a:ext cx="1559379" cy="365125"/>
          </a:xfrm>
        </p:spPr>
        <p:txBody>
          <a:bodyPr rtlCol="0"/>
          <a:lstStyle/>
          <a:p>
            <a:pPr rtl="0"/>
            <a:r>
              <a:rPr lang="en-US"/>
              <a:t>11/14/2025</a:t>
            </a:r>
          </a:p>
        </p:txBody>
      </p:sp>
      <p:sp>
        <p:nvSpPr>
          <p:cNvPr id="7" name="Platshållare för bildnumm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5151" y="3135210"/>
            <a:ext cx="429207" cy="365125"/>
          </a:xfrm>
        </p:spPr>
        <p:txBody>
          <a:bodyPr rtlCol="0"/>
          <a:lstStyle/>
          <a:p>
            <a:pPr rtl="0"/>
            <a:fld id="{AEAA3239-9EA4-4A65-A281-97F994456D9F}" type="slidenum">
              <a:rPr lang="en-US" smtClean="0"/>
              <a:t>‹#›</a:t>
            </a:fld>
            <a:endParaRPr lang="en-US"/>
          </a:p>
        </p:txBody>
      </p:sp>
      <p:sp>
        <p:nvSpPr>
          <p:cNvPr id="3" name="Platshållare för bild 3">
            <a:extLst>
              <a:ext uri="{FF2B5EF4-FFF2-40B4-BE49-F238E27FC236}">
                <a16:creationId xmlns:a16="http://schemas.microsoft.com/office/drawing/2014/main" id="{1501FC78-A6D6-12B6-70F0-49D93B570A08}"/>
              </a:ext>
            </a:extLst>
          </p:cNvPr>
          <p:cNvSpPr>
            <a:spLocks noGrp="1"/>
          </p:cNvSpPr>
          <p:nvPr>
            <p:ph type="pic" sz="quarter" idx="13" hasCustomPrompt="1"/>
          </p:nvPr>
        </p:nvSpPr>
        <p:spPr>
          <a:xfrm>
            <a:off x="-1" y="3636524"/>
            <a:ext cx="12192000" cy="3221477"/>
          </a:xfrm>
          <a:custGeom>
            <a:avLst/>
            <a:gdLst>
              <a:gd name="connsiteX0" fmla="*/ 0 w 12192000"/>
              <a:gd name="connsiteY0" fmla="*/ 0 h 3221477"/>
              <a:gd name="connsiteX1" fmla="*/ 12192000 w 12192000"/>
              <a:gd name="connsiteY1" fmla="*/ 0 h 3221477"/>
              <a:gd name="connsiteX2" fmla="*/ 12192000 w 12192000"/>
              <a:gd name="connsiteY2" fmla="*/ 3221477 h 3221477"/>
              <a:gd name="connsiteX3" fmla="*/ 0 w 12192000"/>
              <a:gd name="connsiteY3" fmla="*/ 3221477 h 3221477"/>
            </a:gdLst>
            <a:ahLst/>
            <a:cxnLst>
              <a:cxn ang="0">
                <a:pos x="connsiteX0" y="connsiteY0"/>
              </a:cxn>
              <a:cxn ang="0">
                <a:pos x="connsiteX1" y="connsiteY1"/>
              </a:cxn>
              <a:cxn ang="0">
                <a:pos x="connsiteX2" y="connsiteY2"/>
              </a:cxn>
              <a:cxn ang="0">
                <a:pos x="connsiteX3" y="connsiteY3"/>
              </a:cxn>
            </a:cxnLst>
            <a:rect l="l" t="t" r="r" b="b"/>
            <a:pathLst>
              <a:path w="12192000" h="3221477">
                <a:moveTo>
                  <a:pt x="0" y="0"/>
                </a:moveTo>
                <a:lnTo>
                  <a:pt x="12192000" y="0"/>
                </a:lnTo>
                <a:lnTo>
                  <a:pt x="12192000" y="3221477"/>
                </a:lnTo>
                <a:lnTo>
                  <a:pt x="0" y="3221477"/>
                </a:lnTo>
                <a:close/>
              </a:path>
            </a:pathLst>
          </a:custGeom>
          <a:blipFill>
            <a:blip r:embed="rId2">
              <a:alphaModFix amt="70000"/>
              <a:extLst>
                <a:ext uri="{28A0092B-C50C-407E-A947-70E740481C1C}">
                  <a14:useLocalDpi xmlns:a14="http://schemas.microsoft.com/office/drawing/2010/main" val="0"/>
                </a:ext>
              </a:extLst>
            </a:blip>
            <a:srcRect/>
            <a:stretch>
              <a:fillRect t="-35408" b="-100760"/>
            </a:stretch>
          </a:blipFill>
        </p:spPr>
        <p:txBody>
          <a:bodyPr vert="horz" lIns="91440" tIns="45720" rIns="91440" bIns="45720" rtlCol="0">
            <a:normAutofit/>
          </a:bodyPr>
          <a:lstStyle>
            <a:lvl1pPr marL="0" indent="0">
              <a:buNone/>
              <a:defRPr lang="en-US" dirty="0"/>
            </a:lvl1pPr>
          </a:lstStyle>
          <a:p>
            <a:pPr marL="0" lvl="0" indent="0" rtl="0">
              <a:buNone/>
            </a:pPr>
            <a:r>
              <a:rPr lang="sv-se"/>
              <a:t>   </a:t>
            </a:r>
          </a:p>
        </p:txBody>
      </p:sp>
    </p:spTree>
    <p:extLst>
      <p:ext uri="{BB962C8B-B14F-4D97-AF65-F5344CB8AC3E}">
        <p14:creationId xmlns:p14="http://schemas.microsoft.com/office/powerpoint/2010/main" val="890408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med bild 2">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336E9A-8E96-CD8C-7598-F87632CD81CF}"/>
              </a:ext>
            </a:extLst>
          </p:cNvPr>
          <p:cNvSpPr>
            <a:spLocks noGrp="1"/>
          </p:cNvSpPr>
          <p:nvPr>
            <p:ph type="ctrTitle"/>
          </p:nvPr>
        </p:nvSpPr>
        <p:spPr>
          <a:xfrm>
            <a:off x="7619999" y="609599"/>
            <a:ext cx="4191001" cy="3995191"/>
          </a:xfrm>
        </p:spPr>
        <p:txBody>
          <a:bodyPr vert="horz" lIns="91440" tIns="45720" rIns="91440" bIns="45720" rtlCol="0" anchor="t">
            <a:normAutofit/>
          </a:bodyPr>
          <a:lstStyle>
            <a:lvl1pPr>
              <a:defRPr lang="en-US" sz="3600" dirty="0"/>
            </a:lvl1pPr>
          </a:lstStyle>
          <a:p>
            <a:pPr lvl="0" rtl="0"/>
            <a:r>
              <a:rPr lang="sv-se"/>
              <a:t>Klicka här för att ändra format</a:t>
            </a:r>
          </a:p>
        </p:txBody>
      </p:sp>
      <p:sp>
        <p:nvSpPr>
          <p:cNvPr id="3" name="Underrubrik 2">
            <a:extLst>
              <a:ext uri="{FF2B5EF4-FFF2-40B4-BE49-F238E27FC236}">
                <a16:creationId xmlns:a16="http://schemas.microsoft.com/office/drawing/2014/main" id="{2BDC76B8-60F6-62D3-9F73-E81662203017}"/>
              </a:ext>
            </a:extLst>
          </p:cNvPr>
          <p:cNvSpPr>
            <a:spLocks noGrp="1"/>
          </p:cNvSpPr>
          <p:nvPr>
            <p:ph type="subTitle" idx="1"/>
          </p:nvPr>
        </p:nvSpPr>
        <p:spPr>
          <a:xfrm>
            <a:off x="7606769" y="4909931"/>
            <a:ext cx="3755116" cy="1033669"/>
          </a:xfrm>
        </p:spPr>
        <p:txBody>
          <a:bodyPr vert="horz" lIns="91440" tIns="45720" rIns="91440" bIns="45720" rtlCol="0" anchor="b">
            <a:normAutofit/>
          </a:bodyPr>
          <a:lstStyle>
            <a:lvl1pPr marL="0" indent="0">
              <a:buNone/>
              <a:defRPr lang="en-US" sz="1800" b="0" dirty="0"/>
            </a:lvl1pPr>
          </a:lstStyle>
          <a:p>
            <a:pPr lvl="0" rtl="0"/>
            <a:r>
              <a:rPr lang="sv-se"/>
              <a:t>Klicka om du vill redigera mall för underrubrikformat</a:t>
            </a:r>
          </a:p>
        </p:txBody>
      </p:sp>
      <p:sp>
        <p:nvSpPr>
          <p:cNvPr id="8" name="Platshållare för bild 13">
            <a:extLst>
              <a:ext uri="{FF2B5EF4-FFF2-40B4-BE49-F238E27FC236}">
                <a16:creationId xmlns:a16="http://schemas.microsoft.com/office/drawing/2014/main" id="{F23DFCBE-838A-B44C-6D44-E7C7C8D36BB0}"/>
              </a:ext>
            </a:extLst>
          </p:cNvPr>
          <p:cNvSpPr>
            <a:spLocks noGrp="1"/>
          </p:cNvSpPr>
          <p:nvPr>
            <p:ph type="pic" sz="quarter" idx="14" hasCustomPrompt="1"/>
          </p:nvPr>
        </p:nvSpPr>
        <p:spPr>
          <a:xfrm>
            <a:off x="1" y="0"/>
            <a:ext cx="7010399" cy="6858000"/>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blipFill>
            <a:blip r:embed="rId2">
              <a:alphaModFix amt="70000"/>
              <a:extLst>
                <a:ext uri="{28A0092B-C50C-407E-A947-70E740481C1C}">
                  <a14:useLocalDpi xmlns:a14="http://schemas.microsoft.com/office/drawing/2010/main" val="0"/>
                </a:ext>
              </a:extLst>
            </a:blip>
            <a:srcRect/>
            <a:stretch>
              <a:fillRect t="-1111" b="-1111"/>
            </a:stretch>
          </a:blipFill>
        </p:spPr>
        <p:txBody>
          <a:bodyPr wrap="square" rtlCol="0">
            <a:noAutofit/>
          </a:bodyPr>
          <a:lstStyle>
            <a:lvl1pPr marL="0" indent="0">
              <a:buNone/>
              <a:defRPr/>
            </a:lvl1pPr>
          </a:lstStyle>
          <a:p>
            <a:pPr rtl="0"/>
            <a:r>
              <a:rPr lang="sv-se"/>
              <a:t>   </a:t>
            </a:r>
          </a:p>
        </p:txBody>
      </p:sp>
      <p:sp>
        <p:nvSpPr>
          <p:cNvPr id="5" name="Platshållare för sidfot 4">
            <a:extLst>
              <a:ext uri="{FF2B5EF4-FFF2-40B4-BE49-F238E27FC236}">
                <a16:creationId xmlns:a16="http://schemas.microsoft.com/office/drawing/2014/main" id="{5B407A58-3351-E479-1A0C-2FF49FA42707}"/>
              </a:ext>
            </a:extLst>
          </p:cNvPr>
          <p:cNvSpPr>
            <a:spLocks noGrp="1"/>
          </p:cNvSpPr>
          <p:nvPr>
            <p:ph type="ftr" sz="quarter" idx="11"/>
          </p:nvPr>
        </p:nvSpPr>
        <p:spPr>
          <a:xfrm>
            <a:off x="7610856" y="6343955"/>
            <a:ext cx="2100482" cy="365125"/>
          </a:xfrm>
        </p:spPr>
        <p:txBody>
          <a:bodyPr rtlCol="0"/>
          <a:lstStyle/>
          <a:p>
            <a:pPr rtl="0"/>
            <a:endParaRPr lang="en-US" dirty="0"/>
          </a:p>
        </p:txBody>
      </p:sp>
      <p:sp>
        <p:nvSpPr>
          <p:cNvPr id="4" name="Platshållare för datum 3">
            <a:extLst>
              <a:ext uri="{FF2B5EF4-FFF2-40B4-BE49-F238E27FC236}">
                <a16:creationId xmlns:a16="http://schemas.microsoft.com/office/drawing/2014/main" id="{EAE2DAFA-435E-AAF9-8B67-495E5AFDCD91}"/>
              </a:ext>
            </a:extLst>
          </p:cNvPr>
          <p:cNvSpPr>
            <a:spLocks noGrp="1"/>
          </p:cNvSpPr>
          <p:nvPr>
            <p:ph type="dt" sz="half" idx="10"/>
          </p:nvPr>
        </p:nvSpPr>
        <p:spPr>
          <a:xfrm>
            <a:off x="9635138" y="6343955"/>
            <a:ext cx="1458908" cy="365125"/>
          </a:xfrm>
        </p:spPr>
        <p:txBody>
          <a:bodyPr rtlCol="0"/>
          <a:lstStyle>
            <a:lvl1pPr>
              <a:defRPr>
                <a:solidFill>
                  <a:schemeClr val="tx1"/>
                </a:solidFill>
                <a:effectLst/>
              </a:defRPr>
            </a:lvl1pPr>
          </a:lstStyle>
          <a:p>
            <a:pPr rtl="0"/>
            <a:r>
              <a:rPr lang="en-US"/>
              <a:t>11/14/2025</a:t>
            </a:r>
            <a:endParaRPr lang="en-US" dirty="0"/>
          </a:p>
        </p:txBody>
      </p:sp>
      <p:sp>
        <p:nvSpPr>
          <p:cNvPr id="6" name="Platshållare för bildnumm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89561776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nehåll med bild 14">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612647" y="559341"/>
            <a:ext cx="10858883" cy="932688"/>
          </a:xfrm>
        </p:spPr>
        <p:txBody>
          <a:bodyPr rtlCol="0" anchor="b"/>
          <a:lstStyle/>
          <a:p>
            <a:pPr rtl="0"/>
            <a:r>
              <a:rPr lang="sv-se"/>
              <a:t>Klicka här för att ändra format</a:t>
            </a:r>
          </a:p>
        </p:txBody>
      </p:sp>
      <p:sp>
        <p:nvSpPr>
          <p:cNvPr id="8" name="Platshållare för innehåll 7">
            <a:extLst>
              <a:ext uri="{FF2B5EF4-FFF2-40B4-BE49-F238E27FC236}">
                <a16:creationId xmlns:a16="http://schemas.microsoft.com/office/drawing/2014/main" id="{07755DB3-9272-8E5E-039F-AC14A2C07898}"/>
              </a:ext>
            </a:extLst>
          </p:cNvPr>
          <p:cNvSpPr>
            <a:spLocks noGrp="1"/>
          </p:cNvSpPr>
          <p:nvPr>
            <p:ph sz="quarter" idx="14"/>
          </p:nvPr>
        </p:nvSpPr>
        <p:spPr>
          <a:xfrm>
            <a:off x="612648" y="1634258"/>
            <a:ext cx="4485564" cy="4692340"/>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dirty="0"/>
          </a:p>
        </p:txBody>
      </p:sp>
      <p:sp>
        <p:nvSpPr>
          <p:cNvPr id="3" name="Platshållare för bild 11">
            <a:extLst>
              <a:ext uri="{FF2B5EF4-FFF2-40B4-BE49-F238E27FC236}">
                <a16:creationId xmlns:a16="http://schemas.microsoft.com/office/drawing/2014/main" id="{A17B8882-7E44-2F43-5379-0CB256DAFA7D}"/>
              </a:ext>
            </a:extLst>
          </p:cNvPr>
          <p:cNvSpPr>
            <a:spLocks noGrp="1"/>
          </p:cNvSpPr>
          <p:nvPr>
            <p:ph type="pic" sz="quarter" idx="13" hasCustomPrompt="1"/>
          </p:nvPr>
        </p:nvSpPr>
        <p:spPr>
          <a:xfrm>
            <a:off x="5658927" y="1713653"/>
            <a:ext cx="5812603" cy="4423879"/>
          </a:xfrm>
          <a:custGeom>
            <a:avLst/>
            <a:gdLst>
              <a:gd name="connsiteX0" fmla="*/ 0 w 6460672"/>
              <a:gd name="connsiteY0" fmla="*/ 0 h 5029200"/>
              <a:gd name="connsiteX1" fmla="*/ 6460672 w 6460672"/>
              <a:gd name="connsiteY1" fmla="*/ 0 h 5029200"/>
              <a:gd name="connsiteX2" fmla="*/ 6460672 w 6460672"/>
              <a:gd name="connsiteY2" fmla="*/ 5029200 h 5029200"/>
              <a:gd name="connsiteX3" fmla="*/ 0 w 646067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6460672" h="5029200">
                <a:moveTo>
                  <a:pt x="0" y="0"/>
                </a:moveTo>
                <a:lnTo>
                  <a:pt x="6460672" y="0"/>
                </a:lnTo>
                <a:lnTo>
                  <a:pt x="6460672" y="5029200"/>
                </a:lnTo>
                <a:lnTo>
                  <a:pt x="0" y="5029200"/>
                </a:lnTo>
                <a:close/>
              </a:path>
            </a:pathLst>
          </a:custGeom>
          <a:blipFill>
            <a:blip r:embed="rId2">
              <a:alphaModFix amt="70000"/>
              <a:extLst>
                <a:ext uri="{28A0092B-C50C-407E-A947-70E740481C1C}">
                  <a14:useLocalDpi xmlns:a14="http://schemas.microsoft.com/office/drawing/2010/main" val="0"/>
                </a:ext>
              </a:extLst>
            </a:blip>
            <a:srcRect/>
            <a:stretch>
              <a:fillRect t="-982" b="-30410"/>
            </a:stretch>
          </a:blipFill>
        </p:spPr>
        <p:txBody>
          <a:bodyPr vert="horz" wrap="square" lIns="91440" tIns="45720" rIns="91440" bIns="45720" rtlCol="0">
            <a:noAutofit/>
          </a:bodyPr>
          <a:lstStyle>
            <a:lvl1pPr>
              <a:buNone/>
              <a:defRPr lang="en-US" dirty="0"/>
            </a:lvl1pPr>
          </a:lstStyle>
          <a:p>
            <a:pPr marL="228600" lvl="0" indent="-228600" rtl="0"/>
            <a:r>
              <a:rPr lang="sv-se"/>
              <a:t>   </a:t>
            </a:r>
          </a:p>
        </p:txBody>
      </p:sp>
      <p:sp>
        <p:nvSpPr>
          <p:cNvPr id="9" name="Platshållare för sidfot 8">
            <a:extLst>
              <a:ext uri="{FF2B5EF4-FFF2-40B4-BE49-F238E27FC236}">
                <a16:creationId xmlns:a16="http://schemas.microsoft.com/office/drawing/2014/main" id="{820916D3-99FA-E971-607F-14E290E58854}"/>
              </a:ext>
            </a:extLst>
          </p:cNvPr>
          <p:cNvSpPr>
            <a:spLocks noGrp="1"/>
          </p:cNvSpPr>
          <p:nvPr>
            <p:ph type="ftr" sz="quarter" idx="16"/>
          </p:nvPr>
        </p:nvSpPr>
        <p:spPr>
          <a:xfrm>
            <a:off x="612647" y="6343955"/>
            <a:ext cx="2055525" cy="365125"/>
          </a:xfrm>
        </p:spPr>
        <p:txBody>
          <a:bodyPr rtlCol="0"/>
          <a:lstStyle/>
          <a:p>
            <a:pPr rtl="0"/>
            <a:endParaRPr lang="en-US" dirty="0"/>
          </a:p>
        </p:txBody>
      </p:sp>
      <p:sp>
        <p:nvSpPr>
          <p:cNvPr id="4" name="Platshållare för datum 3">
            <a:extLst>
              <a:ext uri="{FF2B5EF4-FFF2-40B4-BE49-F238E27FC236}">
                <a16:creationId xmlns:a16="http://schemas.microsoft.com/office/drawing/2014/main" id="{9F3CAD5B-18BB-E21E-3A4C-7BAACB8519A4}"/>
              </a:ext>
            </a:extLst>
          </p:cNvPr>
          <p:cNvSpPr>
            <a:spLocks noGrp="1"/>
          </p:cNvSpPr>
          <p:nvPr>
            <p:ph type="dt" sz="half" idx="15"/>
          </p:nvPr>
        </p:nvSpPr>
        <p:spPr>
          <a:xfrm>
            <a:off x="3232969" y="6343955"/>
            <a:ext cx="1449697" cy="365125"/>
          </a:xfrm>
        </p:spPr>
        <p:txBody>
          <a:bodyPr rtlCol="0"/>
          <a:lstStyle/>
          <a:p>
            <a:pPr rtl="0"/>
            <a:r>
              <a:rPr lang="en-US"/>
              <a:t>11/14/2025</a:t>
            </a:r>
            <a:endParaRPr lang="en-US" dirty="0"/>
          </a:p>
        </p:txBody>
      </p:sp>
      <p:sp>
        <p:nvSpPr>
          <p:cNvPr id="10" name="Platshållare för bildnummer 9">
            <a:extLst>
              <a:ext uri="{FF2B5EF4-FFF2-40B4-BE49-F238E27FC236}">
                <a16:creationId xmlns:a16="http://schemas.microsoft.com/office/drawing/2014/main" id="{BBDEAB8E-8806-A459-E320-4CA2B455BFD7}"/>
              </a:ext>
            </a:extLst>
          </p:cNvPr>
          <p:cNvSpPr>
            <a:spLocks noGrp="1"/>
          </p:cNvSpPr>
          <p:nvPr>
            <p:ph type="sldNum" sz="quarter" idx="17"/>
          </p:nvPr>
        </p:nvSpPr>
        <p:spPr>
          <a:xfrm>
            <a:off x="4682667" y="6343955"/>
            <a:ext cx="443060" cy="365125"/>
          </a:xfrm>
        </p:spPr>
        <p:txBody>
          <a:bodyPr rtlCol="0"/>
          <a:lstStyle/>
          <a:p>
            <a:pPr rtl="0"/>
            <a:fld id="{AEAA3239-9EA4-4A65-A281-97F994456D9F}" type="slidenum">
              <a:rPr lang="en-US" smtClean="0"/>
              <a:t>‹#›</a:t>
            </a:fld>
            <a:endParaRPr lang="en-US" dirty="0"/>
          </a:p>
        </p:txBody>
      </p:sp>
    </p:spTree>
    <p:extLst>
      <p:ext uri="{BB962C8B-B14F-4D97-AF65-F5344CB8AC3E}">
        <p14:creationId xmlns:p14="http://schemas.microsoft.com/office/powerpoint/2010/main" val="3978493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nehåll med bild 15">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612647" y="559341"/>
            <a:ext cx="10969753" cy="932688"/>
          </a:xfrm>
        </p:spPr>
        <p:txBody>
          <a:bodyPr rtlCol="0" anchor="b"/>
          <a:lstStyle/>
          <a:p>
            <a:pPr rtl="0"/>
            <a:r>
              <a:rPr lang="sv-se"/>
              <a:t>Klicka här för att ändra format</a:t>
            </a:r>
            <a:endParaRPr lang="en-US" dirty="0"/>
          </a:p>
        </p:txBody>
      </p:sp>
      <p:sp>
        <p:nvSpPr>
          <p:cNvPr id="8" name="Platshållare för innehåll 7">
            <a:extLst>
              <a:ext uri="{FF2B5EF4-FFF2-40B4-BE49-F238E27FC236}">
                <a16:creationId xmlns:a16="http://schemas.microsoft.com/office/drawing/2014/main" id="{07755DB3-9272-8E5E-039F-AC14A2C07898}"/>
              </a:ext>
            </a:extLst>
          </p:cNvPr>
          <p:cNvSpPr>
            <a:spLocks noGrp="1"/>
          </p:cNvSpPr>
          <p:nvPr>
            <p:ph sz="quarter" idx="14"/>
          </p:nvPr>
        </p:nvSpPr>
        <p:spPr>
          <a:xfrm>
            <a:off x="612647" y="1912398"/>
            <a:ext cx="4637269" cy="4207695"/>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dirty="0"/>
          </a:p>
        </p:txBody>
      </p:sp>
      <p:sp>
        <p:nvSpPr>
          <p:cNvPr id="3" name="Platshållare för bild 5">
            <a:extLst>
              <a:ext uri="{FF2B5EF4-FFF2-40B4-BE49-F238E27FC236}">
                <a16:creationId xmlns:a16="http://schemas.microsoft.com/office/drawing/2014/main" id="{FABF300C-BF63-0C2D-E92E-2743CCEAA124}"/>
              </a:ext>
            </a:extLst>
          </p:cNvPr>
          <p:cNvSpPr>
            <a:spLocks noGrp="1"/>
          </p:cNvSpPr>
          <p:nvPr>
            <p:ph type="pic" sz="quarter" idx="13" hasCustomPrompt="1"/>
          </p:nvPr>
        </p:nvSpPr>
        <p:spPr>
          <a:xfrm>
            <a:off x="5737861" y="1929756"/>
            <a:ext cx="5741992" cy="4207696"/>
          </a:xfrm>
          <a:custGeom>
            <a:avLst/>
            <a:gdLst>
              <a:gd name="connsiteX0" fmla="*/ 0 w 5560101"/>
              <a:gd name="connsiteY0" fmla="*/ 0 h 4074407"/>
              <a:gd name="connsiteX1" fmla="*/ 5560101 w 5560101"/>
              <a:gd name="connsiteY1" fmla="*/ 0 h 4074407"/>
              <a:gd name="connsiteX2" fmla="*/ 5560101 w 5560101"/>
              <a:gd name="connsiteY2" fmla="*/ 4074407 h 4074407"/>
              <a:gd name="connsiteX3" fmla="*/ 0 w 5560101"/>
              <a:gd name="connsiteY3" fmla="*/ 4074407 h 4074407"/>
            </a:gdLst>
            <a:ahLst/>
            <a:cxnLst>
              <a:cxn ang="0">
                <a:pos x="connsiteX0" y="connsiteY0"/>
              </a:cxn>
              <a:cxn ang="0">
                <a:pos x="connsiteX1" y="connsiteY1"/>
              </a:cxn>
              <a:cxn ang="0">
                <a:pos x="connsiteX2" y="connsiteY2"/>
              </a:cxn>
              <a:cxn ang="0">
                <a:pos x="connsiteX3" y="connsiteY3"/>
              </a:cxn>
            </a:cxnLst>
            <a:rect l="l" t="t" r="r" b="b"/>
            <a:pathLst>
              <a:path w="5560101" h="4074407">
                <a:moveTo>
                  <a:pt x="0" y="0"/>
                </a:moveTo>
                <a:lnTo>
                  <a:pt x="5560101" y="0"/>
                </a:lnTo>
                <a:lnTo>
                  <a:pt x="5560101" y="4074407"/>
                </a:lnTo>
                <a:lnTo>
                  <a:pt x="0" y="4074407"/>
                </a:lnTo>
                <a:close/>
              </a:path>
            </a:pathLst>
          </a:custGeom>
          <a:blipFill>
            <a:blip r:embed="rId2">
              <a:alphaModFix amt="70000"/>
              <a:extLst>
                <a:ext uri="{28A0092B-C50C-407E-A947-70E740481C1C}">
                  <a14:useLocalDpi xmlns:a14="http://schemas.microsoft.com/office/drawing/2010/main" val="0"/>
                </a:ext>
              </a:extLst>
            </a:blip>
            <a:srcRect/>
            <a:stretch>
              <a:fillRect t="-982" b="-30410"/>
            </a:stretch>
          </a:blipFill>
        </p:spPr>
        <p:txBody>
          <a:bodyPr vert="horz" wrap="square" lIns="91440" tIns="45720" rIns="91440" bIns="45720" rtlCol="0">
            <a:noAutofit/>
          </a:bodyPr>
          <a:lstStyle>
            <a:lvl1pPr>
              <a:buNone/>
              <a:defRPr lang="en-US" dirty="0"/>
            </a:lvl1pPr>
          </a:lstStyle>
          <a:p>
            <a:pPr marL="228600" lvl="0" indent="-228600" rtl="0"/>
            <a:r>
              <a:rPr lang="sv-se"/>
              <a:t>   </a:t>
            </a:r>
          </a:p>
        </p:txBody>
      </p:sp>
      <p:sp>
        <p:nvSpPr>
          <p:cNvPr id="9" name="Platshållare för sidfot 8">
            <a:extLst>
              <a:ext uri="{FF2B5EF4-FFF2-40B4-BE49-F238E27FC236}">
                <a16:creationId xmlns:a16="http://schemas.microsoft.com/office/drawing/2014/main" id="{820916D3-99FA-E971-607F-14E290E58854}"/>
              </a:ext>
            </a:extLst>
          </p:cNvPr>
          <p:cNvSpPr>
            <a:spLocks noGrp="1"/>
          </p:cNvSpPr>
          <p:nvPr>
            <p:ph type="ftr" sz="quarter" idx="16"/>
          </p:nvPr>
        </p:nvSpPr>
        <p:spPr>
          <a:xfrm>
            <a:off x="612647" y="6343955"/>
            <a:ext cx="2642932" cy="365125"/>
          </a:xfrm>
        </p:spPr>
        <p:txBody>
          <a:bodyPr rtlCol="0"/>
          <a:lstStyle/>
          <a:p>
            <a:pPr rtl="0"/>
            <a:endParaRPr lang="en-US" dirty="0"/>
          </a:p>
        </p:txBody>
      </p:sp>
      <p:sp>
        <p:nvSpPr>
          <p:cNvPr id="4" name="Platshållare för datum 3">
            <a:extLst>
              <a:ext uri="{FF2B5EF4-FFF2-40B4-BE49-F238E27FC236}">
                <a16:creationId xmlns:a16="http://schemas.microsoft.com/office/drawing/2014/main" id="{9F3CAD5B-18BB-E21E-3A4C-7BAACB8519A4}"/>
              </a:ext>
            </a:extLst>
          </p:cNvPr>
          <p:cNvSpPr>
            <a:spLocks noGrp="1"/>
          </p:cNvSpPr>
          <p:nvPr>
            <p:ph type="dt" sz="half" idx="15"/>
          </p:nvPr>
        </p:nvSpPr>
        <p:spPr>
          <a:xfrm>
            <a:off x="9686595" y="6343955"/>
            <a:ext cx="1449697" cy="365125"/>
          </a:xfrm>
        </p:spPr>
        <p:txBody>
          <a:bodyPr rtlCol="0"/>
          <a:lstStyle/>
          <a:p>
            <a:pPr rtl="0"/>
            <a:r>
              <a:rPr lang="en-US"/>
              <a:t>11/14/2025</a:t>
            </a:r>
            <a:endParaRPr lang="en-US" dirty="0"/>
          </a:p>
        </p:txBody>
      </p:sp>
      <p:sp>
        <p:nvSpPr>
          <p:cNvPr id="10" name="Platshållare för bildnumm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1136293" y="6343955"/>
            <a:ext cx="443060" cy="365125"/>
          </a:xfrm>
        </p:spPr>
        <p:txBody>
          <a:bodyPr rtlCol="0"/>
          <a:lstStyle/>
          <a:p>
            <a:pPr rtl="0"/>
            <a:fld id="{AEAA3239-9EA4-4A65-A281-97F994456D9F}" type="slidenum">
              <a:rPr lang="en-US" smtClean="0"/>
              <a:t>‹#›</a:t>
            </a:fld>
            <a:endParaRPr lang="en-US" dirty="0"/>
          </a:p>
        </p:txBody>
      </p:sp>
    </p:spTree>
    <p:extLst>
      <p:ext uri="{BB962C8B-B14F-4D97-AF65-F5344CB8AC3E}">
        <p14:creationId xmlns:p14="http://schemas.microsoft.com/office/powerpoint/2010/main" val="3316037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nehåll med bild 16">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612647" y="557784"/>
            <a:ext cx="10969753" cy="932688"/>
          </a:xfrm>
        </p:spPr>
        <p:txBody>
          <a:bodyPr rtlCol="0" anchor="b"/>
          <a:lstStyle/>
          <a:p>
            <a:pPr rtl="0"/>
            <a:r>
              <a:rPr lang="sv-se"/>
              <a:t>Klicka här för att ändra format</a:t>
            </a:r>
            <a:endParaRPr lang="en-US" dirty="0"/>
          </a:p>
        </p:txBody>
      </p:sp>
      <p:sp>
        <p:nvSpPr>
          <p:cNvPr id="3" name="Platshållare för bild 11">
            <a:extLst>
              <a:ext uri="{FF2B5EF4-FFF2-40B4-BE49-F238E27FC236}">
                <a16:creationId xmlns:a16="http://schemas.microsoft.com/office/drawing/2014/main" id="{540328D1-2BDE-2F4E-1FEF-8164A6CEF95B}"/>
              </a:ext>
            </a:extLst>
          </p:cNvPr>
          <p:cNvSpPr>
            <a:spLocks noGrp="1"/>
          </p:cNvSpPr>
          <p:nvPr>
            <p:ph type="pic" sz="quarter" idx="13" hasCustomPrompt="1"/>
          </p:nvPr>
        </p:nvSpPr>
        <p:spPr>
          <a:xfrm>
            <a:off x="720468" y="1713653"/>
            <a:ext cx="5812603" cy="4423879"/>
          </a:xfrm>
          <a:custGeom>
            <a:avLst/>
            <a:gdLst>
              <a:gd name="connsiteX0" fmla="*/ 0 w 6460672"/>
              <a:gd name="connsiteY0" fmla="*/ 0 h 5029200"/>
              <a:gd name="connsiteX1" fmla="*/ 6460672 w 6460672"/>
              <a:gd name="connsiteY1" fmla="*/ 0 h 5029200"/>
              <a:gd name="connsiteX2" fmla="*/ 6460672 w 6460672"/>
              <a:gd name="connsiteY2" fmla="*/ 5029200 h 5029200"/>
              <a:gd name="connsiteX3" fmla="*/ 0 w 646067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6460672" h="5029200">
                <a:moveTo>
                  <a:pt x="0" y="0"/>
                </a:moveTo>
                <a:lnTo>
                  <a:pt x="6460672" y="0"/>
                </a:lnTo>
                <a:lnTo>
                  <a:pt x="6460672" y="5029200"/>
                </a:lnTo>
                <a:lnTo>
                  <a:pt x="0" y="5029200"/>
                </a:lnTo>
                <a:close/>
              </a:path>
            </a:pathLst>
          </a:custGeom>
          <a:blipFill>
            <a:blip r:embed="rId2">
              <a:alphaModFix amt="70000"/>
              <a:extLst>
                <a:ext uri="{28A0092B-C50C-407E-A947-70E740481C1C}">
                  <a14:useLocalDpi xmlns:a14="http://schemas.microsoft.com/office/drawing/2010/main" val="0"/>
                </a:ext>
              </a:extLst>
            </a:blip>
            <a:srcRect/>
            <a:stretch>
              <a:fillRect t="-982" b="-30410"/>
            </a:stretch>
          </a:blipFill>
        </p:spPr>
        <p:txBody>
          <a:bodyPr vert="horz" wrap="square" lIns="91440" tIns="45720" rIns="91440" bIns="45720" rtlCol="0">
            <a:noAutofit/>
          </a:bodyPr>
          <a:lstStyle>
            <a:lvl1pPr>
              <a:buNone/>
              <a:defRPr lang="en-US" dirty="0"/>
            </a:lvl1pPr>
          </a:lstStyle>
          <a:p>
            <a:pPr marL="228600" lvl="0" indent="-228600" rtl="0"/>
            <a:r>
              <a:rPr lang="sv-se"/>
              <a:t>   </a:t>
            </a:r>
          </a:p>
        </p:txBody>
      </p:sp>
      <p:sp>
        <p:nvSpPr>
          <p:cNvPr id="8" name="Platshållare för innehåll 7">
            <a:extLst>
              <a:ext uri="{FF2B5EF4-FFF2-40B4-BE49-F238E27FC236}">
                <a16:creationId xmlns:a16="http://schemas.microsoft.com/office/drawing/2014/main" id="{07755DB3-9272-8E5E-039F-AC14A2C07898}"/>
              </a:ext>
            </a:extLst>
          </p:cNvPr>
          <p:cNvSpPr>
            <a:spLocks noGrp="1"/>
          </p:cNvSpPr>
          <p:nvPr>
            <p:ph sz="quarter" idx="14"/>
          </p:nvPr>
        </p:nvSpPr>
        <p:spPr>
          <a:xfrm>
            <a:off x="7103255" y="1627632"/>
            <a:ext cx="4479145" cy="4692340"/>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9" name="Platshållare för sidfot 8">
            <a:extLst>
              <a:ext uri="{FF2B5EF4-FFF2-40B4-BE49-F238E27FC236}">
                <a16:creationId xmlns:a16="http://schemas.microsoft.com/office/drawing/2014/main" id="{820916D3-99FA-E971-607F-14E290E58854}"/>
              </a:ext>
            </a:extLst>
          </p:cNvPr>
          <p:cNvSpPr>
            <a:spLocks noGrp="1"/>
          </p:cNvSpPr>
          <p:nvPr>
            <p:ph type="ftr" sz="quarter" idx="16"/>
          </p:nvPr>
        </p:nvSpPr>
        <p:spPr>
          <a:xfrm>
            <a:off x="7103254" y="6343955"/>
            <a:ext cx="2144113" cy="365125"/>
          </a:xfrm>
        </p:spPr>
        <p:txBody>
          <a:bodyPr rtlCol="0"/>
          <a:lstStyle/>
          <a:p>
            <a:pPr rtl="0"/>
            <a:endParaRPr lang="en-US" dirty="0"/>
          </a:p>
        </p:txBody>
      </p:sp>
      <p:sp>
        <p:nvSpPr>
          <p:cNvPr id="4" name="Platshållare för datum 3">
            <a:extLst>
              <a:ext uri="{FF2B5EF4-FFF2-40B4-BE49-F238E27FC236}">
                <a16:creationId xmlns:a16="http://schemas.microsoft.com/office/drawing/2014/main" id="{9F3CAD5B-18BB-E21E-3A4C-7BAACB8519A4}"/>
              </a:ext>
            </a:extLst>
          </p:cNvPr>
          <p:cNvSpPr>
            <a:spLocks noGrp="1"/>
          </p:cNvSpPr>
          <p:nvPr>
            <p:ph type="dt" sz="half" idx="15"/>
          </p:nvPr>
        </p:nvSpPr>
        <p:spPr>
          <a:xfrm>
            <a:off x="9698655" y="6343955"/>
            <a:ext cx="1449697" cy="365125"/>
          </a:xfrm>
        </p:spPr>
        <p:txBody>
          <a:bodyPr rtlCol="0"/>
          <a:lstStyle/>
          <a:p>
            <a:pPr rtl="0"/>
            <a:r>
              <a:rPr lang="en-US"/>
              <a:t>11/14/2025</a:t>
            </a:r>
            <a:endParaRPr lang="en-US" dirty="0"/>
          </a:p>
        </p:txBody>
      </p:sp>
      <p:sp>
        <p:nvSpPr>
          <p:cNvPr id="10" name="Platshållare för bildnumm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1125200" y="6343955"/>
            <a:ext cx="443060" cy="365125"/>
          </a:xfrm>
        </p:spPr>
        <p:txBody>
          <a:bodyPr rtlCol="0"/>
          <a:lstStyle/>
          <a:p>
            <a:pPr rtl="0"/>
            <a:fld id="{AEAA3239-9EA4-4A65-A281-97F994456D9F}" type="slidenum">
              <a:rPr lang="en-US" smtClean="0"/>
              <a:t>‹#›</a:t>
            </a:fld>
            <a:endParaRPr lang="en-US" dirty="0"/>
          </a:p>
        </p:txBody>
      </p:sp>
    </p:spTree>
    <p:extLst>
      <p:ext uri="{BB962C8B-B14F-4D97-AF65-F5344CB8AC3E}">
        <p14:creationId xmlns:p14="http://schemas.microsoft.com/office/powerpoint/2010/main" val="32211811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nehåll med bild 17">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612648" y="706802"/>
            <a:ext cx="4672584" cy="1269482"/>
          </a:xfrm>
        </p:spPr>
        <p:txBody>
          <a:bodyPr rtlCol="0" anchor="t">
            <a:normAutofit/>
          </a:bodyPr>
          <a:lstStyle>
            <a:lvl1pPr>
              <a:defRPr sz="2800"/>
            </a:lvl1pPr>
          </a:lstStyle>
          <a:p>
            <a:pPr rtl="0"/>
            <a:r>
              <a:rPr lang="sv-se"/>
              <a:t>Klicka här för att ändra format</a:t>
            </a:r>
            <a:endParaRPr lang="en-US" dirty="0"/>
          </a:p>
        </p:txBody>
      </p:sp>
      <p:sp>
        <p:nvSpPr>
          <p:cNvPr id="3" name="Platshållare för bild 10">
            <a:extLst>
              <a:ext uri="{FF2B5EF4-FFF2-40B4-BE49-F238E27FC236}">
                <a16:creationId xmlns:a16="http://schemas.microsoft.com/office/drawing/2014/main" id="{C36A4B8D-8D2D-46AE-10C0-1E415128B437}"/>
              </a:ext>
            </a:extLst>
          </p:cNvPr>
          <p:cNvSpPr>
            <a:spLocks noGrp="1"/>
          </p:cNvSpPr>
          <p:nvPr>
            <p:ph type="pic" sz="quarter" idx="13" hasCustomPrompt="1"/>
          </p:nvPr>
        </p:nvSpPr>
        <p:spPr>
          <a:xfrm>
            <a:off x="720468" y="2173850"/>
            <a:ext cx="4564763" cy="3963682"/>
          </a:xfrm>
          <a:blipFill>
            <a:blip r:embed="rId2">
              <a:alphaModFix amt="70000"/>
              <a:extLst>
                <a:ext uri="{28A0092B-C50C-407E-A947-70E740481C1C}">
                  <a14:useLocalDpi xmlns:a14="http://schemas.microsoft.com/office/drawing/2010/main" val="0"/>
                </a:ext>
              </a:extLst>
            </a:blip>
            <a:srcRect/>
            <a:stretch>
              <a:fillRect t="-744" b="-14420"/>
            </a:stretch>
          </a:blipFill>
        </p:spPr>
        <p:txBody>
          <a:bodyPr vert="horz" wrap="square" lIns="91440" tIns="45720" rIns="91440" bIns="45720" rtlCol="0">
            <a:noAutofit/>
          </a:bodyPr>
          <a:lstStyle>
            <a:lvl1pPr marL="0" indent="0">
              <a:buNone/>
              <a:defRPr lang="en-US" dirty="0"/>
            </a:lvl1pPr>
          </a:lstStyle>
          <a:p>
            <a:pPr marL="0" lvl="0" indent="0" rtl="0">
              <a:buNone/>
            </a:pPr>
            <a:r>
              <a:rPr lang="sv-se"/>
              <a:t>   </a:t>
            </a:r>
          </a:p>
        </p:txBody>
      </p:sp>
      <p:sp>
        <p:nvSpPr>
          <p:cNvPr id="8" name="Platshållare för innehåll 7">
            <a:extLst>
              <a:ext uri="{FF2B5EF4-FFF2-40B4-BE49-F238E27FC236}">
                <a16:creationId xmlns:a16="http://schemas.microsoft.com/office/drawing/2014/main" id="{8BAC3300-BF12-B200-9F06-8D5AC45CB7EF}"/>
              </a:ext>
            </a:extLst>
          </p:cNvPr>
          <p:cNvSpPr>
            <a:spLocks noGrp="1"/>
          </p:cNvSpPr>
          <p:nvPr>
            <p:ph sz="quarter" idx="14"/>
          </p:nvPr>
        </p:nvSpPr>
        <p:spPr>
          <a:xfrm>
            <a:off x="5905563" y="732155"/>
            <a:ext cx="5676838" cy="5405377"/>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dirty="0"/>
          </a:p>
        </p:txBody>
      </p:sp>
      <p:sp>
        <p:nvSpPr>
          <p:cNvPr id="6" name="Platshållare för sidfot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endParaRPr lang="en-US"/>
          </a:p>
        </p:txBody>
      </p:sp>
      <p:sp>
        <p:nvSpPr>
          <p:cNvPr id="5" name="Platshållare för datum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11/14/2025</a:t>
            </a:r>
          </a:p>
        </p:txBody>
      </p:sp>
      <p:sp>
        <p:nvSpPr>
          <p:cNvPr id="7" name="Platshållare för bildnumm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6936560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nehåll med bild 18">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612647" y="709098"/>
            <a:ext cx="3696859" cy="1316347"/>
          </a:xfrm>
        </p:spPr>
        <p:txBody>
          <a:bodyPr rtlCol="0" anchor="t">
            <a:normAutofit/>
          </a:bodyPr>
          <a:lstStyle>
            <a:lvl1pPr>
              <a:defRPr sz="2800"/>
            </a:lvl1pPr>
          </a:lstStyle>
          <a:p>
            <a:pPr rtl="0"/>
            <a:r>
              <a:rPr lang="sv-se"/>
              <a:t>Klicka här för att ändra format</a:t>
            </a:r>
            <a:endParaRPr lang="en-US" dirty="0"/>
          </a:p>
        </p:txBody>
      </p:sp>
      <p:sp>
        <p:nvSpPr>
          <p:cNvPr id="3" name="Platshållare för bild 10">
            <a:extLst>
              <a:ext uri="{FF2B5EF4-FFF2-40B4-BE49-F238E27FC236}">
                <a16:creationId xmlns:a16="http://schemas.microsoft.com/office/drawing/2014/main" id="{67D17DED-A899-B45E-0D05-D78D282CEC8E}"/>
              </a:ext>
            </a:extLst>
          </p:cNvPr>
          <p:cNvSpPr>
            <a:spLocks noGrp="1"/>
          </p:cNvSpPr>
          <p:nvPr>
            <p:ph type="pic" sz="quarter" idx="13" hasCustomPrompt="1"/>
          </p:nvPr>
        </p:nvSpPr>
        <p:spPr>
          <a:xfrm>
            <a:off x="731521" y="2295145"/>
            <a:ext cx="3540760" cy="3853758"/>
          </a:xfrm>
          <a:blipFill>
            <a:blip r:embed="rId2">
              <a:alphaModFix amt="70000"/>
              <a:extLst>
                <a:ext uri="{28A0092B-C50C-407E-A947-70E740481C1C}">
                  <a14:useLocalDpi xmlns:a14="http://schemas.microsoft.com/office/drawing/2010/main" val="0"/>
                </a:ext>
              </a:extLst>
            </a:blip>
            <a:srcRect/>
            <a:stretch>
              <a:fillRect l="-4420" r="-4420"/>
            </a:stretch>
          </a:blipFill>
        </p:spPr>
        <p:txBody>
          <a:bodyPr vert="horz" wrap="square" lIns="91440" tIns="45720" rIns="91440" bIns="45720" rtlCol="0">
            <a:noAutofit/>
          </a:bodyPr>
          <a:lstStyle>
            <a:lvl1pPr marL="0" indent="0">
              <a:buNone/>
              <a:defRPr lang="en-US" dirty="0"/>
            </a:lvl1pPr>
          </a:lstStyle>
          <a:p>
            <a:pPr marL="0" lvl="0" indent="0" rtl="0">
              <a:buNone/>
            </a:pPr>
            <a:r>
              <a:rPr lang="sv-se"/>
              <a:t>   </a:t>
            </a:r>
          </a:p>
        </p:txBody>
      </p:sp>
      <p:sp>
        <p:nvSpPr>
          <p:cNvPr id="8" name="Platshållare för innehåll 7">
            <a:extLst>
              <a:ext uri="{FF2B5EF4-FFF2-40B4-BE49-F238E27FC236}">
                <a16:creationId xmlns:a16="http://schemas.microsoft.com/office/drawing/2014/main" id="{83F7B03F-5EDA-605B-1A2E-F48896E48939}"/>
              </a:ext>
            </a:extLst>
          </p:cNvPr>
          <p:cNvSpPr>
            <a:spLocks noGrp="1"/>
          </p:cNvSpPr>
          <p:nvPr>
            <p:ph sz="quarter" idx="14"/>
          </p:nvPr>
        </p:nvSpPr>
        <p:spPr>
          <a:xfrm>
            <a:off x="4933150" y="586358"/>
            <a:ext cx="6644488" cy="5562546"/>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dirty="0"/>
          </a:p>
        </p:txBody>
      </p:sp>
      <p:sp>
        <p:nvSpPr>
          <p:cNvPr id="6" name="Platshållare för sidfot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endParaRPr lang="en-US"/>
          </a:p>
        </p:txBody>
      </p:sp>
      <p:sp>
        <p:nvSpPr>
          <p:cNvPr id="5" name="Platshållare för datum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11/14/2025</a:t>
            </a:r>
          </a:p>
        </p:txBody>
      </p:sp>
      <p:sp>
        <p:nvSpPr>
          <p:cNvPr id="7" name="Platshållare för bildnumm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27779101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tort tal">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56306E-B77F-CE22-FA8C-F08F17B5E9B4}"/>
              </a:ext>
            </a:extLst>
          </p:cNvPr>
          <p:cNvSpPr>
            <a:spLocks noGrp="1"/>
          </p:cNvSpPr>
          <p:nvPr>
            <p:ph type="title"/>
          </p:nvPr>
        </p:nvSpPr>
        <p:spPr>
          <a:xfrm>
            <a:off x="1219199" y="4495801"/>
            <a:ext cx="9762068" cy="1447800"/>
          </a:xfrm>
        </p:spPr>
        <p:txBody>
          <a:bodyPr rtlCol="0" anchor="ctr">
            <a:normAutofit/>
          </a:bodyPr>
          <a:lstStyle>
            <a:lvl1pPr algn="ctr">
              <a:lnSpc>
                <a:spcPct val="110000"/>
              </a:lnSpc>
              <a:defRPr sz="2800" b="0" cap="none" baseline="0">
                <a:solidFill>
                  <a:schemeClr val="bg2"/>
                </a:solidFill>
                <a:latin typeface="+mn-lt"/>
              </a:defRPr>
            </a:lvl1pPr>
          </a:lstStyle>
          <a:p>
            <a:pPr rtl="0"/>
            <a:r>
              <a:rPr lang="sv-se"/>
              <a:t>Klicka här för att ändra format</a:t>
            </a:r>
          </a:p>
        </p:txBody>
      </p:sp>
      <p:sp>
        <p:nvSpPr>
          <p:cNvPr id="7" name="Platshållare för innehåll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484094"/>
            <a:ext cx="10543032" cy="3783105"/>
          </a:xfrm>
        </p:spPr>
        <p:txBody>
          <a:bodyPr rtlCol="0" anchor="b">
            <a:normAutofit/>
          </a:bodyPr>
          <a:lstStyle>
            <a:lvl1pPr marL="0" indent="0" algn="ctr">
              <a:lnSpc>
                <a:spcPct val="90000"/>
              </a:lnSpc>
              <a:buNone/>
              <a:defRPr sz="22500" b="1">
                <a:solidFill>
                  <a:schemeClr val="accent1"/>
                </a:solidFill>
                <a:latin typeface="+mj-lt"/>
              </a:defRPr>
            </a:lvl1pPr>
          </a:lstStyle>
          <a:p>
            <a:pPr lvl="0" rtl="0"/>
            <a:r>
              <a:rPr lang="sv-se"/>
              <a:t>##%</a:t>
            </a:r>
          </a:p>
        </p:txBody>
      </p:sp>
      <p:sp>
        <p:nvSpPr>
          <p:cNvPr id="4" name="Platshållare för sidfot 3">
            <a:extLst>
              <a:ext uri="{FF2B5EF4-FFF2-40B4-BE49-F238E27FC236}">
                <a16:creationId xmlns:a16="http://schemas.microsoft.com/office/drawing/2014/main" id="{C394E47C-0C77-0005-1755-14F7739DF22E}"/>
              </a:ext>
            </a:extLst>
          </p:cNvPr>
          <p:cNvSpPr>
            <a:spLocks noGrp="1"/>
          </p:cNvSpPr>
          <p:nvPr>
            <p:ph type="ftr" sz="quarter" idx="11"/>
          </p:nvPr>
        </p:nvSpPr>
        <p:spPr/>
        <p:txBody>
          <a:bodyPr rtlCol="0"/>
          <a:lstStyle>
            <a:lvl1pPr>
              <a:defRPr>
                <a:solidFill>
                  <a:schemeClr val="bg2"/>
                </a:solidFill>
              </a:defRPr>
            </a:lvl1pPr>
          </a:lstStyle>
          <a:p>
            <a:pPr rtl="0"/>
            <a:endParaRPr lang="en-US">
              <a:solidFill>
                <a:schemeClr val="bg2"/>
              </a:solidFill>
            </a:endParaRPr>
          </a:p>
        </p:txBody>
      </p:sp>
      <p:sp>
        <p:nvSpPr>
          <p:cNvPr id="3" name="Platshållare för datum 2">
            <a:extLst>
              <a:ext uri="{FF2B5EF4-FFF2-40B4-BE49-F238E27FC236}">
                <a16:creationId xmlns:a16="http://schemas.microsoft.com/office/drawing/2014/main" id="{4A591E5F-EDEF-7D02-30E6-B960B5E45903}"/>
              </a:ext>
            </a:extLst>
          </p:cNvPr>
          <p:cNvSpPr>
            <a:spLocks noGrp="1"/>
          </p:cNvSpPr>
          <p:nvPr>
            <p:ph type="dt" sz="half" idx="10"/>
          </p:nvPr>
        </p:nvSpPr>
        <p:spPr/>
        <p:txBody>
          <a:bodyPr rtlCol="0"/>
          <a:lstStyle>
            <a:lvl1pPr>
              <a:defRPr>
                <a:solidFill>
                  <a:schemeClr val="bg2"/>
                </a:solidFill>
              </a:defRPr>
            </a:lvl1pPr>
          </a:lstStyle>
          <a:p>
            <a:pPr rtl="0"/>
            <a:r>
              <a:rPr lang="en-US"/>
              <a:t>11/14/2025</a:t>
            </a:r>
          </a:p>
        </p:txBody>
      </p:sp>
      <p:sp>
        <p:nvSpPr>
          <p:cNvPr id="5" name="Platshållare för bildnumm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rtlCol="0"/>
          <a:lstStyle>
            <a:lvl1pPr>
              <a:defRPr>
                <a:solidFill>
                  <a:schemeClr val="bg2"/>
                </a:solidFill>
              </a:defRPr>
            </a:lvl1pPr>
          </a:lstStyle>
          <a:p>
            <a:pPr rtl="0"/>
            <a:fld id="{AEAA3239-9EA4-4A65-A281-97F994456D9F}" type="slidenum">
              <a:rPr lang="en-US" smtClean="0"/>
              <a:pPr rtl="0"/>
              <a:t>‹#›</a:t>
            </a:fld>
            <a:endParaRPr lang="en-US"/>
          </a:p>
        </p:txBody>
      </p:sp>
    </p:spTree>
    <p:extLst>
      <p:ext uri="{BB962C8B-B14F-4D97-AF65-F5344CB8AC3E}">
        <p14:creationId xmlns:p14="http://schemas.microsoft.com/office/powerpoint/2010/main" val="26308087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tort tal 2">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56306E-B77F-CE22-FA8C-F08F17B5E9B4}"/>
              </a:ext>
            </a:extLst>
          </p:cNvPr>
          <p:cNvSpPr>
            <a:spLocks noGrp="1"/>
          </p:cNvSpPr>
          <p:nvPr>
            <p:ph type="title"/>
          </p:nvPr>
        </p:nvSpPr>
        <p:spPr>
          <a:xfrm>
            <a:off x="1219199" y="5105400"/>
            <a:ext cx="9762068" cy="1083733"/>
          </a:xfrm>
        </p:spPr>
        <p:txBody>
          <a:bodyPr rtlCol="0" anchor="ctr">
            <a:normAutofit/>
          </a:bodyPr>
          <a:lstStyle>
            <a:lvl1pPr algn="ctr">
              <a:lnSpc>
                <a:spcPct val="110000"/>
              </a:lnSpc>
              <a:defRPr sz="2600" b="1">
                <a:solidFill>
                  <a:schemeClr val="bg2"/>
                </a:solidFill>
                <a:latin typeface="+mn-lt"/>
              </a:defRPr>
            </a:lvl1pPr>
          </a:lstStyle>
          <a:p>
            <a:pPr rtl="0"/>
            <a:r>
              <a:rPr lang="sv-se"/>
              <a:t>Klicka här för att ändra format</a:t>
            </a:r>
          </a:p>
        </p:txBody>
      </p:sp>
      <p:sp>
        <p:nvSpPr>
          <p:cNvPr id="7" name="Platshållare för innehåll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1219198" y="787401"/>
            <a:ext cx="9753603" cy="4470400"/>
          </a:xfrm>
        </p:spPr>
        <p:txBody>
          <a:bodyPr rtlCol="0" anchor="b">
            <a:normAutofit/>
          </a:bodyPr>
          <a:lstStyle>
            <a:lvl1pPr marL="0" indent="0" algn="ctr">
              <a:lnSpc>
                <a:spcPct val="90000"/>
              </a:lnSpc>
              <a:buNone/>
              <a:defRPr sz="28000" b="0">
                <a:solidFill>
                  <a:schemeClr val="bg2"/>
                </a:solidFill>
                <a:latin typeface="+mj-lt"/>
              </a:defRPr>
            </a:lvl1pPr>
          </a:lstStyle>
          <a:p>
            <a:pPr lvl="0" rtl="0"/>
            <a:r>
              <a:rPr lang="sv-se"/>
              <a:t>##%</a:t>
            </a:r>
          </a:p>
        </p:txBody>
      </p:sp>
      <p:sp>
        <p:nvSpPr>
          <p:cNvPr id="4" name="Platshållare för sidfot 3">
            <a:extLst>
              <a:ext uri="{FF2B5EF4-FFF2-40B4-BE49-F238E27FC236}">
                <a16:creationId xmlns:a16="http://schemas.microsoft.com/office/drawing/2014/main" id="{C394E47C-0C77-0005-1755-14F7739DF22E}"/>
              </a:ext>
            </a:extLst>
          </p:cNvPr>
          <p:cNvSpPr>
            <a:spLocks noGrp="1"/>
          </p:cNvSpPr>
          <p:nvPr>
            <p:ph type="ftr" sz="quarter" idx="11"/>
          </p:nvPr>
        </p:nvSpPr>
        <p:spPr/>
        <p:txBody>
          <a:bodyPr rtlCol="0"/>
          <a:lstStyle>
            <a:lvl1pPr>
              <a:defRPr>
                <a:solidFill>
                  <a:schemeClr val="bg2"/>
                </a:solidFill>
              </a:defRPr>
            </a:lvl1pPr>
          </a:lstStyle>
          <a:p>
            <a:pPr rtl="0"/>
            <a:endParaRPr lang="en-US">
              <a:solidFill>
                <a:schemeClr val="bg2"/>
              </a:solidFill>
            </a:endParaRPr>
          </a:p>
        </p:txBody>
      </p:sp>
      <p:sp>
        <p:nvSpPr>
          <p:cNvPr id="3" name="Platshållare för datum 2">
            <a:extLst>
              <a:ext uri="{FF2B5EF4-FFF2-40B4-BE49-F238E27FC236}">
                <a16:creationId xmlns:a16="http://schemas.microsoft.com/office/drawing/2014/main" id="{4A591E5F-EDEF-7D02-30E6-B960B5E45903}"/>
              </a:ext>
            </a:extLst>
          </p:cNvPr>
          <p:cNvSpPr>
            <a:spLocks noGrp="1"/>
          </p:cNvSpPr>
          <p:nvPr>
            <p:ph type="dt" sz="half" idx="10"/>
          </p:nvPr>
        </p:nvSpPr>
        <p:spPr/>
        <p:txBody>
          <a:bodyPr rtlCol="0"/>
          <a:lstStyle>
            <a:lvl1pPr>
              <a:defRPr>
                <a:solidFill>
                  <a:schemeClr val="bg2"/>
                </a:solidFill>
              </a:defRPr>
            </a:lvl1pPr>
          </a:lstStyle>
          <a:p>
            <a:pPr rtl="0"/>
            <a:r>
              <a:rPr lang="en-US"/>
              <a:t>11/14/2025</a:t>
            </a:r>
          </a:p>
        </p:txBody>
      </p:sp>
      <p:sp>
        <p:nvSpPr>
          <p:cNvPr id="5" name="Platshållare för bildnumm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rtlCol="0"/>
          <a:lstStyle>
            <a:lvl1pPr>
              <a:defRPr>
                <a:solidFill>
                  <a:schemeClr val="bg2"/>
                </a:solidFill>
              </a:defRPr>
            </a:lvl1pPr>
          </a:lstStyle>
          <a:p>
            <a:pPr rtl="0"/>
            <a:fld id="{AEAA3239-9EA4-4A65-A281-97F994456D9F}" type="slidenum">
              <a:rPr lang="en-US" smtClean="0"/>
              <a:pPr rtl="0"/>
              <a:t>‹#›</a:t>
            </a:fld>
            <a:endParaRPr lang="en-US"/>
          </a:p>
        </p:txBody>
      </p:sp>
    </p:spTree>
    <p:extLst>
      <p:ext uri="{BB962C8B-B14F-4D97-AF65-F5344CB8AC3E}">
        <p14:creationId xmlns:p14="http://schemas.microsoft.com/office/powerpoint/2010/main" val="496182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ort tal 3">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56306E-B77F-CE22-FA8C-F08F17B5E9B4}"/>
              </a:ext>
            </a:extLst>
          </p:cNvPr>
          <p:cNvSpPr>
            <a:spLocks noGrp="1"/>
          </p:cNvSpPr>
          <p:nvPr>
            <p:ph type="title"/>
          </p:nvPr>
        </p:nvSpPr>
        <p:spPr>
          <a:xfrm>
            <a:off x="5181600" y="4419600"/>
            <a:ext cx="6400799" cy="1533939"/>
          </a:xfrm>
        </p:spPr>
        <p:txBody>
          <a:bodyPr rtlCol="0" anchor="b">
            <a:normAutofit/>
          </a:bodyPr>
          <a:lstStyle>
            <a:lvl1pPr algn="r">
              <a:lnSpc>
                <a:spcPct val="110000"/>
              </a:lnSpc>
              <a:defRPr sz="2600" b="0" cap="none" baseline="0">
                <a:solidFill>
                  <a:schemeClr val="bg2"/>
                </a:solidFill>
                <a:latin typeface="+mn-lt"/>
              </a:defRPr>
            </a:lvl1pPr>
          </a:lstStyle>
          <a:p>
            <a:pPr rtl="0"/>
            <a:r>
              <a:rPr lang="sv-se"/>
              <a:t>Klicka här för att ändra format</a:t>
            </a:r>
          </a:p>
        </p:txBody>
      </p:sp>
      <p:sp>
        <p:nvSpPr>
          <p:cNvPr id="10" name="Platshållare för innehåll 9">
            <a:extLst>
              <a:ext uri="{FF2B5EF4-FFF2-40B4-BE49-F238E27FC236}">
                <a16:creationId xmlns:a16="http://schemas.microsoft.com/office/drawing/2014/main" id="{BFE6EFBF-8A82-45AE-3F94-327A00C8DDD1}"/>
              </a:ext>
            </a:extLst>
          </p:cNvPr>
          <p:cNvSpPr>
            <a:spLocks noGrp="1"/>
          </p:cNvSpPr>
          <p:nvPr>
            <p:ph sz="quarter" idx="14" hasCustomPrompt="1"/>
          </p:nvPr>
        </p:nvSpPr>
        <p:spPr>
          <a:xfrm>
            <a:off x="612647" y="457201"/>
            <a:ext cx="10963275" cy="3657600"/>
          </a:xfrm>
        </p:spPr>
        <p:txBody>
          <a:bodyPr rtlCol="0"/>
          <a:lstStyle>
            <a:lvl1pPr>
              <a:lnSpc>
                <a:spcPct val="90000"/>
              </a:lnSpc>
              <a:buNone/>
              <a:defRPr sz="22500" b="1">
                <a:solidFill>
                  <a:schemeClr val="accent1"/>
                </a:solidFill>
              </a:defRPr>
            </a:lvl1pPr>
          </a:lstStyle>
          <a:p>
            <a:pPr lvl="0" rtl="0"/>
            <a:r>
              <a:rPr lang="sv-se"/>
              <a:t>##%</a:t>
            </a:r>
          </a:p>
        </p:txBody>
      </p:sp>
      <p:sp>
        <p:nvSpPr>
          <p:cNvPr id="4" name="Platshållare för sidfot 3">
            <a:extLst>
              <a:ext uri="{FF2B5EF4-FFF2-40B4-BE49-F238E27FC236}">
                <a16:creationId xmlns:a16="http://schemas.microsoft.com/office/drawing/2014/main" id="{C394E47C-0C77-0005-1755-14F7739DF22E}"/>
              </a:ext>
            </a:extLst>
          </p:cNvPr>
          <p:cNvSpPr>
            <a:spLocks noGrp="1"/>
          </p:cNvSpPr>
          <p:nvPr>
            <p:ph type="ftr" sz="quarter" idx="11"/>
          </p:nvPr>
        </p:nvSpPr>
        <p:spPr/>
        <p:txBody>
          <a:bodyPr rtlCol="0"/>
          <a:lstStyle>
            <a:lvl1pPr>
              <a:defRPr>
                <a:solidFill>
                  <a:schemeClr val="bg2"/>
                </a:solidFill>
              </a:defRPr>
            </a:lvl1pPr>
          </a:lstStyle>
          <a:p>
            <a:pPr rtl="0"/>
            <a:endParaRPr lang="en-US">
              <a:solidFill>
                <a:schemeClr val="bg2"/>
              </a:solidFill>
            </a:endParaRPr>
          </a:p>
        </p:txBody>
      </p:sp>
      <p:sp>
        <p:nvSpPr>
          <p:cNvPr id="3" name="Platshållare för datum 2">
            <a:extLst>
              <a:ext uri="{FF2B5EF4-FFF2-40B4-BE49-F238E27FC236}">
                <a16:creationId xmlns:a16="http://schemas.microsoft.com/office/drawing/2014/main" id="{4A591E5F-EDEF-7D02-30E6-B960B5E45903}"/>
              </a:ext>
            </a:extLst>
          </p:cNvPr>
          <p:cNvSpPr>
            <a:spLocks noGrp="1"/>
          </p:cNvSpPr>
          <p:nvPr>
            <p:ph type="dt" sz="half" idx="10"/>
          </p:nvPr>
        </p:nvSpPr>
        <p:spPr/>
        <p:txBody>
          <a:bodyPr rtlCol="0"/>
          <a:lstStyle>
            <a:lvl1pPr>
              <a:defRPr>
                <a:solidFill>
                  <a:schemeClr val="bg2"/>
                </a:solidFill>
              </a:defRPr>
            </a:lvl1pPr>
          </a:lstStyle>
          <a:p>
            <a:pPr rtl="0"/>
            <a:r>
              <a:rPr lang="en-US"/>
              <a:t>11/14/2025</a:t>
            </a:r>
          </a:p>
        </p:txBody>
      </p:sp>
      <p:sp>
        <p:nvSpPr>
          <p:cNvPr id="5" name="Platshållare för bildnumm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rtlCol="0"/>
          <a:lstStyle>
            <a:lvl1pPr>
              <a:defRPr>
                <a:solidFill>
                  <a:schemeClr val="bg2"/>
                </a:solidFill>
              </a:defRPr>
            </a:lvl1pPr>
          </a:lstStyle>
          <a:p>
            <a:pPr rtl="0"/>
            <a:fld id="{AEAA3239-9EA4-4A65-A281-97F994456D9F}" type="slidenum">
              <a:rPr lang="en-US" smtClean="0"/>
              <a:pPr rtl="0"/>
              <a:t>‹#›</a:t>
            </a:fld>
            <a:endParaRPr lang="en-US"/>
          </a:p>
        </p:txBody>
      </p:sp>
    </p:spTree>
    <p:extLst>
      <p:ext uri="{BB962C8B-B14F-4D97-AF65-F5344CB8AC3E}">
        <p14:creationId xmlns:p14="http://schemas.microsoft.com/office/powerpoint/2010/main" val="3323843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tort tal 4">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56306E-B77F-CE22-FA8C-F08F17B5E9B4}"/>
              </a:ext>
            </a:extLst>
          </p:cNvPr>
          <p:cNvSpPr>
            <a:spLocks noGrp="1"/>
          </p:cNvSpPr>
          <p:nvPr>
            <p:ph type="title"/>
          </p:nvPr>
        </p:nvSpPr>
        <p:spPr>
          <a:xfrm>
            <a:off x="2377440" y="5257800"/>
            <a:ext cx="7525512" cy="821267"/>
          </a:xfrm>
        </p:spPr>
        <p:txBody>
          <a:bodyPr rtlCol="0" anchor="ctr">
            <a:normAutofit/>
          </a:bodyPr>
          <a:lstStyle>
            <a:lvl1pPr algn="ctr">
              <a:lnSpc>
                <a:spcPct val="110000"/>
              </a:lnSpc>
              <a:defRPr sz="2000" b="0">
                <a:solidFill>
                  <a:schemeClr val="tx1"/>
                </a:solidFill>
                <a:latin typeface="+mn-lt"/>
              </a:defRPr>
            </a:lvl1pPr>
          </a:lstStyle>
          <a:p>
            <a:pPr rtl="0"/>
            <a:r>
              <a:rPr lang="sv-se"/>
              <a:t>Klicka här för att ändra format</a:t>
            </a:r>
          </a:p>
        </p:txBody>
      </p:sp>
      <p:sp>
        <p:nvSpPr>
          <p:cNvPr id="7" name="Platshållare för innehåll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1066800"/>
            <a:ext cx="10543032" cy="4114800"/>
          </a:xfrm>
        </p:spPr>
        <p:txBody>
          <a:bodyPr rtlCol="0" anchor="b">
            <a:normAutofit/>
          </a:bodyPr>
          <a:lstStyle>
            <a:lvl1pPr marL="0" indent="0" algn="ctr">
              <a:lnSpc>
                <a:spcPct val="90000"/>
              </a:lnSpc>
              <a:buNone/>
              <a:defRPr sz="27800" b="1">
                <a:solidFill>
                  <a:schemeClr val="accent1"/>
                </a:solidFill>
                <a:latin typeface="+mj-lt"/>
              </a:defRPr>
            </a:lvl1pPr>
          </a:lstStyle>
          <a:p>
            <a:pPr lvl="0" rtl="0"/>
            <a:r>
              <a:rPr lang="sv-se"/>
              <a:t>##%</a:t>
            </a:r>
          </a:p>
        </p:txBody>
      </p:sp>
      <p:sp>
        <p:nvSpPr>
          <p:cNvPr id="4" name="Platshållare för sidfot 3">
            <a:extLst>
              <a:ext uri="{FF2B5EF4-FFF2-40B4-BE49-F238E27FC236}">
                <a16:creationId xmlns:a16="http://schemas.microsoft.com/office/drawing/2014/main" id="{C394E47C-0C77-0005-1755-14F7739DF22E}"/>
              </a:ext>
            </a:extLst>
          </p:cNvPr>
          <p:cNvSpPr>
            <a:spLocks noGrp="1"/>
          </p:cNvSpPr>
          <p:nvPr>
            <p:ph type="ftr" sz="quarter" idx="11"/>
          </p:nvPr>
        </p:nvSpPr>
        <p:spPr/>
        <p:txBody>
          <a:bodyPr rtlCol="0"/>
          <a:lstStyle/>
          <a:p>
            <a:pPr rtl="0"/>
            <a:endParaRPr lang="en-US"/>
          </a:p>
        </p:txBody>
      </p:sp>
      <p:sp>
        <p:nvSpPr>
          <p:cNvPr id="3" name="Platshållare för datum 2">
            <a:extLst>
              <a:ext uri="{FF2B5EF4-FFF2-40B4-BE49-F238E27FC236}">
                <a16:creationId xmlns:a16="http://schemas.microsoft.com/office/drawing/2014/main" id="{4A591E5F-EDEF-7D02-30E6-B960B5E45903}"/>
              </a:ext>
            </a:extLst>
          </p:cNvPr>
          <p:cNvSpPr>
            <a:spLocks noGrp="1"/>
          </p:cNvSpPr>
          <p:nvPr>
            <p:ph type="dt" sz="half" idx="10"/>
          </p:nvPr>
        </p:nvSpPr>
        <p:spPr/>
        <p:txBody>
          <a:bodyPr rtlCol="0"/>
          <a:lstStyle/>
          <a:p>
            <a:pPr rtl="0"/>
            <a:r>
              <a:rPr lang="en-US"/>
              <a:t>11/14/2025</a:t>
            </a:r>
          </a:p>
        </p:txBody>
      </p:sp>
      <p:sp>
        <p:nvSpPr>
          <p:cNvPr id="5" name="Platshållare för bildnumm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42225466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Uttalan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rtlCol="0"/>
          <a:lstStyle/>
          <a:p>
            <a:pPr rtl="0"/>
            <a:r>
              <a:rPr lang="sv-se"/>
              <a:t>Klicka här för att ändra format</a:t>
            </a:r>
            <a:endParaRPr lang="en-US" dirty="0"/>
          </a:p>
        </p:txBody>
      </p:sp>
      <p:sp>
        <p:nvSpPr>
          <p:cNvPr id="7" name="Platshållare för innehåll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7" y="641221"/>
            <a:ext cx="9521953" cy="5669280"/>
          </a:xfrm>
        </p:spPr>
        <p:txBody>
          <a:bodyPr rtlCol="0" anchor="ctr">
            <a:normAutofit/>
          </a:bodyPr>
          <a:lstStyle>
            <a:lvl1pPr marL="0" indent="0">
              <a:lnSpc>
                <a:spcPct val="90000"/>
              </a:lnSpc>
              <a:buNone/>
              <a:defRPr sz="6800" b="1" cap="all" baseline="0">
                <a:solidFill>
                  <a:schemeClr val="accent1"/>
                </a:solidFill>
              </a:defRPr>
            </a:lvl1pPr>
            <a:lvl2pPr marL="228600" indent="0">
              <a:lnSpc>
                <a:spcPct val="90000"/>
              </a:lnSpc>
              <a:buNone/>
              <a:defRPr sz="6800" b="1" cap="all" baseline="0">
                <a:solidFill>
                  <a:schemeClr val="accent1"/>
                </a:solidFill>
              </a:defRPr>
            </a:lvl2pPr>
            <a:lvl3pPr marL="457200" indent="0">
              <a:lnSpc>
                <a:spcPct val="90000"/>
              </a:lnSpc>
              <a:buNone/>
              <a:defRPr sz="6800" b="1" cap="all" baseline="0">
                <a:solidFill>
                  <a:schemeClr val="accent1"/>
                </a:solidFill>
              </a:defRPr>
            </a:lvl3pPr>
            <a:lvl4pPr marL="685800" indent="0">
              <a:lnSpc>
                <a:spcPct val="90000"/>
              </a:lnSpc>
              <a:buNone/>
              <a:defRPr sz="6800" b="1" cap="all" baseline="0">
                <a:solidFill>
                  <a:schemeClr val="accent1"/>
                </a:solidFill>
              </a:defRPr>
            </a:lvl4pPr>
            <a:lvl5pPr marL="914400" indent="0">
              <a:lnSpc>
                <a:spcPct val="90000"/>
              </a:lnSpc>
              <a:buNone/>
              <a:defRPr sz="6800" b="1" cap="all" baseline="0">
                <a:solidFill>
                  <a:schemeClr val="accent1"/>
                </a:solidFill>
              </a:defRPr>
            </a:lvl5pPr>
          </a:lstStyle>
          <a:p>
            <a:pPr lvl="0" rtl="0"/>
            <a:r>
              <a:rPr lang="sv-se"/>
              <a:t>Klicka för att lägga till instruktion</a:t>
            </a:r>
          </a:p>
          <a:p>
            <a:pPr lvl="1" rtl="0"/>
            <a:r>
              <a:rPr lang="sv-se"/>
              <a:t>Nivå två</a:t>
            </a:r>
          </a:p>
          <a:p>
            <a:pPr lvl="2" rtl="0"/>
            <a:r>
              <a:rPr lang="sv-se"/>
              <a:t>Nivå tre</a:t>
            </a:r>
          </a:p>
          <a:p>
            <a:pPr lvl="3" rtl="0"/>
            <a:r>
              <a:rPr lang="sv-se"/>
              <a:t>Nivå fyra</a:t>
            </a:r>
          </a:p>
          <a:p>
            <a:pPr lvl="4" rtl="0"/>
            <a:r>
              <a:rPr lang="sv-se"/>
              <a:t>Nivå fem</a:t>
            </a:r>
          </a:p>
        </p:txBody>
      </p:sp>
      <p:sp>
        <p:nvSpPr>
          <p:cNvPr id="4" name="Platshållare för sidfot 3">
            <a:extLst>
              <a:ext uri="{FF2B5EF4-FFF2-40B4-BE49-F238E27FC236}">
                <a16:creationId xmlns:a16="http://schemas.microsoft.com/office/drawing/2014/main" id="{3D56E87B-2252-4382-E6E7-15A81BCC8029}"/>
              </a:ext>
            </a:extLst>
          </p:cNvPr>
          <p:cNvSpPr>
            <a:spLocks noGrp="1"/>
          </p:cNvSpPr>
          <p:nvPr>
            <p:ph type="ftr" sz="quarter" idx="11"/>
          </p:nvPr>
        </p:nvSpPr>
        <p:spPr/>
        <p:txBody>
          <a:bodyPr rtlCol="0"/>
          <a:lstStyle/>
          <a:p>
            <a:pPr rtl="0"/>
            <a:endParaRPr lang="en-US"/>
          </a:p>
        </p:txBody>
      </p:sp>
      <p:sp>
        <p:nvSpPr>
          <p:cNvPr id="3" name="Platshållare för datum 2">
            <a:extLst>
              <a:ext uri="{FF2B5EF4-FFF2-40B4-BE49-F238E27FC236}">
                <a16:creationId xmlns:a16="http://schemas.microsoft.com/office/drawing/2014/main" id="{67F688C7-1128-9027-65E4-A17BBE7DDDF0}"/>
              </a:ext>
            </a:extLst>
          </p:cNvPr>
          <p:cNvSpPr>
            <a:spLocks noGrp="1"/>
          </p:cNvSpPr>
          <p:nvPr>
            <p:ph type="dt" sz="half" idx="10"/>
          </p:nvPr>
        </p:nvSpPr>
        <p:spPr/>
        <p:txBody>
          <a:bodyPr rtlCol="0"/>
          <a:lstStyle/>
          <a:p>
            <a:pPr rtl="0"/>
            <a:r>
              <a:rPr lang="en-US"/>
              <a:t>11/14/2025</a:t>
            </a:r>
          </a:p>
        </p:txBody>
      </p:sp>
      <p:sp>
        <p:nvSpPr>
          <p:cNvPr id="5" name="Platshållare för bildnumm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2534815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med bild 4">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336E9A-8E96-CD8C-7598-F87632CD81CF}"/>
              </a:ext>
            </a:extLst>
          </p:cNvPr>
          <p:cNvSpPr>
            <a:spLocks noGrp="1"/>
          </p:cNvSpPr>
          <p:nvPr>
            <p:ph type="ctrTitle"/>
          </p:nvPr>
        </p:nvSpPr>
        <p:spPr>
          <a:xfrm>
            <a:off x="612648" y="609600"/>
            <a:ext cx="3892269" cy="3048000"/>
          </a:xfrm>
        </p:spPr>
        <p:txBody>
          <a:bodyPr vert="horz" lIns="91440" tIns="45720" rIns="91440" bIns="45720" rtlCol="0" anchor="t">
            <a:normAutofit/>
          </a:bodyPr>
          <a:lstStyle>
            <a:lvl1pPr>
              <a:defRPr lang="en-US" sz="3600" dirty="0"/>
            </a:lvl1pPr>
          </a:lstStyle>
          <a:p>
            <a:pPr lvl="0" rtl="0"/>
            <a:r>
              <a:rPr lang="sv-se"/>
              <a:t>Klicka här för att ändra format</a:t>
            </a:r>
          </a:p>
        </p:txBody>
      </p:sp>
      <p:sp>
        <p:nvSpPr>
          <p:cNvPr id="3" name="Underrubrik 2">
            <a:extLst>
              <a:ext uri="{FF2B5EF4-FFF2-40B4-BE49-F238E27FC236}">
                <a16:creationId xmlns:a16="http://schemas.microsoft.com/office/drawing/2014/main" id="{2BDC76B8-60F6-62D3-9F73-E81662203017}"/>
              </a:ext>
            </a:extLst>
          </p:cNvPr>
          <p:cNvSpPr>
            <a:spLocks noGrp="1"/>
          </p:cNvSpPr>
          <p:nvPr>
            <p:ph type="subTitle" idx="1"/>
          </p:nvPr>
        </p:nvSpPr>
        <p:spPr>
          <a:xfrm>
            <a:off x="612649" y="4492488"/>
            <a:ext cx="3174160" cy="1451112"/>
          </a:xfrm>
        </p:spPr>
        <p:txBody>
          <a:bodyPr vert="horz" lIns="91440" tIns="45720" rIns="91440" bIns="45720" rtlCol="0" anchor="b">
            <a:normAutofit/>
          </a:bodyPr>
          <a:lstStyle>
            <a:lvl1pPr marL="0" indent="0">
              <a:lnSpc>
                <a:spcPct val="100000"/>
              </a:lnSpc>
              <a:buNone/>
              <a:defRPr lang="en-US" sz="1800" dirty="0"/>
            </a:lvl1pPr>
          </a:lstStyle>
          <a:p>
            <a:pPr lvl="0" rtl="0"/>
            <a:r>
              <a:rPr lang="sv-se"/>
              <a:t>Klicka om du vill redigera mall för underrubrikformat</a:t>
            </a:r>
          </a:p>
        </p:txBody>
      </p:sp>
      <p:sp>
        <p:nvSpPr>
          <p:cNvPr id="8" name="Platshållare för sidfot 7">
            <a:extLst>
              <a:ext uri="{FF2B5EF4-FFF2-40B4-BE49-F238E27FC236}">
                <a16:creationId xmlns:a16="http://schemas.microsoft.com/office/drawing/2014/main" id="{9A6E6A4C-6C55-068A-43AA-78DB4D1D643B}"/>
              </a:ext>
            </a:extLst>
          </p:cNvPr>
          <p:cNvSpPr>
            <a:spLocks noGrp="1"/>
          </p:cNvSpPr>
          <p:nvPr>
            <p:ph type="ftr" sz="quarter" idx="15"/>
          </p:nvPr>
        </p:nvSpPr>
        <p:spPr>
          <a:xfrm>
            <a:off x="612648" y="6338703"/>
            <a:ext cx="2070484" cy="365125"/>
          </a:xfrm>
        </p:spPr>
        <p:txBody>
          <a:bodyPr rtlCol="0"/>
          <a:lstStyle/>
          <a:p>
            <a:pPr rtl="0"/>
            <a:endParaRPr lang="en-US" dirty="0"/>
          </a:p>
        </p:txBody>
      </p:sp>
      <p:sp>
        <p:nvSpPr>
          <p:cNvPr id="7" name="Platshållare för datum 6">
            <a:extLst>
              <a:ext uri="{FF2B5EF4-FFF2-40B4-BE49-F238E27FC236}">
                <a16:creationId xmlns:a16="http://schemas.microsoft.com/office/drawing/2014/main" id="{F991F941-2D53-CC10-7947-62237A245FE0}"/>
              </a:ext>
            </a:extLst>
          </p:cNvPr>
          <p:cNvSpPr>
            <a:spLocks noGrp="1"/>
          </p:cNvSpPr>
          <p:nvPr>
            <p:ph type="dt" sz="half" idx="14"/>
          </p:nvPr>
        </p:nvSpPr>
        <p:spPr>
          <a:xfrm>
            <a:off x="2683132" y="6338703"/>
            <a:ext cx="1392578" cy="365125"/>
          </a:xfrm>
        </p:spPr>
        <p:txBody>
          <a:bodyPr rtlCol="0"/>
          <a:lstStyle/>
          <a:p>
            <a:pPr rtl="0"/>
            <a:r>
              <a:rPr lang="en-US"/>
              <a:t>11/14/2025</a:t>
            </a:r>
            <a:endParaRPr lang="en-US" dirty="0"/>
          </a:p>
        </p:txBody>
      </p:sp>
      <p:sp>
        <p:nvSpPr>
          <p:cNvPr id="9" name="Platshållare för bildnummer 8">
            <a:extLst>
              <a:ext uri="{FF2B5EF4-FFF2-40B4-BE49-F238E27FC236}">
                <a16:creationId xmlns:a16="http://schemas.microsoft.com/office/drawing/2014/main" id="{C1A2CCFF-14A7-08A8-4465-732CD8928728}"/>
              </a:ext>
            </a:extLst>
          </p:cNvPr>
          <p:cNvSpPr>
            <a:spLocks noGrp="1"/>
          </p:cNvSpPr>
          <p:nvPr>
            <p:ph type="sldNum" sz="quarter" idx="16"/>
          </p:nvPr>
        </p:nvSpPr>
        <p:spPr>
          <a:xfrm>
            <a:off x="4075710" y="6342301"/>
            <a:ext cx="429207" cy="365125"/>
          </a:xfrm>
        </p:spPr>
        <p:txBody>
          <a:bodyPr rtlCol="0"/>
          <a:lstStyle/>
          <a:p>
            <a:pPr rtl="0"/>
            <a:fld id="{AEAA3239-9EA4-4A65-A281-97F994456D9F}" type="slidenum">
              <a:rPr lang="en-US" smtClean="0"/>
              <a:t>‹#›</a:t>
            </a:fld>
            <a:endParaRPr lang="en-US" dirty="0"/>
          </a:p>
        </p:txBody>
      </p:sp>
      <p:sp>
        <p:nvSpPr>
          <p:cNvPr id="5" name="Platshållare för bild 10">
            <a:extLst>
              <a:ext uri="{FF2B5EF4-FFF2-40B4-BE49-F238E27FC236}">
                <a16:creationId xmlns:a16="http://schemas.microsoft.com/office/drawing/2014/main" id="{BF8B9C77-38DD-CFC3-CDCF-25E5E74E0778}"/>
              </a:ext>
            </a:extLst>
          </p:cNvPr>
          <p:cNvSpPr>
            <a:spLocks noGrp="1"/>
          </p:cNvSpPr>
          <p:nvPr>
            <p:ph type="pic" sz="quarter" idx="13" hasCustomPrompt="1"/>
          </p:nvPr>
        </p:nvSpPr>
        <p:spPr>
          <a:xfrm>
            <a:off x="5111574" y="0"/>
            <a:ext cx="7080426" cy="6858000"/>
          </a:xfrm>
          <a:blipFill>
            <a:blip r:embed="rId2">
              <a:alphaModFix amt="70000"/>
              <a:extLst>
                <a:ext uri="{28A0092B-C50C-407E-A947-70E740481C1C}">
                  <a14:useLocalDpi xmlns:a14="http://schemas.microsoft.com/office/drawing/2010/main" val="0"/>
                </a:ext>
              </a:extLst>
            </a:blip>
            <a:srcRect/>
            <a:stretch>
              <a:fillRect t="-1622" b="-1622"/>
            </a:stretch>
          </a:blipFill>
        </p:spPr>
        <p:txBody>
          <a:bodyPr vert="horz" wrap="square" lIns="91440" tIns="45720" rIns="91440" bIns="45720" rtlCol="0">
            <a:noAutofit/>
          </a:bodyPr>
          <a:lstStyle>
            <a:lvl1pPr marL="0" indent="0">
              <a:buNone/>
              <a:defRPr lang="en-US" dirty="0"/>
            </a:lvl1pPr>
          </a:lstStyle>
          <a:p>
            <a:pPr marL="0" lvl="0" indent="0" rtl="0">
              <a:buNone/>
            </a:pPr>
            <a:r>
              <a:rPr lang="sv-se"/>
              <a:t>   </a:t>
            </a:r>
          </a:p>
        </p:txBody>
      </p:sp>
    </p:spTree>
    <p:extLst>
      <p:ext uri="{BB962C8B-B14F-4D97-AF65-F5344CB8AC3E}">
        <p14:creationId xmlns:p14="http://schemas.microsoft.com/office/powerpoint/2010/main" val="187074913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Instruktion 2">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rtlCol="0"/>
          <a:lstStyle/>
          <a:p>
            <a:pPr rtl="0"/>
            <a:r>
              <a:rPr lang="sv-se"/>
              <a:t>Klicka här för att ändra format</a:t>
            </a:r>
            <a:endParaRPr lang="en-US" dirty="0"/>
          </a:p>
        </p:txBody>
      </p:sp>
      <p:sp>
        <p:nvSpPr>
          <p:cNvPr id="7" name="Platshållare för innehåll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9293352" cy="4937760"/>
          </a:xfrm>
        </p:spPr>
        <p:txBody>
          <a:bodyPr rtlCol="0" anchor="t">
            <a:normAutofit/>
          </a:bodyPr>
          <a:lstStyle>
            <a:lvl1pPr marL="0" indent="0">
              <a:lnSpc>
                <a:spcPct val="90000"/>
              </a:lnSpc>
              <a:buNone/>
              <a:defRPr sz="6800" b="1" cap="all" baseline="0">
                <a:solidFill>
                  <a:schemeClr val="tx2"/>
                </a:solidFill>
              </a:defRPr>
            </a:lvl1pPr>
            <a:lvl2pPr marL="228600" indent="0">
              <a:lnSpc>
                <a:spcPct val="90000"/>
              </a:lnSpc>
              <a:buNone/>
              <a:defRPr sz="6600" b="1" cap="all" baseline="0">
                <a:solidFill>
                  <a:schemeClr val="tx2"/>
                </a:solidFill>
              </a:defRPr>
            </a:lvl2pPr>
            <a:lvl3pPr marL="457200" indent="0">
              <a:lnSpc>
                <a:spcPct val="90000"/>
              </a:lnSpc>
              <a:buNone/>
              <a:defRPr sz="6000" b="1" cap="all" baseline="0">
                <a:solidFill>
                  <a:schemeClr val="tx2"/>
                </a:solidFill>
              </a:defRPr>
            </a:lvl3pPr>
            <a:lvl4pPr marL="685800" indent="0">
              <a:lnSpc>
                <a:spcPct val="90000"/>
              </a:lnSpc>
              <a:buNone/>
              <a:defRPr sz="5400" b="1" cap="all" baseline="0">
                <a:solidFill>
                  <a:schemeClr val="tx2"/>
                </a:solidFill>
              </a:defRPr>
            </a:lvl4pPr>
            <a:lvl5pPr marL="914400" indent="0">
              <a:lnSpc>
                <a:spcPct val="90000"/>
              </a:lnSpc>
              <a:buNone/>
              <a:defRPr sz="4800" b="1" cap="all" baseline="0">
                <a:solidFill>
                  <a:schemeClr val="tx2"/>
                </a:solidFill>
              </a:defRPr>
            </a:lvl5pPr>
          </a:lstStyle>
          <a:p>
            <a:pPr lvl="0" rtl="0"/>
            <a:r>
              <a:rPr lang="sv-se"/>
              <a:t>Klicka för att lägga till instruktion</a:t>
            </a:r>
          </a:p>
          <a:p>
            <a:pPr lvl="1" rtl="0"/>
            <a:r>
              <a:rPr lang="sv-se"/>
              <a:t>Nivå två</a:t>
            </a:r>
          </a:p>
          <a:p>
            <a:pPr lvl="2" rtl="0"/>
            <a:r>
              <a:rPr lang="sv-se"/>
              <a:t>Nivå tre</a:t>
            </a:r>
          </a:p>
          <a:p>
            <a:pPr lvl="3" rtl="0"/>
            <a:r>
              <a:rPr lang="sv-se"/>
              <a:t>Nivå fyra</a:t>
            </a:r>
          </a:p>
          <a:p>
            <a:pPr lvl="4" rtl="0"/>
            <a:r>
              <a:rPr lang="sv-se"/>
              <a:t>Nivå fem</a:t>
            </a:r>
          </a:p>
        </p:txBody>
      </p:sp>
      <p:sp>
        <p:nvSpPr>
          <p:cNvPr id="4" name="Platshållare för sidfot 3">
            <a:extLst>
              <a:ext uri="{FF2B5EF4-FFF2-40B4-BE49-F238E27FC236}">
                <a16:creationId xmlns:a16="http://schemas.microsoft.com/office/drawing/2014/main" id="{3D56E87B-2252-4382-E6E7-15A81BCC8029}"/>
              </a:ext>
            </a:extLst>
          </p:cNvPr>
          <p:cNvSpPr>
            <a:spLocks noGrp="1"/>
          </p:cNvSpPr>
          <p:nvPr>
            <p:ph type="ftr" sz="quarter" idx="11"/>
          </p:nvPr>
        </p:nvSpPr>
        <p:spPr/>
        <p:txBody>
          <a:bodyPr rtlCol="0"/>
          <a:lstStyle/>
          <a:p>
            <a:pPr rtl="0"/>
            <a:endParaRPr lang="en-US"/>
          </a:p>
        </p:txBody>
      </p:sp>
      <p:sp>
        <p:nvSpPr>
          <p:cNvPr id="3" name="Platshållare för datum 2">
            <a:extLst>
              <a:ext uri="{FF2B5EF4-FFF2-40B4-BE49-F238E27FC236}">
                <a16:creationId xmlns:a16="http://schemas.microsoft.com/office/drawing/2014/main" id="{67F688C7-1128-9027-65E4-A17BBE7DDDF0}"/>
              </a:ext>
            </a:extLst>
          </p:cNvPr>
          <p:cNvSpPr>
            <a:spLocks noGrp="1"/>
          </p:cNvSpPr>
          <p:nvPr>
            <p:ph type="dt" sz="half" idx="10"/>
          </p:nvPr>
        </p:nvSpPr>
        <p:spPr/>
        <p:txBody>
          <a:bodyPr rtlCol="0"/>
          <a:lstStyle/>
          <a:p>
            <a:pPr rtl="0"/>
            <a:r>
              <a:rPr lang="en-US"/>
              <a:t>11/14/2025</a:t>
            </a:r>
          </a:p>
        </p:txBody>
      </p:sp>
      <p:sp>
        <p:nvSpPr>
          <p:cNvPr id="5" name="Platshållare för bildnumm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1847377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Instruktion 3">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rtlCol="0"/>
          <a:lstStyle/>
          <a:p>
            <a:pPr rtl="0"/>
            <a:r>
              <a:rPr lang="sv-se"/>
              <a:t>Klicka här för att ändra format</a:t>
            </a:r>
            <a:endParaRPr lang="en-US" dirty="0"/>
          </a:p>
        </p:txBody>
      </p:sp>
      <p:sp>
        <p:nvSpPr>
          <p:cNvPr id="7" name="Platshållare för innehåll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1524000"/>
            <a:ext cx="9674352" cy="4785360"/>
          </a:xfrm>
        </p:spPr>
        <p:txBody>
          <a:bodyPr rtlCol="0" anchor="b">
            <a:normAutofit/>
          </a:bodyPr>
          <a:lstStyle>
            <a:lvl1pPr marL="0" indent="0">
              <a:lnSpc>
                <a:spcPct val="90000"/>
              </a:lnSpc>
              <a:buNone/>
              <a:defRPr sz="6000" b="1" cap="all" baseline="0">
                <a:solidFill>
                  <a:schemeClr val="accent1"/>
                </a:solidFill>
              </a:defRPr>
            </a:lvl1pPr>
            <a:lvl2pPr marL="228600" indent="0">
              <a:lnSpc>
                <a:spcPct val="90000"/>
              </a:lnSpc>
              <a:buNone/>
              <a:defRPr sz="5400" b="1" cap="all" baseline="0">
                <a:solidFill>
                  <a:schemeClr val="accent1"/>
                </a:solidFill>
              </a:defRPr>
            </a:lvl2pPr>
            <a:lvl3pPr marL="457200" indent="0">
              <a:lnSpc>
                <a:spcPct val="90000"/>
              </a:lnSpc>
              <a:buNone/>
              <a:defRPr sz="4800" b="1" cap="all" baseline="0">
                <a:solidFill>
                  <a:schemeClr val="accent1"/>
                </a:solidFill>
              </a:defRPr>
            </a:lvl3pPr>
            <a:lvl4pPr marL="685800" indent="0">
              <a:lnSpc>
                <a:spcPct val="90000"/>
              </a:lnSpc>
              <a:buNone/>
              <a:defRPr sz="4400" b="1" cap="all" baseline="0">
                <a:solidFill>
                  <a:schemeClr val="accent1"/>
                </a:solidFill>
              </a:defRPr>
            </a:lvl4pPr>
            <a:lvl5pPr marL="914400" indent="0">
              <a:lnSpc>
                <a:spcPct val="90000"/>
              </a:lnSpc>
              <a:buNone/>
              <a:defRPr sz="4000" b="1" cap="all" baseline="0">
                <a:solidFill>
                  <a:schemeClr val="accent1"/>
                </a:solidFill>
              </a:defRPr>
            </a:lvl5pPr>
          </a:lstStyle>
          <a:p>
            <a:pPr lvl="0" rtl="0"/>
            <a:r>
              <a:rPr lang="sv-se"/>
              <a:t>Klicka för att lägga till instruktion</a:t>
            </a:r>
          </a:p>
          <a:p>
            <a:pPr lvl="1" rtl="0"/>
            <a:r>
              <a:rPr lang="sv-se"/>
              <a:t>Nivå två</a:t>
            </a:r>
          </a:p>
          <a:p>
            <a:pPr lvl="2" rtl="0"/>
            <a:r>
              <a:rPr lang="sv-se"/>
              <a:t>Nivå tre</a:t>
            </a:r>
          </a:p>
          <a:p>
            <a:pPr lvl="3" rtl="0"/>
            <a:r>
              <a:rPr lang="sv-se"/>
              <a:t>Nivå fyra</a:t>
            </a:r>
          </a:p>
          <a:p>
            <a:pPr lvl="4" rtl="0"/>
            <a:r>
              <a:rPr lang="sv-se"/>
              <a:t>Nivå fem</a:t>
            </a:r>
          </a:p>
        </p:txBody>
      </p:sp>
      <p:sp>
        <p:nvSpPr>
          <p:cNvPr id="4" name="Platshållare för sidfot 3">
            <a:extLst>
              <a:ext uri="{FF2B5EF4-FFF2-40B4-BE49-F238E27FC236}">
                <a16:creationId xmlns:a16="http://schemas.microsoft.com/office/drawing/2014/main" id="{3D56E87B-2252-4382-E6E7-15A81BCC8029}"/>
              </a:ext>
            </a:extLst>
          </p:cNvPr>
          <p:cNvSpPr>
            <a:spLocks noGrp="1"/>
          </p:cNvSpPr>
          <p:nvPr>
            <p:ph type="ftr" sz="quarter" idx="11"/>
          </p:nvPr>
        </p:nvSpPr>
        <p:spPr>
          <a:xfrm>
            <a:off x="612647" y="6345936"/>
            <a:ext cx="2805405" cy="365125"/>
          </a:xfrm>
        </p:spPr>
        <p:txBody>
          <a:bodyPr rtlCol="0"/>
          <a:lstStyle/>
          <a:p>
            <a:pPr rtl="0"/>
            <a:endParaRPr lang="en-US"/>
          </a:p>
        </p:txBody>
      </p:sp>
      <p:sp>
        <p:nvSpPr>
          <p:cNvPr id="3" name="Platshållare för datum 2">
            <a:extLst>
              <a:ext uri="{FF2B5EF4-FFF2-40B4-BE49-F238E27FC236}">
                <a16:creationId xmlns:a16="http://schemas.microsoft.com/office/drawing/2014/main" id="{67F688C7-1128-9027-65E4-A17BBE7DDDF0}"/>
              </a:ext>
            </a:extLst>
          </p:cNvPr>
          <p:cNvSpPr>
            <a:spLocks noGrp="1"/>
          </p:cNvSpPr>
          <p:nvPr>
            <p:ph type="dt" sz="half" idx="10"/>
          </p:nvPr>
        </p:nvSpPr>
        <p:spPr>
          <a:xfrm>
            <a:off x="8893929" y="6345936"/>
            <a:ext cx="2202644" cy="365125"/>
          </a:xfrm>
        </p:spPr>
        <p:txBody>
          <a:bodyPr rtlCol="0"/>
          <a:lstStyle/>
          <a:p>
            <a:pPr rtl="0"/>
            <a:r>
              <a:rPr lang="en-US"/>
              <a:t>11/14/2025</a:t>
            </a:r>
          </a:p>
        </p:txBody>
      </p:sp>
      <p:sp>
        <p:nvSpPr>
          <p:cNvPr id="5" name="Platshållare för bildnumm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147096" y="6345936"/>
            <a:ext cx="429207" cy="365125"/>
          </a:xfrm>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560570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Instruktion 5">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rtlCol="0"/>
          <a:lstStyle/>
          <a:p>
            <a:pPr rtl="0"/>
            <a:r>
              <a:rPr lang="sv-se"/>
              <a:t>Klicka här för att ändra format</a:t>
            </a:r>
            <a:endParaRPr lang="en-US" dirty="0"/>
          </a:p>
        </p:txBody>
      </p:sp>
      <p:sp>
        <p:nvSpPr>
          <p:cNvPr id="7" name="Platshållare för innehåll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9" y="548640"/>
            <a:ext cx="9750552" cy="5090160"/>
          </a:xfrm>
        </p:spPr>
        <p:txBody>
          <a:bodyPr vert="horz" lIns="91440" tIns="45720" rIns="91440" bIns="45720" rtlCol="0" anchor="t">
            <a:noAutofit/>
          </a:bodyPr>
          <a:lstStyle>
            <a:lvl1pPr marL="0" indent="0">
              <a:lnSpc>
                <a:spcPct val="85000"/>
              </a:lnSpc>
              <a:buNone/>
              <a:defRPr lang="en-US" sz="7200" b="1" dirty="0">
                <a:solidFill>
                  <a:schemeClr val="bg2"/>
                </a:solidFill>
              </a:defRPr>
            </a:lvl1pPr>
            <a:lvl2pPr marL="228600" indent="0">
              <a:lnSpc>
                <a:spcPct val="85000"/>
              </a:lnSpc>
              <a:buNone/>
              <a:defRPr lang="en-US" sz="6600" b="1" dirty="0">
                <a:solidFill>
                  <a:schemeClr val="bg2"/>
                </a:solidFill>
              </a:defRPr>
            </a:lvl2pPr>
            <a:lvl3pPr marL="457200" indent="0">
              <a:lnSpc>
                <a:spcPct val="85000"/>
              </a:lnSpc>
              <a:buNone/>
              <a:defRPr lang="en-US" sz="6000" b="1" dirty="0">
                <a:solidFill>
                  <a:schemeClr val="bg2"/>
                </a:solidFill>
              </a:defRPr>
            </a:lvl3pPr>
            <a:lvl4pPr marL="685800" indent="0">
              <a:lnSpc>
                <a:spcPct val="85000"/>
              </a:lnSpc>
              <a:buNone/>
              <a:defRPr lang="en-US" sz="5400" b="1" dirty="0">
                <a:solidFill>
                  <a:schemeClr val="bg2"/>
                </a:solidFill>
              </a:defRPr>
            </a:lvl4pPr>
            <a:lvl5pPr marL="914400" indent="0">
              <a:lnSpc>
                <a:spcPct val="85000"/>
              </a:lnSpc>
              <a:buNone/>
              <a:defRPr lang="en-US" sz="4800" b="1" dirty="0">
                <a:solidFill>
                  <a:schemeClr val="bg2"/>
                </a:solidFill>
              </a:defRPr>
            </a:lvl5pPr>
          </a:lstStyle>
          <a:p>
            <a:pPr lvl="0" rtl="0"/>
            <a:r>
              <a:rPr lang="sv-se"/>
              <a:t>Klicka för att lägga till instruktion</a:t>
            </a:r>
          </a:p>
          <a:p>
            <a:pPr lvl="1" rtl="0"/>
            <a:r>
              <a:rPr lang="sv-se"/>
              <a:t>Nivå två</a:t>
            </a:r>
          </a:p>
          <a:p>
            <a:pPr lvl="2" rtl="0"/>
            <a:r>
              <a:rPr lang="sv-se"/>
              <a:t>Nivå tre</a:t>
            </a:r>
          </a:p>
          <a:p>
            <a:pPr lvl="3" rtl="0"/>
            <a:r>
              <a:rPr lang="sv-se"/>
              <a:t>Nivå fyra</a:t>
            </a:r>
          </a:p>
          <a:p>
            <a:pPr lvl="4" rtl="0"/>
            <a:r>
              <a:rPr lang="sv-se"/>
              <a:t>Nivå fem</a:t>
            </a:r>
          </a:p>
        </p:txBody>
      </p:sp>
      <p:sp>
        <p:nvSpPr>
          <p:cNvPr id="4" name="Platshållare för sidfot 3">
            <a:extLst>
              <a:ext uri="{FF2B5EF4-FFF2-40B4-BE49-F238E27FC236}">
                <a16:creationId xmlns:a16="http://schemas.microsoft.com/office/drawing/2014/main" id="{3D56E87B-2252-4382-E6E7-15A81BCC8029}"/>
              </a:ext>
            </a:extLst>
          </p:cNvPr>
          <p:cNvSpPr>
            <a:spLocks noGrp="1"/>
          </p:cNvSpPr>
          <p:nvPr>
            <p:ph type="ftr" sz="quarter" idx="11"/>
          </p:nvPr>
        </p:nvSpPr>
        <p:spPr/>
        <p:txBody>
          <a:bodyPr rtlCol="0"/>
          <a:lstStyle>
            <a:lvl1pPr>
              <a:defRPr>
                <a:solidFill>
                  <a:schemeClr val="bg2"/>
                </a:solidFill>
              </a:defRPr>
            </a:lvl1pPr>
          </a:lstStyle>
          <a:p>
            <a:pPr rtl="0"/>
            <a:endParaRPr lang="en-US">
              <a:solidFill>
                <a:schemeClr val="bg2"/>
              </a:solidFill>
            </a:endParaRPr>
          </a:p>
        </p:txBody>
      </p:sp>
      <p:sp>
        <p:nvSpPr>
          <p:cNvPr id="3" name="Platshållare för datum 2">
            <a:extLst>
              <a:ext uri="{FF2B5EF4-FFF2-40B4-BE49-F238E27FC236}">
                <a16:creationId xmlns:a16="http://schemas.microsoft.com/office/drawing/2014/main" id="{67F688C7-1128-9027-65E4-A17BBE7DDDF0}"/>
              </a:ext>
            </a:extLst>
          </p:cNvPr>
          <p:cNvSpPr>
            <a:spLocks noGrp="1"/>
          </p:cNvSpPr>
          <p:nvPr>
            <p:ph type="dt" sz="half" idx="10"/>
          </p:nvPr>
        </p:nvSpPr>
        <p:spPr/>
        <p:txBody>
          <a:bodyPr rtlCol="0"/>
          <a:lstStyle>
            <a:lvl1pPr>
              <a:defRPr>
                <a:solidFill>
                  <a:schemeClr val="bg2"/>
                </a:solidFill>
              </a:defRPr>
            </a:lvl1pPr>
          </a:lstStyle>
          <a:p>
            <a:pPr rtl="0"/>
            <a:r>
              <a:rPr lang="en-US"/>
              <a:t>11/14/2025</a:t>
            </a:r>
          </a:p>
        </p:txBody>
      </p:sp>
      <p:sp>
        <p:nvSpPr>
          <p:cNvPr id="5" name="Platshållare för bildnumm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rtlCol="0"/>
          <a:lstStyle>
            <a:lvl1pPr>
              <a:defRPr>
                <a:solidFill>
                  <a:schemeClr val="bg2"/>
                </a:solidFill>
              </a:defRPr>
            </a:lvl1pPr>
          </a:lstStyle>
          <a:p>
            <a:pPr rtl="0"/>
            <a:fld id="{AEAA3239-9EA4-4A65-A281-97F994456D9F}" type="slidenum">
              <a:rPr lang="en-US" smtClean="0"/>
              <a:pPr rtl="0"/>
              <a:t>‹#›</a:t>
            </a:fld>
            <a:endParaRPr lang="en-US"/>
          </a:p>
        </p:txBody>
      </p:sp>
    </p:spTree>
    <p:extLst>
      <p:ext uri="{BB962C8B-B14F-4D97-AF65-F5344CB8AC3E}">
        <p14:creationId xmlns:p14="http://schemas.microsoft.com/office/powerpoint/2010/main" val="21652059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ita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12FA0A-1F7B-DD41-ECED-02B60BC46B10}"/>
              </a:ext>
            </a:extLst>
          </p:cNvPr>
          <p:cNvSpPr>
            <a:spLocks noGrp="1"/>
          </p:cNvSpPr>
          <p:nvPr>
            <p:ph type="title" hasCustomPrompt="1"/>
          </p:nvPr>
        </p:nvSpPr>
        <p:spPr>
          <a:xfrm>
            <a:off x="612648" y="5029200"/>
            <a:ext cx="8988552" cy="640080"/>
          </a:xfrm>
        </p:spPr>
        <p:txBody>
          <a:bodyPr rtlCol="0" anchor="ctr">
            <a:normAutofit/>
          </a:bodyPr>
          <a:lstStyle>
            <a:lvl1pPr>
              <a:lnSpc>
                <a:spcPct val="120000"/>
              </a:lnSpc>
              <a:defRPr sz="2000" spc="0">
                <a:solidFill>
                  <a:schemeClr val="accent1"/>
                </a:solidFill>
                <a:latin typeface="+mn-lt"/>
              </a:defRPr>
            </a:lvl1pPr>
          </a:lstStyle>
          <a:p>
            <a:pPr rtl="0"/>
            <a:r>
              <a:rPr lang="sv-se"/>
              <a:t>Citatförfattare</a:t>
            </a:r>
          </a:p>
        </p:txBody>
      </p:sp>
      <p:sp>
        <p:nvSpPr>
          <p:cNvPr id="7" name="Platshållare för innehåll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12647" y="609599"/>
            <a:ext cx="8988553" cy="3744925"/>
          </a:xfrm>
        </p:spPr>
        <p:txBody>
          <a:bodyPr rtlCol="0" anchor="t">
            <a:normAutofit/>
          </a:bodyPr>
          <a:lstStyle>
            <a:lvl1pPr marL="164592" indent="-164592">
              <a:lnSpc>
                <a:spcPct val="85000"/>
              </a:lnSpc>
              <a:spcBef>
                <a:spcPts val="0"/>
              </a:spcBef>
              <a:buNone/>
              <a:defRPr sz="5400">
                <a:solidFill>
                  <a:schemeClr val="tx2"/>
                </a:solidFill>
                <a:latin typeface="+mj-lt"/>
              </a:defRPr>
            </a:lvl1pPr>
          </a:lstStyle>
          <a:p>
            <a:pPr lvl="0" rtl="0"/>
            <a:r>
              <a:rPr lang="sv-se"/>
              <a:t>Klicka för att lägga till offert</a:t>
            </a:r>
          </a:p>
        </p:txBody>
      </p:sp>
      <p:sp>
        <p:nvSpPr>
          <p:cNvPr id="4" name="Platshållare för sidfot 3">
            <a:extLst>
              <a:ext uri="{FF2B5EF4-FFF2-40B4-BE49-F238E27FC236}">
                <a16:creationId xmlns:a16="http://schemas.microsoft.com/office/drawing/2014/main" id="{B23912E3-7555-EAAB-BE83-59ED3B5C9E5B}"/>
              </a:ext>
            </a:extLst>
          </p:cNvPr>
          <p:cNvSpPr>
            <a:spLocks noGrp="1"/>
          </p:cNvSpPr>
          <p:nvPr>
            <p:ph type="ftr" sz="quarter" idx="11"/>
          </p:nvPr>
        </p:nvSpPr>
        <p:spPr/>
        <p:txBody>
          <a:bodyPr rtlCol="0"/>
          <a:lstStyle/>
          <a:p>
            <a:pPr rtl="0"/>
            <a:endParaRPr lang="en-US"/>
          </a:p>
        </p:txBody>
      </p:sp>
      <p:sp>
        <p:nvSpPr>
          <p:cNvPr id="3" name="Platshållare för datum 2">
            <a:extLst>
              <a:ext uri="{FF2B5EF4-FFF2-40B4-BE49-F238E27FC236}">
                <a16:creationId xmlns:a16="http://schemas.microsoft.com/office/drawing/2014/main" id="{C344C372-F7FA-5AA5-92C1-CF476A26623E}"/>
              </a:ext>
            </a:extLst>
          </p:cNvPr>
          <p:cNvSpPr>
            <a:spLocks noGrp="1"/>
          </p:cNvSpPr>
          <p:nvPr>
            <p:ph type="dt" sz="half" idx="10"/>
          </p:nvPr>
        </p:nvSpPr>
        <p:spPr/>
        <p:txBody>
          <a:bodyPr rtlCol="0"/>
          <a:lstStyle/>
          <a:p>
            <a:pPr rtl="0"/>
            <a:r>
              <a:rPr lang="en-US"/>
              <a:t>11/14/2025</a:t>
            </a:r>
          </a:p>
        </p:txBody>
      </p:sp>
      <p:sp>
        <p:nvSpPr>
          <p:cNvPr id="5" name="Platshållare för bildnumm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29830729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itat 2">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12FA0A-1F7B-DD41-ECED-02B60BC46B10}"/>
              </a:ext>
            </a:extLst>
          </p:cNvPr>
          <p:cNvSpPr>
            <a:spLocks noGrp="1"/>
          </p:cNvSpPr>
          <p:nvPr>
            <p:ph type="title" hasCustomPrompt="1"/>
          </p:nvPr>
        </p:nvSpPr>
        <p:spPr>
          <a:xfrm>
            <a:off x="1677009" y="4955722"/>
            <a:ext cx="8863084" cy="669472"/>
          </a:xfrm>
        </p:spPr>
        <p:txBody>
          <a:bodyPr rtlCol="0" anchor="ctr">
            <a:normAutofit/>
          </a:bodyPr>
          <a:lstStyle>
            <a:lvl1pPr algn="r">
              <a:lnSpc>
                <a:spcPct val="120000"/>
              </a:lnSpc>
              <a:defRPr sz="2000" spc="0">
                <a:solidFill>
                  <a:schemeClr val="tx2"/>
                </a:solidFill>
                <a:latin typeface="+mn-lt"/>
              </a:defRPr>
            </a:lvl1pPr>
          </a:lstStyle>
          <a:p>
            <a:pPr rtl="0"/>
            <a:r>
              <a:rPr lang="sv-se"/>
              <a:t>Citatförfattare</a:t>
            </a:r>
          </a:p>
        </p:txBody>
      </p:sp>
      <p:sp>
        <p:nvSpPr>
          <p:cNvPr id="7" name="Platshållare för innehåll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677008" y="1344168"/>
            <a:ext cx="8863085" cy="3532632"/>
          </a:xfrm>
        </p:spPr>
        <p:txBody>
          <a:bodyPr rtlCol="0" anchor="ctr">
            <a:normAutofit/>
          </a:bodyPr>
          <a:lstStyle>
            <a:lvl1pPr marL="164592" indent="-164592">
              <a:lnSpc>
                <a:spcPct val="85000"/>
              </a:lnSpc>
              <a:spcBef>
                <a:spcPts val="0"/>
              </a:spcBef>
              <a:buNone/>
              <a:defRPr sz="4800">
                <a:solidFill>
                  <a:schemeClr val="accent1"/>
                </a:solidFill>
                <a:latin typeface="+mj-lt"/>
              </a:defRPr>
            </a:lvl1pPr>
          </a:lstStyle>
          <a:p>
            <a:pPr lvl="0" rtl="0"/>
            <a:r>
              <a:rPr lang="sv-se"/>
              <a:t>Klicka för att lägga till offert</a:t>
            </a:r>
          </a:p>
        </p:txBody>
      </p:sp>
      <p:sp>
        <p:nvSpPr>
          <p:cNvPr id="4" name="Platshållare för sidfot 3">
            <a:extLst>
              <a:ext uri="{FF2B5EF4-FFF2-40B4-BE49-F238E27FC236}">
                <a16:creationId xmlns:a16="http://schemas.microsoft.com/office/drawing/2014/main" id="{B23912E3-7555-EAAB-BE83-59ED3B5C9E5B}"/>
              </a:ext>
            </a:extLst>
          </p:cNvPr>
          <p:cNvSpPr>
            <a:spLocks noGrp="1"/>
          </p:cNvSpPr>
          <p:nvPr>
            <p:ph type="ftr" sz="quarter" idx="11"/>
          </p:nvPr>
        </p:nvSpPr>
        <p:spPr/>
        <p:txBody>
          <a:bodyPr rtlCol="0"/>
          <a:lstStyle/>
          <a:p>
            <a:pPr rtl="0"/>
            <a:endParaRPr lang="en-US"/>
          </a:p>
        </p:txBody>
      </p:sp>
      <p:sp>
        <p:nvSpPr>
          <p:cNvPr id="3" name="Platshållare för datum 2">
            <a:extLst>
              <a:ext uri="{FF2B5EF4-FFF2-40B4-BE49-F238E27FC236}">
                <a16:creationId xmlns:a16="http://schemas.microsoft.com/office/drawing/2014/main" id="{C344C372-F7FA-5AA5-92C1-CF476A26623E}"/>
              </a:ext>
            </a:extLst>
          </p:cNvPr>
          <p:cNvSpPr>
            <a:spLocks noGrp="1"/>
          </p:cNvSpPr>
          <p:nvPr>
            <p:ph type="dt" sz="half" idx="10"/>
          </p:nvPr>
        </p:nvSpPr>
        <p:spPr/>
        <p:txBody>
          <a:bodyPr rtlCol="0"/>
          <a:lstStyle/>
          <a:p>
            <a:pPr rtl="0"/>
            <a:r>
              <a:rPr lang="en-US"/>
              <a:t>11/14/2025</a:t>
            </a:r>
          </a:p>
        </p:txBody>
      </p:sp>
      <p:sp>
        <p:nvSpPr>
          <p:cNvPr id="5" name="Platshållare för bildnumm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35635187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itat 3">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12FA0A-1F7B-DD41-ECED-02B60BC46B10}"/>
              </a:ext>
            </a:extLst>
          </p:cNvPr>
          <p:cNvSpPr>
            <a:spLocks noGrp="1"/>
          </p:cNvSpPr>
          <p:nvPr>
            <p:ph type="title" hasCustomPrompt="1"/>
          </p:nvPr>
        </p:nvSpPr>
        <p:spPr>
          <a:xfrm>
            <a:off x="3200400" y="4893733"/>
            <a:ext cx="6248400" cy="788610"/>
          </a:xfrm>
        </p:spPr>
        <p:txBody>
          <a:bodyPr rtlCol="0" anchor="ctr">
            <a:normAutofit/>
          </a:bodyPr>
          <a:lstStyle>
            <a:lvl1pPr algn="r">
              <a:lnSpc>
                <a:spcPct val="120000"/>
              </a:lnSpc>
              <a:defRPr sz="2000" b="1" spc="0">
                <a:solidFill>
                  <a:schemeClr val="accent1"/>
                </a:solidFill>
                <a:latin typeface="+mn-lt"/>
              </a:defRPr>
            </a:lvl1pPr>
          </a:lstStyle>
          <a:p>
            <a:pPr rtl="0"/>
            <a:r>
              <a:rPr lang="sv-se"/>
              <a:t>Citatförfattare</a:t>
            </a:r>
          </a:p>
        </p:txBody>
      </p:sp>
      <p:sp>
        <p:nvSpPr>
          <p:cNvPr id="7" name="Platshållare för innehåll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12648" y="1388534"/>
            <a:ext cx="8836152" cy="3371246"/>
          </a:xfrm>
        </p:spPr>
        <p:txBody>
          <a:bodyPr rtlCol="0" anchor="ctr">
            <a:normAutofit/>
          </a:bodyPr>
          <a:lstStyle>
            <a:lvl1pPr marL="164592" indent="-164592">
              <a:lnSpc>
                <a:spcPct val="85000"/>
              </a:lnSpc>
              <a:spcBef>
                <a:spcPts val="0"/>
              </a:spcBef>
              <a:buNone/>
              <a:defRPr sz="5600">
                <a:latin typeface="+mj-lt"/>
              </a:defRPr>
            </a:lvl1pPr>
          </a:lstStyle>
          <a:p>
            <a:pPr lvl="0" rtl="0"/>
            <a:r>
              <a:rPr lang="sv-se"/>
              <a:t>Klicka för att lägga till offert</a:t>
            </a:r>
          </a:p>
        </p:txBody>
      </p:sp>
      <p:sp>
        <p:nvSpPr>
          <p:cNvPr id="4" name="Platshållare för sidfot 3">
            <a:extLst>
              <a:ext uri="{FF2B5EF4-FFF2-40B4-BE49-F238E27FC236}">
                <a16:creationId xmlns:a16="http://schemas.microsoft.com/office/drawing/2014/main" id="{B23912E3-7555-EAAB-BE83-59ED3B5C9E5B}"/>
              </a:ext>
            </a:extLst>
          </p:cNvPr>
          <p:cNvSpPr>
            <a:spLocks noGrp="1"/>
          </p:cNvSpPr>
          <p:nvPr>
            <p:ph type="ftr" sz="quarter" idx="11"/>
          </p:nvPr>
        </p:nvSpPr>
        <p:spPr/>
        <p:txBody>
          <a:bodyPr rtlCol="0"/>
          <a:lstStyle/>
          <a:p>
            <a:pPr rtl="0"/>
            <a:endParaRPr lang="en-US"/>
          </a:p>
        </p:txBody>
      </p:sp>
      <p:sp>
        <p:nvSpPr>
          <p:cNvPr id="3" name="Platshållare för datum 2">
            <a:extLst>
              <a:ext uri="{FF2B5EF4-FFF2-40B4-BE49-F238E27FC236}">
                <a16:creationId xmlns:a16="http://schemas.microsoft.com/office/drawing/2014/main" id="{C344C372-F7FA-5AA5-92C1-CF476A26623E}"/>
              </a:ext>
            </a:extLst>
          </p:cNvPr>
          <p:cNvSpPr>
            <a:spLocks noGrp="1"/>
          </p:cNvSpPr>
          <p:nvPr>
            <p:ph type="dt" sz="half" idx="10"/>
          </p:nvPr>
        </p:nvSpPr>
        <p:spPr/>
        <p:txBody>
          <a:bodyPr rtlCol="0"/>
          <a:lstStyle/>
          <a:p>
            <a:pPr rtl="0"/>
            <a:r>
              <a:rPr lang="en-US"/>
              <a:t>11/14/2025</a:t>
            </a:r>
          </a:p>
        </p:txBody>
      </p:sp>
      <p:sp>
        <p:nvSpPr>
          <p:cNvPr id="5" name="Platshållare för bildnumm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38575400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vå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rtlCol="0" anchor="b"/>
          <a:lstStyle/>
          <a:p>
            <a:pPr rtl="0"/>
            <a:r>
              <a:rPr lang="sv-se"/>
              <a:t>Klicka här för att ändra format</a:t>
            </a:r>
            <a:endParaRPr lang="en-US" dirty="0"/>
          </a:p>
        </p:txBody>
      </p:sp>
      <p:sp>
        <p:nvSpPr>
          <p:cNvPr id="4" name="Platshållare för innehåll 3">
            <a:extLst>
              <a:ext uri="{FF2B5EF4-FFF2-40B4-BE49-F238E27FC236}">
                <a16:creationId xmlns:a16="http://schemas.microsoft.com/office/drawing/2014/main" id="{6627D5A5-84C3-7EDE-A8EB-2DE057DE46AB}"/>
              </a:ext>
            </a:extLst>
          </p:cNvPr>
          <p:cNvSpPr>
            <a:spLocks noGrp="1"/>
          </p:cNvSpPr>
          <p:nvPr>
            <p:ph sz="quarter" idx="15"/>
          </p:nvPr>
        </p:nvSpPr>
        <p:spPr>
          <a:xfrm>
            <a:off x="612775" y="1825625"/>
            <a:ext cx="5074920" cy="4351338"/>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dirty="0"/>
          </a:p>
        </p:txBody>
      </p:sp>
      <p:sp>
        <p:nvSpPr>
          <p:cNvPr id="10" name="Platshållare för innehåll 9">
            <a:extLst>
              <a:ext uri="{FF2B5EF4-FFF2-40B4-BE49-F238E27FC236}">
                <a16:creationId xmlns:a16="http://schemas.microsoft.com/office/drawing/2014/main" id="{D54150AE-A7C6-D328-35D7-F5B840930E3B}"/>
              </a:ext>
            </a:extLst>
          </p:cNvPr>
          <p:cNvSpPr>
            <a:spLocks noGrp="1"/>
          </p:cNvSpPr>
          <p:nvPr>
            <p:ph sz="quarter" idx="16"/>
          </p:nvPr>
        </p:nvSpPr>
        <p:spPr>
          <a:xfrm>
            <a:off x="6278563" y="1825625"/>
            <a:ext cx="5075237" cy="4351338"/>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dirty="0"/>
          </a:p>
        </p:txBody>
      </p:sp>
      <p:sp>
        <p:nvSpPr>
          <p:cNvPr id="6" name="Platshållare för sidfot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endParaRPr lang="en-US"/>
          </a:p>
        </p:txBody>
      </p:sp>
      <p:sp>
        <p:nvSpPr>
          <p:cNvPr id="5" name="Platshållare för datum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11/14/2025</a:t>
            </a:r>
          </a:p>
        </p:txBody>
      </p:sp>
      <p:sp>
        <p:nvSpPr>
          <p:cNvPr id="7" name="Platshållare för bildnumm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31965043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996308"/>
          </a:xfrm>
        </p:spPr>
        <p:txBody>
          <a:bodyPr rtlCol="0" anchor="b"/>
          <a:lstStyle/>
          <a:p>
            <a:pPr rtl="0"/>
            <a:r>
              <a:rPr lang="sv-se"/>
              <a:t>Klicka här för att ändra format</a:t>
            </a:r>
            <a:endParaRPr lang="en-US" dirty="0"/>
          </a:p>
        </p:txBody>
      </p:sp>
      <p:sp>
        <p:nvSpPr>
          <p:cNvPr id="3" name="Platshållare för text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074920" cy="559834"/>
          </a:xfrm>
        </p:spPr>
        <p:txBody>
          <a:bodyPr rtlCol="0" anchor="b">
            <a:normAutofit/>
          </a:bodyPr>
          <a:lstStyle>
            <a:lvl1pPr marL="0" indent="0">
              <a:lnSpc>
                <a:spcPct val="90000"/>
              </a:lnSpc>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v-se"/>
              <a:t>Redigera format för bakgrundstext</a:t>
            </a:r>
          </a:p>
        </p:txBody>
      </p:sp>
      <p:sp>
        <p:nvSpPr>
          <p:cNvPr id="6" name="Platshållare för innehåll 5">
            <a:extLst>
              <a:ext uri="{FF2B5EF4-FFF2-40B4-BE49-F238E27FC236}">
                <a16:creationId xmlns:a16="http://schemas.microsoft.com/office/drawing/2014/main" id="{5776AAF7-C632-FCD0-6A60-E0EA4A52F229}"/>
              </a:ext>
            </a:extLst>
          </p:cNvPr>
          <p:cNvSpPr>
            <a:spLocks noGrp="1"/>
          </p:cNvSpPr>
          <p:nvPr>
            <p:ph sz="quarter" idx="15"/>
          </p:nvPr>
        </p:nvSpPr>
        <p:spPr>
          <a:xfrm>
            <a:off x="609600" y="2387600"/>
            <a:ext cx="5075238" cy="3786188"/>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dirty="0"/>
          </a:p>
        </p:txBody>
      </p:sp>
      <p:sp>
        <p:nvSpPr>
          <p:cNvPr id="5" name="Platshållare för text 4">
            <a:extLst>
              <a:ext uri="{FF2B5EF4-FFF2-40B4-BE49-F238E27FC236}">
                <a16:creationId xmlns:a16="http://schemas.microsoft.com/office/drawing/2014/main" id="{06536620-C4F3-EEC3-DBF1-05196B1CBB55}"/>
              </a:ext>
            </a:extLst>
          </p:cNvPr>
          <p:cNvSpPr>
            <a:spLocks noGrp="1"/>
          </p:cNvSpPr>
          <p:nvPr>
            <p:ph type="body" sz="quarter" idx="3"/>
          </p:nvPr>
        </p:nvSpPr>
        <p:spPr>
          <a:xfrm>
            <a:off x="6280468" y="1685735"/>
            <a:ext cx="5074920" cy="559834"/>
          </a:xfrm>
        </p:spPr>
        <p:txBody>
          <a:bodyPr rtlCol="0" anchor="b">
            <a:normAutofit/>
          </a:bodyPr>
          <a:lstStyle>
            <a:lvl1pPr marL="0" indent="0">
              <a:lnSpc>
                <a:spcPct val="90000"/>
              </a:lnSpc>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v-se"/>
              <a:t>Redigera format för bakgrundstext</a:t>
            </a:r>
          </a:p>
        </p:txBody>
      </p:sp>
      <p:sp>
        <p:nvSpPr>
          <p:cNvPr id="12" name="Platshållare för innehåll 11">
            <a:extLst>
              <a:ext uri="{FF2B5EF4-FFF2-40B4-BE49-F238E27FC236}">
                <a16:creationId xmlns:a16="http://schemas.microsoft.com/office/drawing/2014/main" id="{CD998360-6973-27D8-8B08-ACAE10572B32}"/>
              </a:ext>
            </a:extLst>
          </p:cNvPr>
          <p:cNvSpPr>
            <a:spLocks noGrp="1"/>
          </p:cNvSpPr>
          <p:nvPr>
            <p:ph sz="quarter" idx="16"/>
          </p:nvPr>
        </p:nvSpPr>
        <p:spPr>
          <a:xfrm>
            <a:off x="6279832" y="2387600"/>
            <a:ext cx="5075556" cy="3786188"/>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dirty="0"/>
          </a:p>
        </p:txBody>
      </p:sp>
      <p:sp>
        <p:nvSpPr>
          <p:cNvPr id="8" name="Platshållare för sidfot 7">
            <a:extLst>
              <a:ext uri="{FF2B5EF4-FFF2-40B4-BE49-F238E27FC236}">
                <a16:creationId xmlns:a16="http://schemas.microsoft.com/office/drawing/2014/main" id="{949D76D8-9033-26CF-BF4C-AECCC685C177}"/>
              </a:ext>
            </a:extLst>
          </p:cNvPr>
          <p:cNvSpPr>
            <a:spLocks noGrp="1"/>
          </p:cNvSpPr>
          <p:nvPr>
            <p:ph type="ftr" sz="quarter" idx="11"/>
          </p:nvPr>
        </p:nvSpPr>
        <p:spPr/>
        <p:txBody>
          <a:bodyPr rtlCol="0"/>
          <a:lstStyle/>
          <a:p>
            <a:pPr rtl="0"/>
            <a:endParaRPr lang="en-US"/>
          </a:p>
        </p:txBody>
      </p:sp>
      <p:sp>
        <p:nvSpPr>
          <p:cNvPr id="7" name="Platshållare för datum 6">
            <a:extLst>
              <a:ext uri="{FF2B5EF4-FFF2-40B4-BE49-F238E27FC236}">
                <a16:creationId xmlns:a16="http://schemas.microsoft.com/office/drawing/2014/main" id="{4E3B3581-658A-8487-F9CB-E79F2BFF27E4}"/>
              </a:ext>
            </a:extLst>
          </p:cNvPr>
          <p:cNvSpPr>
            <a:spLocks noGrp="1"/>
          </p:cNvSpPr>
          <p:nvPr>
            <p:ph type="dt" sz="half" idx="10"/>
          </p:nvPr>
        </p:nvSpPr>
        <p:spPr/>
        <p:txBody>
          <a:bodyPr rtlCol="0"/>
          <a:lstStyle/>
          <a:p>
            <a:pPr rtl="0"/>
            <a:r>
              <a:rPr lang="en-US"/>
              <a:t>11/14/2025</a:t>
            </a:r>
          </a:p>
        </p:txBody>
      </p:sp>
      <p:sp>
        <p:nvSpPr>
          <p:cNvPr id="9" name="Platshållare för bildnumm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29483977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6A9F42-7FF7-F803-C075-BC4968D35E34}"/>
              </a:ext>
            </a:extLst>
          </p:cNvPr>
          <p:cNvSpPr>
            <a:spLocks noGrp="1"/>
          </p:cNvSpPr>
          <p:nvPr>
            <p:ph type="title"/>
          </p:nvPr>
        </p:nvSpPr>
        <p:spPr>
          <a:xfrm>
            <a:off x="612648" y="524933"/>
            <a:ext cx="10963656" cy="1047835"/>
          </a:xfrm>
        </p:spPr>
        <p:txBody>
          <a:bodyPr rtlCol="0" anchor="t"/>
          <a:lstStyle/>
          <a:p>
            <a:pPr rtl="0"/>
            <a:r>
              <a:rPr lang="sv-se"/>
              <a:t>Klicka här för att ändra format</a:t>
            </a:r>
            <a:endParaRPr lang="en-US" dirty="0"/>
          </a:p>
        </p:txBody>
      </p:sp>
      <p:sp>
        <p:nvSpPr>
          <p:cNvPr id="4" name="Platshållare för sidfot 3">
            <a:extLst>
              <a:ext uri="{FF2B5EF4-FFF2-40B4-BE49-F238E27FC236}">
                <a16:creationId xmlns:a16="http://schemas.microsoft.com/office/drawing/2014/main" id="{6B968DDD-323F-89A1-84E3-DDBA626D9386}"/>
              </a:ext>
            </a:extLst>
          </p:cNvPr>
          <p:cNvSpPr>
            <a:spLocks noGrp="1"/>
          </p:cNvSpPr>
          <p:nvPr>
            <p:ph type="ftr" sz="quarter" idx="11"/>
          </p:nvPr>
        </p:nvSpPr>
        <p:spPr/>
        <p:txBody>
          <a:bodyPr rtlCol="0"/>
          <a:lstStyle/>
          <a:p>
            <a:pPr rtl="0"/>
            <a:endParaRPr lang="en-US"/>
          </a:p>
        </p:txBody>
      </p:sp>
      <p:sp>
        <p:nvSpPr>
          <p:cNvPr id="3" name="Platshållare för datum 2">
            <a:extLst>
              <a:ext uri="{FF2B5EF4-FFF2-40B4-BE49-F238E27FC236}">
                <a16:creationId xmlns:a16="http://schemas.microsoft.com/office/drawing/2014/main" id="{E89E8268-7232-2944-F1BD-399F9419B563}"/>
              </a:ext>
            </a:extLst>
          </p:cNvPr>
          <p:cNvSpPr>
            <a:spLocks noGrp="1"/>
          </p:cNvSpPr>
          <p:nvPr>
            <p:ph type="dt" sz="half" idx="10"/>
          </p:nvPr>
        </p:nvSpPr>
        <p:spPr/>
        <p:txBody>
          <a:bodyPr rtlCol="0"/>
          <a:lstStyle/>
          <a:p>
            <a:pPr rtl="0"/>
            <a:r>
              <a:rPr lang="en-US"/>
              <a:t>11/14/2025</a:t>
            </a:r>
          </a:p>
        </p:txBody>
      </p:sp>
      <p:sp>
        <p:nvSpPr>
          <p:cNvPr id="5" name="Platshållare för bildnumm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41965944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10EAA6C9-A7F3-19F1-D17C-A1D83FAF553F}"/>
              </a:ext>
            </a:extLst>
          </p:cNvPr>
          <p:cNvSpPr>
            <a:spLocks noGrp="1"/>
          </p:cNvSpPr>
          <p:nvPr>
            <p:ph type="ftr" sz="quarter" idx="11"/>
          </p:nvPr>
        </p:nvSpPr>
        <p:spPr/>
        <p:txBody>
          <a:bodyPr rtlCol="0"/>
          <a:lstStyle/>
          <a:p>
            <a:pPr rtl="0"/>
            <a:endParaRPr lang="en-US"/>
          </a:p>
        </p:txBody>
      </p:sp>
      <p:sp>
        <p:nvSpPr>
          <p:cNvPr id="2" name="Platshållare för datum 1">
            <a:extLst>
              <a:ext uri="{FF2B5EF4-FFF2-40B4-BE49-F238E27FC236}">
                <a16:creationId xmlns:a16="http://schemas.microsoft.com/office/drawing/2014/main" id="{49BC4D82-0182-501C-9231-46767680476E}"/>
              </a:ext>
            </a:extLst>
          </p:cNvPr>
          <p:cNvSpPr>
            <a:spLocks noGrp="1"/>
          </p:cNvSpPr>
          <p:nvPr>
            <p:ph type="dt" sz="half" idx="10"/>
          </p:nvPr>
        </p:nvSpPr>
        <p:spPr/>
        <p:txBody>
          <a:bodyPr rtlCol="0"/>
          <a:lstStyle/>
          <a:p>
            <a:pPr rtl="0"/>
            <a:r>
              <a:rPr lang="en-US"/>
              <a:t>11/14/2025</a:t>
            </a:r>
          </a:p>
        </p:txBody>
      </p:sp>
      <p:sp>
        <p:nvSpPr>
          <p:cNvPr id="4" name="Platshållare för bildnumm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4225302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med bild 3">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336E9A-8E96-CD8C-7598-F87632CD81CF}"/>
              </a:ext>
            </a:extLst>
          </p:cNvPr>
          <p:cNvSpPr>
            <a:spLocks noGrp="1"/>
          </p:cNvSpPr>
          <p:nvPr>
            <p:ph type="ctrTitle"/>
          </p:nvPr>
        </p:nvSpPr>
        <p:spPr>
          <a:xfrm>
            <a:off x="626932" y="5410199"/>
            <a:ext cx="6612068" cy="1143001"/>
          </a:xfrm>
        </p:spPr>
        <p:txBody>
          <a:bodyPr vert="horz" lIns="91440" tIns="45720" rIns="91440" bIns="45720" rtlCol="0" anchor="t">
            <a:normAutofit/>
          </a:bodyPr>
          <a:lstStyle>
            <a:lvl1pPr>
              <a:defRPr lang="en-US" sz="3600" dirty="0"/>
            </a:lvl1pPr>
          </a:lstStyle>
          <a:p>
            <a:pPr lvl="0" rtl="0"/>
            <a:r>
              <a:rPr lang="sv-se"/>
              <a:t>Klicka här för att ändra format</a:t>
            </a:r>
          </a:p>
        </p:txBody>
      </p:sp>
      <p:sp>
        <p:nvSpPr>
          <p:cNvPr id="3" name="Underrubrik 2">
            <a:extLst>
              <a:ext uri="{FF2B5EF4-FFF2-40B4-BE49-F238E27FC236}">
                <a16:creationId xmlns:a16="http://schemas.microsoft.com/office/drawing/2014/main" id="{2BDC76B8-60F6-62D3-9F73-E81662203017}"/>
              </a:ext>
            </a:extLst>
          </p:cNvPr>
          <p:cNvSpPr>
            <a:spLocks noGrp="1"/>
          </p:cNvSpPr>
          <p:nvPr>
            <p:ph type="subTitle" idx="1"/>
          </p:nvPr>
        </p:nvSpPr>
        <p:spPr>
          <a:xfrm>
            <a:off x="7846388" y="5410199"/>
            <a:ext cx="3729915" cy="933755"/>
          </a:xfrm>
        </p:spPr>
        <p:txBody>
          <a:bodyPr vert="horz" lIns="91440" tIns="45720" rIns="91440" bIns="45720" rtlCol="0">
            <a:normAutofit/>
          </a:bodyPr>
          <a:lstStyle>
            <a:lvl1pPr marL="0" indent="0">
              <a:buNone/>
              <a:defRPr lang="en-US" sz="1800" dirty="0"/>
            </a:lvl1pPr>
          </a:lstStyle>
          <a:p>
            <a:pPr lvl="0" rtl="0"/>
            <a:r>
              <a:rPr lang="sv-se"/>
              <a:t>Klicka om du vill redigera mall för underrubrikformat</a:t>
            </a:r>
          </a:p>
        </p:txBody>
      </p:sp>
      <p:sp>
        <p:nvSpPr>
          <p:cNvPr id="7" name="Platshållare för bild 13">
            <a:extLst>
              <a:ext uri="{FF2B5EF4-FFF2-40B4-BE49-F238E27FC236}">
                <a16:creationId xmlns:a16="http://schemas.microsoft.com/office/drawing/2014/main" id="{309CAE04-777F-AE24-BB0D-F40BD7E7CBEC}"/>
              </a:ext>
            </a:extLst>
          </p:cNvPr>
          <p:cNvSpPr>
            <a:spLocks noGrp="1"/>
          </p:cNvSpPr>
          <p:nvPr>
            <p:ph type="pic" sz="quarter" idx="14" hasCustomPrompt="1"/>
          </p:nvPr>
        </p:nvSpPr>
        <p:spPr>
          <a:xfrm>
            <a:off x="0" y="0"/>
            <a:ext cx="12191999" cy="4953000"/>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blipFill>
            <a:blip r:embed="rId2">
              <a:alphaModFix amt="70000"/>
              <a:extLst>
                <a:ext uri="{28A0092B-C50C-407E-A947-70E740481C1C}">
                  <a14:useLocalDpi xmlns:a14="http://schemas.microsoft.com/office/drawing/2010/main" val="0"/>
                </a:ext>
              </a:extLst>
            </a:blip>
            <a:srcRect/>
            <a:stretch>
              <a:fillRect t="-23077" b="-41107"/>
            </a:stretch>
          </a:blipFill>
        </p:spPr>
        <p:txBody>
          <a:bodyPr vert="horz" lIns="91440" tIns="45720" rIns="91440" bIns="45720" rtlCol="0">
            <a:normAutofit/>
          </a:bodyPr>
          <a:lstStyle>
            <a:lvl1pPr marL="0" indent="0">
              <a:buNone/>
              <a:defRPr lang="en-US" dirty="0"/>
            </a:lvl1pPr>
          </a:lstStyle>
          <a:p>
            <a:pPr marL="0" lvl="0" indent="0" rtl="0">
              <a:buNone/>
            </a:pPr>
            <a:r>
              <a:rPr lang="sv-se"/>
              <a:t>   </a:t>
            </a:r>
          </a:p>
        </p:txBody>
      </p:sp>
      <p:sp>
        <p:nvSpPr>
          <p:cNvPr id="5" name="Platshållare för sidfot 4">
            <a:extLst>
              <a:ext uri="{FF2B5EF4-FFF2-40B4-BE49-F238E27FC236}">
                <a16:creationId xmlns:a16="http://schemas.microsoft.com/office/drawing/2014/main" id="{5B407A58-3351-E479-1A0C-2FF49FA42707}"/>
              </a:ext>
            </a:extLst>
          </p:cNvPr>
          <p:cNvSpPr>
            <a:spLocks noGrp="1"/>
          </p:cNvSpPr>
          <p:nvPr>
            <p:ph type="ftr" sz="quarter" idx="11"/>
          </p:nvPr>
        </p:nvSpPr>
        <p:spPr>
          <a:xfrm>
            <a:off x="7846388" y="6343955"/>
            <a:ext cx="2100482" cy="365125"/>
          </a:xfrm>
        </p:spPr>
        <p:txBody>
          <a:bodyPr rtlCol="0"/>
          <a:lstStyle/>
          <a:p>
            <a:pPr rtl="0"/>
            <a:endParaRPr lang="en-US" dirty="0"/>
          </a:p>
        </p:txBody>
      </p:sp>
      <p:sp>
        <p:nvSpPr>
          <p:cNvPr id="4" name="Platshållare för datum 3">
            <a:extLst>
              <a:ext uri="{FF2B5EF4-FFF2-40B4-BE49-F238E27FC236}">
                <a16:creationId xmlns:a16="http://schemas.microsoft.com/office/drawing/2014/main" id="{EAE2DAFA-435E-AAF9-8B67-495E5AFDCD91}"/>
              </a:ext>
            </a:extLst>
          </p:cNvPr>
          <p:cNvSpPr>
            <a:spLocks noGrp="1"/>
          </p:cNvSpPr>
          <p:nvPr>
            <p:ph type="dt" sz="half" idx="10"/>
          </p:nvPr>
        </p:nvSpPr>
        <p:spPr>
          <a:xfrm>
            <a:off x="9618883" y="6343955"/>
            <a:ext cx="1475163" cy="365125"/>
          </a:xfrm>
        </p:spPr>
        <p:txBody>
          <a:bodyPr rtlCol="0"/>
          <a:lstStyle>
            <a:lvl1pPr>
              <a:defRPr>
                <a:solidFill>
                  <a:schemeClr val="tx1"/>
                </a:solidFill>
                <a:effectLst/>
              </a:defRPr>
            </a:lvl1pPr>
          </a:lstStyle>
          <a:p>
            <a:pPr rtl="0"/>
            <a:r>
              <a:rPr lang="en-US"/>
              <a:t>11/14/2025</a:t>
            </a:r>
            <a:endParaRPr lang="en-US" dirty="0"/>
          </a:p>
        </p:txBody>
      </p:sp>
      <p:sp>
        <p:nvSpPr>
          <p:cNvPr id="6" name="Platshållare för bildnumm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168181765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350C37F-77BE-E128-4248-D001C39E79C6}"/>
              </a:ext>
            </a:extLst>
          </p:cNvPr>
          <p:cNvSpPr>
            <a:spLocks noGrp="1"/>
          </p:cNvSpPr>
          <p:nvPr>
            <p:ph type="title"/>
          </p:nvPr>
        </p:nvSpPr>
        <p:spPr>
          <a:xfrm>
            <a:off x="612648" y="553616"/>
            <a:ext cx="3595634" cy="1757505"/>
          </a:xfrm>
        </p:spPr>
        <p:txBody>
          <a:bodyPr rtlCol="0" anchor="t">
            <a:normAutofit/>
          </a:bodyPr>
          <a:lstStyle>
            <a:lvl1pPr>
              <a:defRPr sz="2800"/>
            </a:lvl1pPr>
          </a:lstStyle>
          <a:p>
            <a:pPr rtl="0"/>
            <a:r>
              <a:rPr lang="sv-se"/>
              <a:t>Klicka här för att ändra format</a:t>
            </a:r>
          </a:p>
        </p:txBody>
      </p:sp>
      <p:sp>
        <p:nvSpPr>
          <p:cNvPr id="4" name="Platshållare för text 3">
            <a:extLst>
              <a:ext uri="{FF2B5EF4-FFF2-40B4-BE49-F238E27FC236}">
                <a16:creationId xmlns:a16="http://schemas.microsoft.com/office/drawing/2014/main" id="{EC0EEBFB-2026-6A35-33ED-F008376B67A0}"/>
              </a:ext>
            </a:extLst>
          </p:cNvPr>
          <p:cNvSpPr>
            <a:spLocks noGrp="1"/>
          </p:cNvSpPr>
          <p:nvPr>
            <p:ph type="body" sz="half" idx="2"/>
          </p:nvPr>
        </p:nvSpPr>
        <p:spPr>
          <a:xfrm>
            <a:off x="612648" y="2590800"/>
            <a:ext cx="3595634" cy="3713584"/>
          </a:xfrm>
        </p:spPr>
        <p:txBody>
          <a:bodyPr rtlCol="0" anchor="t">
            <a:normAutofit/>
          </a:bodyPr>
          <a:lstStyle>
            <a:lvl1pPr marL="0" indent="0">
              <a:buNone/>
              <a:defRPr sz="16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v-se"/>
              <a:t>Redigera format för bakgrundstext</a:t>
            </a:r>
          </a:p>
        </p:txBody>
      </p:sp>
      <p:sp>
        <p:nvSpPr>
          <p:cNvPr id="3" name="Platshållare för innehåll 2">
            <a:extLst>
              <a:ext uri="{FF2B5EF4-FFF2-40B4-BE49-F238E27FC236}">
                <a16:creationId xmlns:a16="http://schemas.microsoft.com/office/drawing/2014/main" id="{2F3B20A8-A604-C977-02C0-083BA8663484}"/>
              </a:ext>
            </a:extLst>
          </p:cNvPr>
          <p:cNvSpPr>
            <a:spLocks noGrp="1"/>
          </p:cNvSpPr>
          <p:nvPr>
            <p:ph idx="1"/>
          </p:nvPr>
        </p:nvSpPr>
        <p:spPr>
          <a:xfrm>
            <a:off x="5134708" y="553615"/>
            <a:ext cx="6440258" cy="5755109"/>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dirty="0"/>
          </a:p>
        </p:txBody>
      </p:sp>
      <p:sp>
        <p:nvSpPr>
          <p:cNvPr id="6" name="Platshållare för sidfot 5">
            <a:extLst>
              <a:ext uri="{FF2B5EF4-FFF2-40B4-BE49-F238E27FC236}">
                <a16:creationId xmlns:a16="http://schemas.microsoft.com/office/drawing/2014/main" id="{9C85A215-184B-2105-0279-ED02F6445831}"/>
              </a:ext>
            </a:extLst>
          </p:cNvPr>
          <p:cNvSpPr>
            <a:spLocks noGrp="1"/>
          </p:cNvSpPr>
          <p:nvPr>
            <p:ph type="ftr" sz="quarter" idx="11"/>
          </p:nvPr>
        </p:nvSpPr>
        <p:spPr/>
        <p:txBody>
          <a:bodyPr rtlCol="0"/>
          <a:lstStyle/>
          <a:p>
            <a:pPr rtl="0"/>
            <a:endParaRPr lang="en-US"/>
          </a:p>
        </p:txBody>
      </p:sp>
      <p:sp>
        <p:nvSpPr>
          <p:cNvPr id="5" name="Platshållare för datum 4">
            <a:extLst>
              <a:ext uri="{FF2B5EF4-FFF2-40B4-BE49-F238E27FC236}">
                <a16:creationId xmlns:a16="http://schemas.microsoft.com/office/drawing/2014/main" id="{93F05638-7A56-469A-825A-1DFA600254C8}"/>
              </a:ext>
            </a:extLst>
          </p:cNvPr>
          <p:cNvSpPr>
            <a:spLocks noGrp="1"/>
          </p:cNvSpPr>
          <p:nvPr>
            <p:ph type="dt" sz="half" idx="10"/>
          </p:nvPr>
        </p:nvSpPr>
        <p:spPr/>
        <p:txBody>
          <a:bodyPr rtlCol="0"/>
          <a:lstStyle/>
          <a:p>
            <a:pPr rtl="0"/>
            <a:r>
              <a:rPr lang="en-US"/>
              <a:t>11/14/2025</a:t>
            </a:r>
          </a:p>
        </p:txBody>
      </p:sp>
      <p:sp>
        <p:nvSpPr>
          <p:cNvPr id="7" name="Platshållare för bildnumm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18437949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B06A09-98CF-FAC2-3708-AECC4360C651}"/>
              </a:ext>
            </a:extLst>
          </p:cNvPr>
          <p:cNvSpPr>
            <a:spLocks noGrp="1"/>
          </p:cNvSpPr>
          <p:nvPr>
            <p:ph type="title"/>
          </p:nvPr>
        </p:nvSpPr>
        <p:spPr>
          <a:xfrm>
            <a:off x="612648" y="557784"/>
            <a:ext cx="3595634" cy="1762083"/>
          </a:xfrm>
        </p:spPr>
        <p:txBody>
          <a:bodyPr rtlCol="0" anchor="t">
            <a:normAutofit/>
          </a:bodyPr>
          <a:lstStyle>
            <a:lvl1pPr>
              <a:defRPr sz="2800"/>
            </a:lvl1pPr>
          </a:lstStyle>
          <a:p>
            <a:pPr rtl="0"/>
            <a:r>
              <a:rPr lang="sv-se"/>
              <a:t>Klicka här för att ändra format</a:t>
            </a:r>
          </a:p>
        </p:txBody>
      </p:sp>
      <p:sp>
        <p:nvSpPr>
          <p:cNvPr id="4" name="Platshållare för text 3">
            <a:extLst>
              <a:ext uri="{FF2B5EF4-FFF2-40B4-BE49-F238E27FC236}">
                <a16:creationId xmlns:a16="http://schemas.microsoft.com/office/drawing/2014/main" id="{F32C4A61-EF2A-C5A5-B150-4448600B3937}"/>
              </a:ext>
            </a:extLst>
          </p:cNvPr>
          <p:cNvSpPr>
            <a:spLocks noGrp="1"/>
          </p:cNvSpPr>
          <p:nvPr>
            <p:ph type="body" sz="half" idx="2"/>
          </p:nvPr>
        </p:nvSpPr>
        <p:spPr>
          <a:xfrm>
            <a:off x="612648" y="2826137"/>
            <a:ext cx="3585586" cy="3434638"/>
          </a:xfrm>
        </p:spPr>
        <p:txBody>
          <a:bodyPr rtlCol="0"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v-se"/>
              <a:t>Redigera format för bakgrundstext</a:t>
            </a:r>
          </a:p>
        </p:txBody>
      </p:sp>
      <p:sp>
        <p:nvSpPr>
          <p:cNvPr id="8" name="Platshållare för bild 2">
            <a:extLst>
              <a:ext uri="{FF2B5EF4-FFF2-40B4-BE49-F238E27FC236}">
                <a16:creationId xmlns:a16="http://schemas.microsoft.com/office/drawing/2014/main" id="{884D9E01-ABD0-4864-A612-B664E9C56CE1}"/>
              </a:ext>
            </a:extLst>
          </p:cNvPr>
          <p:cNvSpPr>
            <a:spLocks noGrp="1"/>
          </p:cNvSpPr>
          <p:nvPr>
            <p:ph type="pic" idx="1" hasCustomPrompt="1"/>
          </p:nvPr>
        </p:nvSpPr>
        <p:spPr>
          <a:xfrm>
            <a:off x="5029201" y="698756"/>
            <a:ext cx="6450920" cy="5442639"/>
          </a:xfrm>
          <a:blipFill>
            <a:blip r:embed="rId2">
              <a:alphaModFix amt="70000"/>
              <a:extLst>
                <a:ext uri="{28A0092B-C50C-407E-A947-70E740481C1C}">
                  <a14:useLocalDpi xmlns:a14="http://schemas.microsoft.com/office/drawing/2010/main" val="0"/>
                </a:ext>
              </a:extLst>
            </a:blip>
            <a:srcRect/>
            <a:stretch>
              <a:fillRect t="-238" b="-18288"/>
            </a:stretch>
          </a:blipFill>
        </p:spPr>
        <p:txBody>
          <a:bodyPr vert="horz" wrap="square" lIns="91440" tIns="45720" rIns="91440" bIns="45720" rtlCol="0">
            <a:noAutofit/>
          </a:bodyPr>
          <a:lstStyle>
            <a:lvl1pPr marL="0" indent="0">
              <a:buNone/>
              <a:defRPr lang="en-US"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lvl="0" indent="0" rtl="0">
              <a:buNone/>
            </a:pPr>
            <a:r>
              <a:rPr lang="sv-se"/>
              <a:t>   </a:t>
            </a:r>
          </a:p>
        </p:txBody>
      </p:sp>
      <p:sp>
        <p:nvSpPr>
          <p:cNvPr id="6" name="Platshållare för sidfot 5">
            <a:extLst>
              <a:ext uri="{FF2B5EF4-FFF2-40B4-BE49-F238E27FC236}">
                <a16:creationId xmlns:a16="http://schemas.microsoft.com/office/drawing/2014/main" id="{7FDC75DA-9A78-9AB9-7171-95A08CC51C56}"/>
              </a:ext>
            </a:extLst>
          </p:cNvPr>
          <p:cNvSpPr>
            <a:spLocks noGrp="1"/>
          </p:cNvSpPr>
          <p:nvPr>
            <p:ph type="ftr" sz="quarter" idx="11"/>
          </p:nvPr>
        </p:nvSpPr>
        <p:spPr/>
        <p:txBody>
          <a:bodyPr rtlCol="0"/>
          <a:lstStyle/>
          <a:p>
            <a:pPr rtl="0"/>
            <a:endParaRPr lang="en-US"/>
          </a:p>
        </p:txBody>
      </p:sp>
      <p:sp>
        <p:nvSpPr>
          <p:cNvPr id="5" name="Platshållare för datum 4">
            <a:extLst>
              <a:ext uri="{FF2B5EF4-FFF2-40B4-BE49-F238E27FC236}">
                <a16:creationId xmlns:a16="http://schemas.microsoft.com/office/drawing/2014/main" id="{920B235E-39C7-4C78-20EF-DB48ECD9CB90}"/>
              </a:ext>
            </a:extLst>
          </p:cNvPr>
          <p:cNvSpPr>
            <a:spLocks noGrp="1"/>
          </p:cNvSpPr>
          <p:nvPr>
            <p:ph type="dt" sz="half" idx="10"/>
          </p:nvPr>
        </p:nvSpPr>
        <p:spPr/>
        <p:txBody>
          <a:bodyPr rtlCol="0"/>
          <a:lstStyle/>
          <a:p>
            <a:pPr rtl="0"/>
            <a:r>
              <a:rPr lang="en-US"/>
              <a:t>11/14/2025</a:t>
            </a:r>
          </a:p>
        </p:txBody>
      </p:sp>
      <p:sp>
        <p:nvSpPr>
          <p:cNvPr id="7" name="Platshållare för bildnumm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29629082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lutsat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7433D9-FD02-59E2-0F81-A0B7201D2DA0}"/>
              </a:ext>
            </a:extLst>
          </p:cNvPr>
          <p:cNvSpPr>
            <a:spLocks noGrp="1"/>
          </p:cNvSpPr>
          <p:nvPr>
            <p:ph type="title"/>
          </p:nvPr>
        </p:nvSpPr>
        <p:spPr>
          <a:xfrm>
            <a:off x="612648" y="548640"/>
            <a:ext cx="7159752" cy="1965960"/>
          </a:xfrm>
        </p:spPr>
        <p:txBody>
          <a:bodyPr rtlCol="0" anchor="t">
            <a:normAutofit/>
          </a:bodyPr>
          <a:lstStyle>
            <a:lvl1pPr>
              <a:defRPr sz="5400"/>
            </a:lvl1pPr>
          </a:lstStyle>
          <a:p>
            <a:pPr rtl="0"/>
            <a:r>
              <a:rPr lang="sv-se"/>
              <a:t>Klicka här för att ändra format</a:t>
            </a:r>
          </a:p>
        </p:txBody>
      </p:sp>
      <p:sp>
        <p:nvSpPr>
          <p:cNvPr id="8" name="Platshållare för innehåll 7">
            <a:extLst>
              <a:ext uri="{FF2B5EF4-FFF2-40B4-BE49-F238E27FC236}">
                <a16:creationId xmlns:a16="http://schemas.microsoft.com/office/drawing/2014/main" id="{C7E1FCC9-2D1D-9C6B-8C9A-E3D0A77DBEF0}"/>
              </a:ext>
            </a:extLst>
          </p:cNvPr>
          <p:cNvSpPr>
            <a:spLocks noGrp="1"/>
          </p:cNvSpPr>
          <p:nvPr>
            <p:ph sz="quarter" idx="13"/>
          </p:nvPr>
        </p:nvSpPr>
        <p:spPr>
          <a:xfrm>
            <a:off x="612775" y="3352800"/>
            <a:ext cx="10972800" cy="2819400"/>
          </a:xfrm>
        </p:spPr>
        <p:txBody>
          <a:bodyPr rtlCol="0"/>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5" name="Platshållare för sidfot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endParaRPr lang="en-US"/>
          </a:p>
        </p:txBody>
      </p:sp>
      <p:sp>
        <p:nvSpPr>
          <p:cNvPr id="4" name="Platshållare för datum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11/14/2025</a:t>
            </a:r>
          </a:p>
        </p:txBody>
      </p:sp>
      <p:sp>
        <p:nvSpPr>
          <p:cNvPr id="6" name="Platshållare för bildnumm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13625366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lutsats 2">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7433D9-FD02-59E2-0F81-A0B7201D2DA0}"/>
              </a:ext>
            </a:extLst>
          </p:cNvPr>
          <p:cNvSpPr>
            <a:spLocks noGrp="1"/>
          </p:cNvSpPr>
          <p:nvPr>
            <p:ph type="title"/>
          </p:nvPr>
        </p:nvSpPr>
        <p:spPr>
          <a:xfrm>
            <a:off x="612647" y="1447800"/>
            <a:ext cx="5483225" cy="2021538"/>
          </a:xfrm>
        </p:spPr>
        <p:txBody>
          <a:bodyPr rtlCol="0" anchor="b">
            <a:noAutofit/>
          </a:bodyPr>
          <a:lstStyle>
            <a:lvl1pPr>
              <a:defRPr sz="5400"/>
            </a:lvl1pPr>
          </a:lstStyle>
          <a:p>
            <a:pPr rtl="0"/>
            <a:r>
              <a:rPr lang="sv-se"/>
              <a:t>Klicka här för att ändra format</a:t>
            </a:r>
          </a:p>
        </p:txBody>
      </p:sp>
      <p:sp>
        <p:nvSpPr>
          <p:cNvPr id="7" name="Platshållare för innehåll 6">
            <a:extLst>
              <a:ext uri="{FF2B5EF4-FFF2-40B4-BE49-F238E27FC236}">
                <a16:creationId xmlns:a16="http://schemas.microsoft.com/office/drawing/2014/main" id="{053FFEDA-E57B-DF13-2394-A1514E15F85A}"/>
              </a:ext>
            </a:extLst>
          </p:cNvPr>
          <p:cNvSpPr>
            <a:spLocks noGrp="1"/>
          </p:cNvSpPr>
          <p:nvPr>
            <p:ph sz="quarter" idx="14"/>
          </p:nvPr>
        </p:nvSpPr>
        <p:spPr>
          <a:xfrm>
            <a:off x="612775" y="3622674"/>
            <a:ext cx="5483225" cy="1608008"/>
          </a:xfrm>
        </p:spPr>
        <p:txBody>
          <a:bodyPr rtlCol="0">
            <a:normAutofit/>
          </a:bodyPr>
          <a:lstStyle>
            <a:lvl1pPr marL="0" indent="0">
              <a:buNone/>
              <a:defRPr sz="1800"/>
            </a:lvl1pPr>
            <a:lvl2pPr marL="228600" indent="0">
              <a:buNone/>
              <a:defRPr sz="1600"/>
            </a:lvl2pPr>
            <a:lvl3pPr marL="457200" indent="0">
              <a:buNone/>
              <a:defRPr sz="1400"/>
            </a:lvl3pPr>
            <a:lvl4pPr marL="685800" indent="0">
              <a:buNone/>
              <a:defRPr sz="1400"/>
            </a:lvl4pPr>
            <a:lvl5pPr marL="914400" indent="0">
              <a:buNone/>
              <a:defRPr sz="1200"/>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5" name="Platshållare för sidfot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endParaRPr lang="en-US"/>
          </a:p>
        </p:txBody>
      </p:sp>
      <p:sp>
        <p:nvSpPr>
          <p:cNvPr id="4" name="Platshållare för datum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11/14/2025</a:t>
            </a:r>
          </a:p>
        </p:txBody>
      </p:sp>
      <p:sp>
        <p:nvSpPr>
          <p:cNvPr id="6" name="Platshållare för bildnumm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2631251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336E9A-8E96-CD8C-7598-F87632CD81CF}"/>
              </a:ext>
            </a:extLst>
          </p:cNvPr>
          <p:cNvSpPr>
            <a:spLocks noGrp="1"/>
          </p:cNvSpPr>
          <p:nvPr>
            <p:ph type="ctrTitle"/>
          </p:nvPr>
        </p:nvSpPr>
        <p:spPr>
          <a:xfrm>
            <a:off x="612648" y="685800"/>
            <a:ext cx="7769352" cy="3881510"/>
          </a:xfrm>
        </p:spPr>
        <p:txBody>
          <a:bodyPr vert="horz" lIns="91440" tIns="45720" rIns="91440" bIns="45720" rtlCol="0" anchor="t">
            <a:normAutofit/>
          </a:bodyPr>
          <a:lstStyle>
            <a:lvl1pPr>
              <a:defRPr lang="en-US" sz="6800" dirty="0"/>
            </a:lvl1pPr>
          </a:lstStyle>
          <a:p>
            <a:pPr lvl="0" rtl="0"/>
            <a:r>
              <a:rPr lang="sv-se"/>
              <a:t>Klicka här för att ändra format</a:t>
            </a:r>
          </a:p>
        </p:txBody>
      </p:sp>
      <p:sp>
        <p:nvSpPr>
          <p:cNvPr id="3" name="Underrubrik 2">
            <a:extLst>
              <a:ext uri="{FF2B5EF4-FFF2-40B4-BE49-F238E27FC236}">
                <a16:creationId xmlns:a16="http://schemas.microsoft.com/office/drawing/2014/main" id="{2BDC76B8-60F6-62D3-9F73-E81662203017}"/>
              </a:ext>
            </a:extLst>
          </p:cNvPr>
          <p:cNvSpPr>
            <a:spLocks noGrp="1"/>
          </p:cNvSpPr>
          <p:nvPr>
            <p:ph type="subTitle" idx="1"/>
          </p:nvPr>
        </p:nvSpPr>
        <p:spPr>
          <a:xfrm>
            <a:off x="612646" y="5105400"/>
            <a:ext cx="7769354" cy="838200"/>
          </a:xfrm>
        </p:spPr>
        <p:txBody>
          <a:bodyPr vert="horz" lIns="91440" tIns="45720" rIns="91440" bIns="45720" rtlCol="0" anchor="b">
            <a:normAutofit/>
          </a:bodyPr>
          <a:lstStyle>
            <a:lvl1pPr marL="0" indent="0">
              <a:buNone/>
              <a:defRPr lang="en-US" sz="1800" dirty="0"/>
            </a:lvl1pPr>
          </a:lstStyle>
          <a:p>
            <a:pPr lvl="0" rtl="0"/>
            <a:r>
              <a:rPr lang="sv-se"/>
              <a:t>Klicka om du vill redigera mall för underrubrikformat</a:t>
            </a:r>
          </a:p>
        </p:txBody>
      </p:sp>
      <p:sp>
        <p:nvSpPr>
          <p:cNvPr id="5" name="Platshållare för sidfot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endParaRPr lang="en-US"/>
          </a:p>
        </p:txBody>
      </p:sp>
      <p:sp>
        <p:nvSpPr>
          <p:cNvPr id="4" name="Platshållare för datum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p>
            <a:pPr rtl="0"/>
            <a:r>
              <a:rPr lang="en-US"/>
              <a:t>11/14/2025</a:t>
            </a:r>
          </a:p>
        </p:txBody>
      </p:sp>
      <p:sp>
        <p:nvSpPr>
          <p:cNvPr id="6" name="Platshållare för bildnumm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226155450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Rubrik 2">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336E9A-8E96-CD8C-7598-F87632CD81CF}"/>
              </a:ext>
            </a:extLst>
          </p:cNvPr>
          <p:cNvSpPr>
            <a:spLocks noGrp="1"/>
          </p:cNvSpPr>
          <p:nvPr>
            <p:ph type="ctrTitle"/>
          </p:nvPr>
        </p:nvSpPr>
        <p:spPr>
          <a:xfrm>
            <a:off x="612646" y="1401420"/>
            <a:ext cx="8302754" cy="2836729"/>
          </a:xfrm>
        </p:spPr>
        <p:txBody>
          <a:bodyPr vert="horz" lIns="91440" tIns="45720" rIns="91440" bIns="45720" rtlCol="0" anchor="b">
            <a:normAutofit/>
          </a:bodyPr>
          <a:lstStyle>
            <a:lvl1pPr>
              <a:defRPr lang="en-US" sz="6000" dirty="0"/>
            </a:lvl1pPr>
          </a:lstStyle>
          <a:p>
            <a:pPr lvl="0" rtl="0"/>
            <a:r>
              <a:rPr lang="sv-se"/>
              <a:t>Klicka här för att ändra format</a:t>
            </a:r>
          </a:p>
        </p:txBody>
      </p:sp>
      <p:sp>
        <p:nvSpPr>
          <p:cNvPr id="3" name="Underrubrik 2">
            <a:extLst>
              <a:ext uri="{FF2B5EF4-FFF2-40B4-BE49-F238E27FC236}">
                <a16:creationId xmlns:a16="http://schemas.microsoft.com/office/drawing/2014/main" id="{2BDC76B8-60F6-62D3-9F73-E81662203017}"/>
              </a:ext>
            </a:extLst>
          </p:cNvPr>
          <p:cNvSpPr>
            <a:spLocks noGrp="1"/>
          </p:cNvSpPr>
          <p:nvPr>
            <p:ph type="subTitle" idx="1"/>
          </p:nvPr>
        </p:nvSpPr>
        <p:spPr>
          <a:xfrm>
            <a:off x="612647" y="4318968"/>
            <a:ext cx="5483353" cy="1014984"/>
          </a:xfrm>
        </p:spPr>
        <p:txBody>
          <a:bodyPr vert="horz" lIns="91440" tIns="45720" rIns="91440" bIns="45720" rtlCol="0">
            <a:normAutofit/>
          </a:bodyPr>
          <a:lstStyle>
            <a:lvl1pPr marL="0" indent="0">
              <a:buNone/>
              <a:defRPr lang="en-US" sz="1800" dirty="0"/>
            </a:lvl1pPr>
          </a:lstStyle>
          <a:p>
            <a:pPr lvl="0" rtl="0"/>
            <a:r>
              <a:rPr lang="sv-se"/>
              <a:t>Klicka om du vill redigera mall för underrubrikformat</a:t>
            </a:r>
          </a:p>
        </p:txBody>
      </p:sp>
      <p:sp>
        <p:nvSpPr>
          <p:cNvPr id="5" name="Platshållare för sidfot 4">
            <a:extLst>
              <a:ext uri="{FF2B5EF4-FFF2-40B4-BE49-F238E27FC236}">
                <a16:creationId xmlns:a16="http://schemas.microsoft.com/office/drawing/2014/main" id="{5B407A58-3351-E479-1A0C-2FF49FA42707}"/>
              </a:ext>
            </a:extLst>
          </p:cNvPr>
          <p:cNvSpPr>
            <a:spLocks noGrp="1"/>
          </p:cNvSpPr>
          <p:nvPr>
            <p:ph type="ftr" sz="quarter" idx="11"/>
          </p:nvPr>
        </p:nvSpPr>
        <p:spPr>
          <a:xfrm>
            <a:off x="612647" y="6343955"/>
            <a:ext cx="2805405" cy="365125"/>
          </a:xfrm>
        </p:spPr>
        <p:txBody>
          <a:bodyPr rtlCol="0"/>
          <a:lstStyle/>
          <a:p>
            <a:pPr rtl="0"/>
            <a:endParaRPr lang="en-US" dirty="0"/>
          </a:p>
        </p:txBody>
      </p:sp>
      <p:sp>
        <p:nvSpPr>
          <p:cNvPr id="4" name="Platshållare för datum 3">
            <a:extLst>
              <a:ext uri="{FF2B5EF4-FFF2-40B4-BE49-F238E27FC236}">
                <a16:creationId xmlns:a16="http://schemas.microsoft.com/office/drawing/2014/main" id="{EAE2DAFA-435E-AAF9-8B67-495E5AFDCD91}"/>
              </a:ext>
            </a:extLst>
          </p:cNvPr>
          <p:cNvSpPr>
            <a:spLocks noGrp="1"/>
          </p:cNvSpPr>
          <p:nvPr>
            <p:ph type="dt" sz="half" idx="10"/>
          </p:nvPr>
        </p:nvSpPr>
        <p:spPr>
          <a:xfrm>
            <a:off x="8221509" y="6343955"/>
            <a:ext cx="2875064" cy="365125"/>
          </a:xfrm>
        </p:spPr>
        <p:txBody>
          <a:bodyPr rtlCol="0"/>
          <a:lstStyle/>
          <a:p>
            <a:pPr rtl="0"/>
            <a:r>
              <a:rPr lang="en-US"/>
              <a:t>11/14/2025</a:t>
            </a:r>
          </a:p>
        </p:txBody>
      </p:sp>
      <p:sp>
        <p:nvSpPr>
          <p:cNvPr id="6" name="Platshållare för bildnumm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396836867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Rubrik 3">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336E9A-8E96-CD8C-7598-F87632CD81CF}"/>
              </a:ext>
            </a:extLst>
          </p:cNvPr>
          <p:cNvSpPr>
            <a:spLocks noGrp="1"/>
          </p:cNvSpPr>
          <p:nvPr>
            <p:ph type="ctrTitle"/>
          </p:nvPr>
        </p:nvSpPr>
        <p:spPr>
          <a:xfrm>
            <a:off x="1981200" y="1371600"/>
            <a:ext cx="8229600" cy="2795407"/>
          </a:xfrm>
        </p:spPr>
        <p:txBody>
          <a:bodyPr rtlCol="0" anchor="b">
            <a:normAutofit/>
          </a:bodyPr>
          <a:lstStyle>
            <a:lvl1pPr algn="ctr">
              <a:defRPr sz="6000"/>
            </a:lvl1pPr>
          </a:lstStyle>
          <a:p>
            <a:pPr rtl="0"/>
            <a:r>
              <a:rPr lang="sv-se"/>
              <a:t>Klicka här för att ändra format</a:t>
            </a:r>
          </a:p>
        </p:txBody>
      </p:sp>
      <p:sp>
        <p:nvSpPr>
          <p:cNvPr id="3" name="Underrubrik 2">
            <a:extLst>
              <a:ext uri="{FF2B5EF4-FFF2-40B4-BE49-F238E27FC236}">
                <a16:creationId xmlns:a16="http://schemas.microsoft.com/office/drawing/2014/main" id="{2BDC76B8-60F6-62D3-9F73-E81662203017}"/>
              </a:ext>
            </a:extLst>
          </p:cNvPr>
          <p:cNvSpPr>
            <a:spLocks noGrp="1"/>
          </p:cNvSpPr>
          <p:nvPr>
            <p:ph type="subTitle" idx="1"/>
          </p:nvPr>
        </p:nvSpPr>
        <p:spPr>
          <a:xfrm>
            <a:off x="3200400" y="4267200"/>
            <a:ext cx="5791200" cy="1029310"/>
          </a:xfrm>
        </p:spPr>
        <p:txBody>
          <a:bodyPr rtlCol="0">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v-se"/>
              <a:t>Klicka om du vill redigera mall för underrubrikformat</a:t>
            </a:r>
          </a:p>
        </p:txBody>
      </p:sp>
      <p:sp>
        <p:nvSpPr>
          <p:cNvPr id="5" name="Platshållare för sidfot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endParaRPr lang="en-US"/>
          </a:p>
        </p:txBody>
      </p:sp>
      <p:sp>
        <p:nvSpPr>
          <p:cNvPr id="4" name="Platshållare för datum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p>
            <a:pPr rtl="0"/>
            <a:r>
              <a:rPr lang="en-US"/>
              <a:t>11/14/2025</a:t>
            </a:r>
          </a:p>
        </p:txBody>
      </p:sp>
      <p:sp>
        <p:nvSpPr>
          <p:cNvPr id="6" name="Platshållare för bildnumm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AEAA3239-9EA4-4A65-A281-97F994456D9F}" type="slidenum">
              <a:rPr lang="en-US" smtClean="0"/>
              <a:t>‹#›</a:t>
            </a:fld>
            <a:endParaRPr lang="en-US"/>
          </a:p>
        </p:txBody>
      </p:sp>
    </p:spTree>
    <p:extLst>
      <p:ext uri="{BB962C8B-B14F-4D97-AF65-F5344CB8AC3E}">
        <p14:creationId xmlns:p14="http://schemas.microsoft.com/office/powerpoint/2010/main" val="205557451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vsnittsrubrik">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12648" y="3352800"/>
            <a:ext cx="7909560" cy="2971800"/>
          </a:xfrm>
        </p:spPr>
        <p:txBody>
          <a:bodyPr vert="horz" lIns="91440" tIns="45720" rIns="91440" bIns="45720" rtlCol="0" anchor="b">
            <a:normAutofit/>
          </a:bodyPr>
          <a:lstStyle>
            <a:lvl1pPr>
              <a:defRPr lang="en-US" sz="6000" dirty="0">
                <a:solidFill>
                  <a:schemeClr val="bg2"/>
                </a:solidFill>
              </a:defRPr>
            </a:lvl1pPr>
          </a:lstStyle>
          <a:p>
            <a:pPr lvl="0" rtl="0"/>
            <a:r>
              <a:rPr lang="sv-se"/>
              <a:t>Avsnittsrubrik</a:t>
            </a:r>
          </a:p>
        </p:txBody>
      </p:sp>
      <p:sp>
        <p:nvSpPr>
          <p:cNvPr id="5" name="Platshållare för sidfot 4">
            <a:extLst>
              <a:ext uri="{FF2B5EF4-FFF2-40B4-BE49-F238E27FC236}">
                <a16:creationId xmlns:a16="http://schemas.microsoft.com/office/drawing/2014/main" id="{5B407A58-3351-E479-1A0C-2FF49FA42707}"/>
              </a:ext>
            </a:extLst>
          </p:cNvPr>
          <p:cNvSpPr>
            <a:spLocks noGrp="1"/>
          </p:cNvSpPr>
          <p:nvPr>
            <p:ph type="ftr" sz="quarter" idx="11"/>
          </p:nvPr>
        </p:nvSpPr>
        <p:spPr>
          <a:xfrm>
            <a:off x="612647" y="137388"/>
            <a:ext cx="2805405" cy="365125"/>
          </a:xfrm>
        </p:spPr>
        <p:txBody>
          <a:bodyPr rtlCol="0"/>
          <a:lstStyle>
            <a:lvl1pPr>
              <a:defRPr>
                <a:solidFill>
                  <a:schemeClr val="bg2"/>
                </a:solidFill>
              </a:defRPr>
            </a:lvl1pPr>
          </a:lstStyle>
          <a:p>
            <a:pPr rtl="0"/>
            <a:endParaRPr lang="en-US">
              <a:solidFill>
                <a:schemeClr val="bg2"/>
              </a:solidFill>
            </a:endParaRPr>
          </a:p>
        </p:txBody>
      </p:sp>
      <p:sp>
        <p:nvSpPr>
          <p:cNvPr id="4" name="Platshållare för datum 3">
            <a:extLst>
              <a:ext uri="{FF2B5EF4-FFF2-40B4-BE49-F238E27FC236}">
                <a16:creationId xmlns:a16="http://schemas.microsoft.com/office/drawing/2014/main" id="{EAE2DAFA-435E-AAF9-8B67-495E5AFDCD91}"/>
              </a:ext>
            </a:extLst>
          </p:cNvPr>
          <p:cNvSpPr>
            <a:spLocks noGrp="1"/>
          </p:cNvSpPr>
          <p:nvPr>
            <p:ph type="dt" sz="half" idx="10"/>
          </p:nvPr>
        </p:nvSpPr>
        <p:spPr>
          <a:xfrm>
            <a:off x="8893929" y="137388"/>
            <a:ext cx="2202644" cy="365125"/>
          </a:xfrm>
        </p:spPr>
        <p:txBody>
          <a:bodyPr rtlCol="0"/>
          <a:lstStyle>
            <a:lvl1pPr>
              <a:defRPr>
                <a:solidFill>
                  <a:schemeClr val="bg2"/>
                </a:solidFill>
              </a:defRPr>
            </a:lvl1pPr>
          </a:lstStyle>
          <a:p>
            <a:pPr rtl="0"/>
            <a:r>
              <a:rPr lang="en-US"/>
              <a:t>11/14/2025</a:t>
            </a:r>
            <a:endParaRPr lang="en-US" dirty="0"/>
          </a:p>
        </p:txBody>
      </p:sp>
      <p:sp>
        <p:nvSpPr>
          <p:cNvPr id="6" name="Platshållare för bildnumm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147096" y="137388"/>
            <a:ext cx="429207" cy="365125"/>
          </a:xfrm>
        </p:spPr>
        <p:txBody>
          <a:bodyPr rtlCol="0"/>
          <a:lstStyle>
            <a:lvl1pPr>
              <a:defRPr>
                <a:solidFill>
                  <a:schemeClr val="bg2"/>
                </a:solidFill>
              </a:defRPr>
            </a:lvl1pPr>
          </a:lstStyle>
          <a:p>
            <a:pPr rtl="0"/>
            <a:fld id="{AEAA3239-9EA4-4A65-A281-97F994456D9F}" type="slidenum">
              <a:rPr lang="en-US" smtClean="0"/>
              <a:pPr rtl="0"/>
              <a:t>‹#›</a:t>
            </a:fld>
            <a:endParaRPr lang="en-US"/>
          </a:p>
        </p:txBody>
      </p:sp>
    </p:spTree>
    <p:extLst>
      <p:ext uri="{BB962C8B-B14F-4D97-AF65-F5344CB8AC3E}">
        <p14:creationId xmlns:p14="http://schemas.microsoft.com/office/powerpoint/2010/main" val="169628662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475BFB69-9245-EC58-F1DE-FEB625BD336A}"/>
              </a:ext>
            </a:extLst>
          </p:cNvPr>
          <p:cNvSpPr>
            <a:spLocks noGrp="1"/>
          </p:cNvSpPr>
          <p:nvPr>
            <p:ph type="title"/>
          </p:nvPr>
        </p:nvSpPr>
        <p:spPr>
          <a:xfrm>
            <a:off x="612648" y="514649"/>
            <a:ext cx="10963655" cy="972373"/>
          </a:xfrm>
          <a:prstGeom prst="rect">
            <a:avLst/>
          </a:prstGeom>
        </p:spPr>
        <p:txBody>
          <a:bodyPr vert="horz" lIns="91440" tIns="45720" rIns="91440" bIns="45720" rtlCol="0" anchor="b">
            <a:normAutofit/>
          </a:bodyPr>
          <a:lstStyle/>
          <a:p>
            <a:pPr rtl="0"/>
            <a:r>
              <a:rPr lang="sv-se"/>
              <a:t>Klicka här för att ändra format</a:t>
            </a:r>
          </a:p>
        </p:txBody>
      </p:sp>
      <p:sp>
        <p:nvSpPr>
          <p:cNvPr id="3" name="Platshållare för text 2">
            <a:extLst>
              <a:ext uri="{FF2B5EF4-FFF2-40B4-BE49-F238E27FC236}">
                <a16:creationId xmlns:a16="http://schemas.microsoft.com/office/drawing/2014/main" id="{5516AFD5-5144-C460-0CA4-644BC4A93C02}"/>
              </a:ext>
            </a:extLst>
          </p:cNvPr>
          <p:cNvSpPr>
            <a:spLocks noGrp="1"/>
          </p:cNvSpPr>
          <p:nvPr>
            <p:ph type="body" idx="1"/>
          </p:nvPr>
        </p:nvSpPr>
        <p:spPr>
          <a:xfrm>
            <a:off x="612647" y="1629786"/>
            <a:ext cx="10963656" cy="4593828"/>
          </a:xfrm>
          <a:prstGeom prst="rect">
            <a:avLst/>
          </a:prstGeom>
        </p:spPr>
        <p:txBody>
          <a:bodyPr vert="horz" lIns="91440" tIns="45720" rIns="91440" bIns="45720" rtlCol="0">
            <a:normAutofit/>
          </a:body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5" name="Platshållare för sidfot 4">
            <a:extLst>
              <a:ext uri="{FF2B5EF4-FFF2-40B4-BE49-F238E27FC236}">
                <a16:creationId xmlns:a16="http://schemas.microsoft.com/office/drawing/2014/main" id="{D4E1B7C8-DA74-800B-EE14-A39E9DB32DE4}"/>
              </a:ext>
            </a:extLst>
          </p:cNvPr>
          <p:cNvSpPr>
            <a:spLocks noGrp="1"/>
          </p:cNvSpPr>
          <p:nvPr>
            <p:ph type="ftr" sz="quarter" idx="3"/>
          </p:nvPr>
        </p:nvSpPr>
        <p:spPr>
          <a:xfrm>
            <a:off x="612647" y="6343955"/>
            <a:ext cx="2805405" cy="365125"/>
          </a:xfrm>
          <a:prstGeom prst="rect">
            <a:avLst/>
          </a:prstGeom>
        </p:spPr>
        <p:txBody>
          <a:bodyPr vert="horz" lIns="91440" tIns="45720" rIns="91440" bIns="45720" rtlCol="0" anchor="ctr"/>
          <a:lstStyle>
            <a:lvl1pPr algn="l" rtl="0">
              <a:defRPr sz="800">
                <a:solidFill>
                  <a:schemeClr val="tx1"/>
                </a:solidFill>
              </a:defRPr>
            </a:lvl1pPr>
          </a:lstStyle>
          <a:p>
            <a:pPr rtl="0"/>
            <a:endParaRPr lang="en-US" dirty="0"/>
          </a:p>
        </p:txBody>
      </p:sp>
      <p:sp>
        <p:nvSpPr>
          <p:cNvPr id="4" name="Platshållare för datum 3">
            <a:extLst>
              <a:ext uri="{FF2B5EF4-FFF2-40B4-BE49-F238E27FC236}">
                <a16:creationId xmlns:a16="http://schemas.microsoft.com/office/drawing/2014/main" id="{3995753E-AF8A-7E04-8A1A-205B755A0215}"/>
              </a:ext>
            </a:extLst>
          </p:cNvPr>
          <p:cNvSpPr>
            <a:spLocks noGrp="1"/>
          </p:cNvSpPr>
          <p:nvPr>
            <p:ph type="dt" sz="half" idx="2"/>
          </p:nvPr>
        </p:nvSpPr>
        <p:spPr>
          <a:xfrm>
            <a:off x="8893929" y="6343955"/>
            <a:ext cx="2202644" cy="365125"/>
          </a:xfrm>
          <a:prstGeom prst="rect">
            <a:avLst/>
          </a:prstGeom>
        </p:spPr>
        <p:txBody>
          <a:bodyPr vert="horz" lIns="91440" tIns="45720" rIns="91440" bIns="45720" rtlCol="0" anchor="ctr"/>
          <a:lstStyle>
            <a:lvl1pPr algn="r" rtl="0">
              <a:defRPr sz="800">
                <a:solidFill>
                  <a:schemeClr val="tx1"/>
                </a:solidFill>
              </a:defRPr>
            </a:lvl1pPr>
          </a:lstStyle>
          <a:p>
            <a:pPr rtl="0"/>
            <a:r>
              <a:rPr lang="en-US"/>
              <a:t>11/14/2025</a:t>
            </a:r>
            <a:endParaRPr lang="en-US" dirty="0"/>
          </a:p>
        </p:txBody>
      </p:sp>
      <p:sp>
        <p:nvSpPr>
          <p:cNvPr id="6" name="Platshållare för bildnumm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147096" y="6343955"/>
            <a:ext cx="429207" cy="365125"/>
          </a:xfrm>
          <a:prstGeom prst="rect">
            <a:avLst/>
          </a:prstGeom>
        </p:spPr>
        <p:txBody>
          <a:bodyPr vert="horz" lIns="91440" tIns="45720" rIns="91440" bIns="45720" rtlCol="0" anchor="ctr"/>
          <a:lstStyle>
            <a:lvl1pPr algn="r" rtl="0">
              <a:defRPr sz="800">
                <a:solidFill>
                  <a:schemeClr val="tx1"/>
                </a:solidFill>
              </a:defRPr>
            </a:lvl1pPr>
          </a:lstStyle>
          <a:p>
            <a:pPr rtl="0"/>
            <a:fld id="{AEAA3239-9EA4-4A65-A281-97F994456D9F}" type="slidenum">
              <a:rPr lang="en-US" smtClean="0"/>
              <a:pPr rtl="0"/>
              <a:t>‹#›</a:t>
            </a:fld>
            <a:endParaRPr lang="en-US"/>
          </a:p>
        </p:txBody>
      </p:sp>
      <p:sp>
        <p:nvSpPr>
          <p:cNvPr id="7" name="textruta 7">
            <a:extLst>
              <a:ext uri="{FF2B5EF4-FFF2-40B4-BE49-F238E27FC236}">
                <a16:creationId xmlns:a16="http://schemas.microsoft.com/office/drawing/2014/main" id="{F6F830DE-F69F-81A8-9581-035274AD023C}"/>
              </a:ext>
            </a:extLst>
          </p:cNvPr>
          <p:cNvSpPr txBox="1"/>
          <p:nvPr userDrawn="1">
            <p:extLst>
              <p:ext uri="{1162E1C5-73C7-4A58-AE30-91384D911F3F}">
                <p184:classification xmlns:p184="http://schemas.microsoft.com/office/powerpoint/2018/4/main" val="ftr"/>
              </p:ext>
            </p:extLst>
          </p:nvPr>
        </p:nvSpPr>
        <p:spPr>
          <a:xfrm>
            <a:off x="190500" y="6545580"/>
            <a:ext cx="830263" cy="121920"/>
          </a:xfrm>
          <a:prstGeom prst="rect">
            <a:avLst/>
          </a:prstGeom>
        </p:spPr>
        <p:txBody>
          <a:bodyPr horzOverflow="overflow" lIns="0" tIns="0" rIns="0" bIns="0">
            <a:spAutoFit/>
          </a:bodyPr>
          <a:lstStyle/>
          <a:p>
            <a:pPr algn="l"/>
            <a:r>
              <a:rPr lang="sv-SE" sz="800">
                <a:solidFill>
                  <a:srgbClr val="000000">
                    <a:alpha val="50000"/>
                  </a:srgbClr>
                </a:solidFill>
                <a:latin typeface="Times New Roman" panose="02020603050405020304" pitchFamily="18" charset="0"/>
                <a:cs typeface="Times New Roman" panose="02020603050405020304" pitchFamily="18" charset="0"/>
              </a:rPr>
              <a:t>Sensitivity: Internal</a:t>
            </a:r>
          </a:p>
        </p:txBody>
      </p:sp>
    </p:spTree>
    <p:extLst>
      <p:ext uri="{BB962C8B-B14F-4D97-AF65-F5344CB8AC3E}">
        <p14:creationId xmlns:p14="http://schemas.microsoft.com/office/powerpoint/2010/main" val="394517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Lst>
  <p:hf hdr="0"/>
  <p:txStyles>
    <p:titleStyle>
      <a:lvl1pPr algn="l" defTabSz="914400" rtl="0" eaLnBrk="1" latinLnBrk="0" hangingPunct="1">
        <a:lnSpc>
          <a:spcPct val="80000"/>
        </a:lnSpc>
        <a:spcBef>
          <a:spcPct val="0"/>
        </a:spcBef>
        <a:buNone/>
        <a:defRPr sz="2800" b="1" kern="1200" cap="all" spc="0" baseline="0">
          <a:solidFill>
            <a:schemeClr val="accent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3" orient="horz" pos="3888" userDrawn="1">
          <p15:clr>
            <a:srgbClr val="F26B43"/>
          </p15:clr>
        </p15:guide>
        <p15:guide id="24" pos="3840" userDrawn="1">
          <p15:clr>
            <a:srgbClr val="F26B43"/>
          </p15:clr>
        </p15:guide>
        <p15:guide id="25" pos="7296" userDrawn="1">
          <p15:clr>
            <a:srgbClr val="F26B43"/>
          </p15:clr>
        </p15:guide>
        <p15:guide id="26" pos="3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4.svg"/><Relationship Id="rId9" Type="http://schemas.openxmlformats.org/officeDocument/2006/relationships/image" Target="../media/image27.png"/><Relationship Id="rId14" Type="http://schemas.openxmlformats.org/officeDocument/2006/relationships/image" Target="../media/image32.svg"/></Relationships>
</file>

<file path=ppt/slides/_rels/slide14.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14.xml"/><Relationship Id="rId1" Type="http://schemas.openxmlformats.org/officeDocument/2006/relationships/slideLayout" Target="../slideLayouts/slideLayout46.xml"/><Relationship Id="rId6" Type="http://schemas.openxmlformats.org/officeDocument/2006/relationships/image" Target="../media/image24.svg"/><Relationship Id="rId11" Type="http://schemas.openxmlformats.org/officeDocument/2006/relationships/image" Target="../media/image37.png"/><Relationship Id="rId5" Type="http://schemas.openxmlformats.org/officeDocument/2006/relationships/image" Target="../media/image23.png"/><Relationship Id="rId10" Type="http://schemas.openxmlformats.org/officeDocument/2006/relationships/image" Target="../media/image36.svg"/><Relationship Id="rId4" Type="http://schemas.openxmlformats.org/officeDocument/2006/relationships/image" Target="../media/image4.svg"/><Relationship Id="rId9" Type="http://schemas.openxmlformats.org/officeDocument/2006/relationships/image" Target="../media/image35.png"/><Relationship Id="rId14" Type="http://schemas.openxmlformats.org/officeDocument/2006/relationships/image" Target="../media/image40.sv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6.xml"/><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image" Target="../media/image10.sv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6.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46.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10.sv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46.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sv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46.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sv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46.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image" Target="../media/image10.sv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4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4.sv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46.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6.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6.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6.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6.xml"/><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46FEA811-71BA-49F7-A00F-3D562FEC513B}"/>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9" name="Platshållare för innehåll 8" descr="A welcoming, modern indoor sports facility with a well-lit football field, benches, and subtle hints of team activity in the background. The atmosphere should feel inviting and community-focused, with soft, natural lighting and space for centered overlay text. No visible or implied text, letters, or words should appear anywhere in the image. The composition should convey a sense of teamwork, organization, and anticipation for a meeting">
            <a:extLst>
              <a:ext uri="{FF2B5EF4-FFF2-40B4-BE49-F238E27FC236}">
                <a16:creationId xmlns:a16="http://schemas.microsoft.com/office/drawing/2014/main" id="{4B2B49E1-726E-4218-88F6-5ECC5C8CF00F}"/>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5334000" y="0"/>
            <a:ext cx="6858000" cy="6858000"/>
          </a:xfrm>
          <a:prstGeom prst="rect">
            <a:avLst/>
          </a:prstGeom>
        </p:spPr>
      </p:pic>
      <p:sp>
        <p:nvSpPr>
          <p:cNvPr id="6" name="Platshållare för datum 5">
            <a:extLst>
              <a:ext uri="{FF2B5EF4-FFF2-40B4-BE49-F238E27FC236}">
                <a16:creationId xmlns:a16="http://schemas.microsoft.com/office/drawing/2014/main" id="{24D24EB8-6C6C-3198-E2EF-A04676A74183}"/>
              </a:ext>
            </a:extLst>
          </p:cNvPr>
          <p:cNvSpPr>
            <a:spLocks noGrp="1"/>
          </p:cNvSpPr>
          <p:nvPr>
            <p:ph type="dt" sz="half" idx="10"/>
          </p:nvPr>
        </p:nvSpPr>
        <p:spPr/>
        <p:txBody>
          <a:bodyPr/>
          <a:lstStyle/>
          <a:p>
            <a:pPr rtl="0"/>
            <a:r>
              <a:rPr lang="en-US"/>
              <a:t>11/14/2025</a:t>
            </a:r>
          </a:p>
        </p:txBody>
      </p:sp>
      <p:sp>
        <p:nvSpPr>
          <p:cNvPr id="7" name="Platshållare för bildnummer 6">
            <a:extLst>
              <a:ext uri="{FF2B5EF4-FFF2-40B4-BE49-F238E27FC236}">
                <a16:creationId xmlns:a16="http://schemas.microsoft.com/office/drawing/2014/main" id="{1B7A7CCF-2B8A-B93B-419A-4867C30CCAF5}"/>
              </a:ext>
            </a:extLst>
          </p:cNvPr>
          <p:cNvSpPr>
            <a:spLocks noGrp="1"/>
          </p:cNvSpPr>
          <p:nvPr>
            <p:ph type="sldNum" sz="quarter" idx="12"/>
          </p:nvPr>
        </p:nvSpPr>
        <p:spPr/>
        <p:txBody>
          <a:bodyPr/>
          <a:lstStyle/>
          <a:p>
            <a:pPr rtl="0"/>
            <a:fld id="{AEAA3239-9EA4-4A65-A281-97F994456D9F}" type="slidenum">
              <a:rPr lang="en-US" smtClean="0"/>
              <a:t>1</a:t>
            </a:fld>
            <a:endParaRPr lang="en-US"/>
          </a:p>
        </p:txBody>
      </p:sp>
      <p:sp>
        <p:nvSpPr>
          <p:cNvPr id="10" name="textruta 9">
            <a:extLst>
              <a:ext uri="{FF2B5EF4-FFF2-40B4-BE49-F238E27FC236}">
                <a16:creationId xmlns:a16="http://schemas.microsoft.com/office/drawing/2014/main" id="{61D21A70-6F1C-4285-9A16-A9979063C71E}"/>
              </a:ext>
            </a:extLst>
          </p:cNvPr>
          <p:cNvSpPr txBox="1"/>
          <p:nvPr/>
        </p:nvSpPr>
        <p:spPr>
          <a:xfrm>
            <a:off x="619125" y="1062037"/>
            <a:ext cx="4391025" cy="1760041"/>
          </a:xfrm>
          <a:prstGeom prst="rect">
            <a:avLst/>
          </a:prstGeom>
          <a:noFill/>
        </p:spPr>
        <p:txBody>
          <a:bodyPr wrap="square" rtlCol="0">
            <a:normAutofit fontScale="70000" lnSpcReduction="20000"/>
          </a:bodyPr>
          <a:lstStyle/>
          <a:p>
            <a:pPr marL="0" algn="l">
              <a:buNone/>
            </a:pPr>
            <a:r>
              <a:rPr sz="6300" b="1">
                <a:solidFill>
                  <a:srgbClr val="F952A3"/>
                </a:solidFill>
                <a:effectLst/>
                <a:latin typeface="Arial" panose="020B0604020202020204" pitchFamily="34" charset="0"/>
              </a:rPr>
              <a:t>FÖRÄLDRAMÖTE EKEBY BK</a:t>
            </a:r>
            <a:r>
              <a:rPr>
                <a:effectLst/>
              </a:rPr>
              <a:t> </a:t>
            </a:r>
            <a:endParaRPr lang="sv-SE"/>
          </a:p>
        </p:txBody>
      </p:sp>
      <p:sp>
        <p:nvSpPr>
          <p:cNvPr id="11" name="textruta 10">
            <a:extLst>
              <a:ext uri="{FF2B5EF4-FFF2-40B4-BE49-F238E27FC236}">
                <a16:creationId xmlns:a16="http://schemas.microsoft.com/office/drawing/2014/main" id="{1FF1D291-2F8A-4200-B81F-B6A959BCD715}"/>
              </a:ext>
            </a:extLst>
          </p:cNvPr>
          <p:cNvSpPr txBox="1"/>
          <p:nvPr/>
        </p:nvSpPr>
        <p:spPr>
          <a:xfrm>
            <a:off x="619125" y="5689252"/>
            <a:ext cx="4391025" cy="297060"/>
          </a:xfrm>
          <a:prstGeom prst="rect">
            <a:avLst/>
          </a:prstGeom>
          <a:noFill/>
        </p:spPr>
        <p:txBody>
          <a:bodyPr wrap="square" rtlCol="0">
            <a:normAutofit fontScale="85000" lnSpcReduction="20000"/>
          </a:bodyPr>
          <a:lstStyle/>
          <a:p>
            <a:pPr marL="0" algn="l">
              <a:buNone/>
            </a:pPr>
            <a:r>
              <a:rPr sz="1800" b="1">
                <a:solidFill>
                  <a:srgbClr val="0D0B2C"/>
                </a:solidFill>
                <a:effectLst/>
                <a:latin typeface="Arial" panose="020B0604020202020204" pitchFamily="34" charset="0"/>
              </a:rPr>
              <a:t>Välkomna – agenda och mål</a:t>
            </a:r>
            <a:r>
              <a:rPr>
                <a:effectLst/>
              </a:rPr>
              <a:t> </a:t>
            </a:r>
            <a:endParaRPr lang="sv-SE"/>
          </a:p>
        </p:txBody>
      </p:sp>
    </p:spTree>
    <p:extLst>
      <p:ext uri="{BB962C8B-B14F-4D97-AF65-F5344CB8AC3E}">
        <p14:creationId xmlns:p14="http://schemas.microsoft.com/office/powerpoint/2010/main" val="2743961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F4589B82-870F-4986-8E26-87AE199CB00C}"/>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9" name="Platshållare för innehåll 8" descr="A warm, collaborative office environment showing a diverse group of people engaged in teamwork around a table, with soft natural lighting and a sense of positive interaction. The scene should convey humility, positivity, and cooperation. No visible or implied text, letters, or words should appear anywhere in the image">
            <a:extLst>
              <a:ext uri="{FF2B5EF4-FFF2-40B4-BE49-F238E27FC236}">
                <a16:creationId xmlns:a16="http://schemas.microsoft.com/office/drawing/2014/main" id="{CCD6A902-19B8-4479-952F-3FB1E7A1A987}"/>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9525" y="9525"/>
            <a:ext cx="4017019" cy="6858000"/>
          </a:xfrm>
          <a:prstGeom prst="rect">
            <a:avLst/>
          </a:prstGeom>
        </p:spPr>
      </p:pic>
      <p:sp>
        <p:nvSpPr>
          <p:cNvPr id="6" name="Platshållare för datum 5">
            <a:extLst>
              <a:ext uri="{FF2B5EF4-FFF2-40B4-BE49-F238E27FC236}">
                <a16:creationId xmlns:a16="http://schemas.microsoft.com/office/drawing/2014/main" id="{861CD0F7-CA58-5FC7-C156-27DA12D6C468}"/>
              </a:ext>
            </a:extLst>
          </p:cNvPr>
          <p:cNvSpPr>
            <a:spLocks noGrp="1"/>
          </p:cNvSpPr>
          <p:nvPr>
            <p:ph type="dt" sz="half" idx="10"/>
          </p:nvPr>
        </p:nvSpPr>
        <p:spPr/>
        <p:txBody>
          <a:bodyPr/>
          <a:lstStyle/>
          <a:p>
            <a:pPr rtl="0"/>
            <a:r>
              <a:rPr lang="en-US"/>
              <a:t>11/14/2025</a:t>
            </a:r>
          </a:p>
        </p:txBody>
      </p:sp>
      <p:sp>
        <p:nvSpPr>
          <p:cNvPr id="7" name="Platshållare för bildnummer 6">
            <a:extLst>
              <a:ext uri="{FF2B5EF4-FFF2-40B4-BE49-F238E27FC236}">
                <a16:creationId xmlns:a16="http://schemas.microsoft.com/office/drawing/2014/main" id="{F904C746-E214-B129-2E49-F1F594040F10}"/>
              </a:ext>
            </a:extLst>
          </p:cNvPr>
          <p:cNvSpPr>
            <a:spLocks noGrp="1"/>
          </p:cNvSpPr>
          <p:nvPr>
            <p:ph type="sldNum" sz="quarter" idx="12"/>
          </p:nvPr>
        </p:nvSpPr>
        <p:spPr/>
        <p:txBody>
          <a:bodyPr/>
          <a:lstStyle/>
          <a:p>
            <a:pPr rtl="0"/>
            <a:fld id="{AEAA3239-9EA4-4A65-A281-97F994456D9F}" type="slidenum">
              <a:rPr lang="en-US" smtClean="0"/>
              <a:t>10</a:t>
            </a:fld>
            <a:endParaRPr lang="en-US"/>
          </a:p>
        </p:txBody>
      </p:sp>
      <p:sp>
        <p:nvSpPr>
          <p:cNvPr id="10" name="textruta 9">
            <a:extLst>
              <a:ext uri="{FF2B5EF4-FFF2-40B4-BE49-F238E27FC236}">
                <a16:creationId xmlns:a16="http://schemas.microsoft.com/office/drawing/2014/main" id="{815A40BC-E9DD-40CC-BD0A-4534B6DCFE52}"/>
              </a:ext>
            </a:extLst>
          </p:cNvPr>
          <p:cNvSpPr txBox="1"/>
          <p:nvPr/>
        </p:nvSpPr>
        <p:spPr>
          <a:xfrm>
            <a:off x="4731394" y="923925"/>
            <a:ext cx="6841331" cy="1005780"/>
          </a:xfrm>
          <a:prstGeom prst="rect">
            <a:avLst/>
          </a:prstGeom>
          <a:noFill/>
        </p:spPr>
        <p:txBody>
          <a:bodyPr wrap="square" rtlCol="0">
            <a:normAutofit fontScale="92500" lnSpcReduction="10000"/>
          </a:bodyPr>
          <a:lstStyle/>
          <a:p>
            <a:pPr marL="0" marR="0" algn="l">
              <a:buNone/>
            </a:pPr>
            <a:r>
              <a:rPr sz="3600" b="1">
                <a:solidFill>
                  <a:srgbClr val="F952A3"/>
                </a:solidFill>
                <a:effectLst/>
                <a:latin typeface="Arial" panose="020B0604020202020204" pitchFamily="34" charset="0"/>
              </a:rPr>
              <a:t>GRUPPUTVECKLING OCH INDIVIDEN</a:t>
            </a:r>
            <a:r>
              <a:rPr>
                <a:effectLst/>
              </a:rPr>
              <a:t> </a:t>
            </a:r>
            <a:endParaRPr lang="sv-SE"/>
          </a:p>
        </p:txBody>
      </p:sp>
      <p:sp>
        <p:nvSpPr>
          <p:cNvPr id="11" name="textruta 10">
            <a:extLst>
              <a:ext uri="{FF2B5EF4-FFF2-40B4-BE49-F238E27FC236}">
                <a16:creationId xmlns:a16="http://schemas.microsoft.com/office/drawing/2014/main" id="{F2567B61-92EA-471D-90E8-9E5F4339E5AB}"/>
              </a:ext>
            </a:extLst>
          </p:cNvPr>
          <p:cNvSpPr txBox="1"/>
          <p:nvPr/>
        </p:nvSpPr>
        <p:spPr>
          <a:xfrm>
            <a:off x="4731394" y="2272605"/>
            <a:ext cx="6841331" cy="794295"/>
          </a:xfrm>
          <a:prstGeom prst="rect">
            <a:avLst/>
          </a:prstGeom>
          <a:noFill/>
        </p:spPr>
        <p:txBody>
          <a:bodyPr wrap="square" rtlCol="0">
            <a:normAutofit fontScale="92500" lnSpcReduction="10000"/>
          </a:bodyPr>
          <a:lstStyle/>
          <a:p>
            <a:pPr marL="0" marR="0" algn="l">
              <a:spcBef>
                <a:spcPts val="2700"/>
              </a:spcBef>
              <a:buNone/>
            </a:pPr>
            <a:r>
              <a:rPr sz="1350" b="1">
                <a:solidFill>
                  <a:srgbClr val="0D0B2C"/>
                </a:solidFill>
                <a:effectLst/>
                <a:latin typeface="Arial" panose="020B0604020202020204" pitchFamily="34" charset="0"/>
              </a:rPr>
              <a:t>Från grupp till team</a:t>
            </a:r>
            <a:r>
              <a:rPr>
                <a:effectLst/>
              </a:rPr>
              <a:t> </a:t>
            </a:r>
          </a:p>
          <a:p>
            <a:pPr marL="0" marR="0" algn="l">
              <a:spcBef>
                <a:spcPts val="450"/>
              </a:spcBef>
              <a:buNone/>
            </a:pPr>
            <a:r>
              <a:rPr sz="1350" b="0">
                <a:solidFill>
                  <a:srgbClr val="0D0B2C"/>
                </a:solidFill>
                <a:effectLst/>
                <a:latin typeface="Arial" panose="020B0604020202020204" pitchFamily="34" charset="0"/>
              </a:rPr>
              <a:t>Vill vi leda en grupp till ett effektivt team krävs tydlig riktning och gemensam förståelse för uppdraget.</a:t>
            </a:r>
            <a:r>
              <a:rPr>
                <a:effectLst/>
              </a:rPr>
              <a:t> </a:t>
            </a:r>
            <a:endParaRPr lang="sv-SE"/>
          </a:p>
        </p:txBody>
      </p:sp>
      <p:sp>
        <p:nvSpPr>
          <p:cNvPr id="12" name="textruta 11">
            <a:extLst>
              <a:ext uri="{FF2B5EF4-FFF2-40B4-BE49-F238E27FC236}">
                <a16:creationId xmlns:a16="http://schemas.microsoft.com/office/drawing/2014/main" id="{A591A104-2426-48EE-86B4-324275A555F1}"/>
              </a:ext>
            </a:extLst>
          </p:cNvPr>
          <p:cNvSpPr txBox="1"/>
          <p:nvPr/>
        </p:nvSpPr>
        <p:spPr>
          <a:xfrm>
            <a:off x="4731394" y="3257401"/>
            <a:ext cx="6841331" cy="794295"/>
          </a:xfrm>
          <a:prstGeom prst="rect">
            <a:avLst/>
          </a:prstGeom>
          <a:noFill/>
        </p:spPr>
        <p:txBody>
          <a:bodyPr wrap="square" rtlCol="0">
            <a:normAutofit fontScale="92500" lnSpcReduction="10000"/>
          </a:bodyPr>
          <a:lstStyle/>
          <a:p>
            <a:pPr marL="0" marR="0" algn="l">
              <a:spcBef>
                <a:spcPts val="1500"/>
              </a:spcBef>
              <a:buNone/>
            </a:pPr>
            <a:r>
              <a:rPr sz="1350" b="1">
                <a:solidFill>
                  <a:srgbClr val="0D0B2C"/>
                </a:solidFill>
                <a:effectLst/>
                <a:latin typeface="Arial" panose="020B0604020202020204" pitchFamily="34" charset="0"/>
              </a:rPr>
              <a:t>Individens ansvar</a:t>
            </a:r>
            <a:r>
              <a:rPr>
                <a:effectLst/>
              </a:rPr>
              <a:t> </a:t>
            </a:r>
          </a:p>
          <a:p>
            <a:pPr marL="0" marR="0" algn="l">
              <a:spcBef>
                <a:spcPts val="450"/>
              </a:spcBef>
              <a:buNone/>
            </a:pPr>
            <a:r>
              <a:rPr sz="1350" b="0">
                <a:solidFill>
                  <a:srgbClr val="0D0B2C"/>
                </a:solidFill>
                <a:effectLst/>
                <a:latin typeface="Arial" panose="020B0604020202020204" pitchFamily="34" charset="0"/>
              </a:rPr>
              <a:t>Allt börjar hos var och en. Självinsikt i reaktioner och agerande gör samarbetet smidigare i varje situation.</a:t>
            </a:r>
            <a:r>
              <a:rPr>
                <a:effectLst/>
              </a:rPr>
              <a:t> </a:t>
            </a:r>
            <a:endParaRPr lang="sv-SE"/>
          </a:p>
        </p:txBody>
      </p:sp>
      <p:sp>
        <p:nvSpPr>
          <p:cNvPr id="13" name="textruta 12">
            <a:extLst>
              <a:ext uri="{FF2B5EF4-FFF2-40B4-BE49-F238E27FC236}">
                <a16:creationId xmlns:a16="http://schemas.microsoft.com/office/drawing/2014/main" id="{D3B12E68-B9C7-4EA6-9FC7-787E56F741D2}"/>
              </a:ext>
            </a:extLst>
          </p:cNvPr>
          <p:cNvSpPr txBox="1"/>
          <p:nvPr/>
        </p:nvSpPr>
        <p:spPr>
          <a:xfrm>
            <a:off x="4731394" y="4242196"/>
            <a:ext cx="6841331" cy="794295"/>
          </a:xfrm>
          <a:prstGeom prst="rect">
            <a:avLst/>
          </a:prstGeom>
          <a:noFill/>
        </p:spPr>
        <p:txBody>
          <a:bodyPr wrap="square" rtlCol="0">
            <a:normAutofit/>
          </a:bodyPr>
          <a:lstStyle/>
          <a:p>
            <a:pPr marL="0" marR="0" algn="l">
              <a:spcBef>
                <a:spcPts val="1500"/>
              </a:spcBef>
              <a:buNone/>
            </a:pPr>
            <a:r>
              <a:rPr sz="1350" b="1">
                <a:solidFill>
                  <a:srgbClr val="0D0B2C"/>
                </a:solidFill>
                <a:effectLst/>
                <a:latin typeface="Arial" panose="020B0604020202020204" pitchFamily="34" charset="0"/>
              </a:rPr>
              <a:t>Samarbete och process</a:t>
            </a:r>
            <a:r>
              <a:rPr>
                <a:effectLst/>
              </a:rPr>
              <a:t> </a:t>
            </a:r>
          </a:p>
          <a:p>
            <a:pPr marL="0" marR="0" algn="l">
              <a:spcBef>
                <a:spcPts val="450"/>
              </a:spcBef>
              <a:buNone/>
            </a:pPr>
            <a:r>
              <a:rPr sz="1350" b="0">
                <a:solidFill>
                  <a:srgbClr val="0D0B2C"/>
                </a:solidFill>
                <a:effectLst/>
                <a:latin typeface="Arial" panose="020B0604020202020204" pitchFamily="34" charset="0"/>
              </a:rPr>
              <a:t>Utbildning, samarbete och processledning är lika viktiga delar i vår grupputveckling.</a:t>
            </a:r>
            <a:r>
              <a:rPr>
                <a:effectLst/>
              </a:rPr>
              <a:t> </a:t>
            </a:r>
            <a:endParaRPr lang="sv-SE"/>
          </a:p>
        </p:txBody>
      </p:sp>
      <p:sp>
        <p:nvSpPr>
          <p:cNvPr id="14" name="textruta 13">
            <a:extLst>
              <a:ext uri="{FF2B5EF4-FFF2-40B4-BE49-F238E27FC236}">
                <a16:creationId xmlns:a16="http://schemas.microsoft.com/office/drawing/2014/main" id="{21244A07-A9DE-404A-A010-B1F5E2D5D421}"/>
              </a:ext>
            </a:extLst>
          </p:cNvPr>
          <p:cNvSpPr txBox="1"/>
          <p:nvPr/>
        </p:nvSpPr>
        <p:spPr>
          <a:xfrm>
            <a:off x="4731394" y="5226992"/>
            <a:ext cx="6841331" cy="794295"/>
          </a:xfrm>
          <a:prstGeom prst="rect">
            <a:avLst/>
          </a:prstGeom>
          <a:noFill/>
        </p:spPr>
        <p:txBody>
          <a:bodyPr wrap="square" rtlCol="0">
            <a:normAutofit fontScale="92500"/>
          </a:bodyPr>
          <a:lstStyle/>
          <a:p>
            <a:pPr marL="0" marR="0" algn="l">
              <a:spcBef>
                <a:spcPts val="1500"/>
              </a:spcBef>
              <a:buNone/>
            </a:pPr>
            <a:r>
              <a:rPr sz="1350" b="1">
                <a:solidFill>
                  <a:srgbClr val="0D0B2C"/>
                </a:solidFill>
                <a:effectLst/>
                <a:latin typeface="Arial" panose="020B0604020202020204" pitchFamily="34" charset="0"/>
              </a:rPr>
              <a:t>Långsiktiga resultat</a:t>
            </a:r>
            <a:r>
              <a:rPr>
                <a:effectLst/>
              </a:rPr>
              <a:t> </a:t>
            </a:r>
          </a:p>
          <a:p>
            <a:pPr marL="0" marR="0" algn="l">
              <a:spcBef>
                <a:spcPts val="450"/>
              </a:spcBef>
              <a:buNone/>
            </a:pPr>
            <a:r>
              <a:rPr sz="1350" b="0">
                <a:solidFill>
                  <a:srgbClr val="0D0B2C"/>
                </a:solidFill>
                <a:effectLst/>
                <a:latin typeface="Arial" panose="020B0604020202020204" pitchFamily="34" charset="0"/>
              </a:rPr>
              <a:t>Med långsiktighet och effektivitet skapar vi förutsättningar för goda och hållbara resultat.</a:t>
            </a:r>
            <a:r>
              <a:rPr>
                <a:effectLst/>
              </a:rPr>
              <a:t> </a:t>
            </a:r>
            <a:endParaRPr lang="sv-SE"/>
          </a:p>
        </p:txBody>
      </p:sp>
    </p:spTree>
    <p:extLst>
      <p:ext uri="{BB962C8B-B14F-4D97-AF65-F5344CB8AC3E}">
        <p14:creationId xmlns:p14="http://schemas.microsoft.com/office/powerpoint/2010/main" val="2789330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6378E9A5-7933-4ABB-AFD3-ABCE7753C5E8}"/>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9" name="Platshållare för innehåll 8" descr="A dynamic photograph of a youth sports team huddling together on a soccer field, with coaches, players, and parents visible, symbolizing teamwork and shared responsibility. The setting should convey a sense of unity and collaboration, with natural outdoor lighting and a focus on group interaction. No visible or implied text, letters, or words should appear anywhere in the image">
            <a:extLst>
              <a:ext uri="{FF2B5EF4-FFF2-40B4-BE49-F238E27FC236}">
                <a16:creationId xmlns:a16="http://schemas.microsoft.com/office/drawing/2014/main" id="{8DC64881-45AC-4BA2-9BD5-FFE654D81F56}"/>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0" y="0"/>
            <a:ext cx="6858000" cy="6858000"/>
          </a:xfrm>
          <a:prstGeom prst="rect">
            <a:avLst/>
          </a:prstGeom>
        </p:spPr>
      </p:pic>
      <p:sp>
        <p:nvSpPr>
          <p:cNvPr id="6" name="Platshållare för datum 5">
            <a:extLst>
              <a:ext uri="{FF2B5EF4-FFF2-40B4-BE49-F238E27FC236}">
                <a16:creationId xmlns:a16="http://schemas.microsoft.com/office/drawing/2014/main" id="{70898733-9A4D-06D9-4144-7CE437A7D0B6}"/>
              </a:ext>
            </a:extLst>
          </p:cNvPr>
          <p:cNvSpPr>
            <a:spLocks noGrp="1"/>
          </p:cNvSpPr>
          <p:nvPr>
            <p:ph type="dt" sz="half" idx="10"/>
          </p:nvPr>
        </p:nvSpPr>
        <p:spPr/>
        <p:txBody>
          <a:bodyPr/>
          <a:lstStyle/>
          <a:p>
            <a:pPr rtl="0"/>
            <a:r>
              <a:rPr lang="en-US"/>
              <a:t>11/14/2025</a:t>
            </a:r>
          </a:p>
        </p:txBody>
      </p:sp>
      <p:sp>
        <p:nvSpPr>
          <p:cNvPr id="7" name="Platshållare för bildnummer 6">
            <a:extLst>
              <a:ext uri="{FF2B5EF4-FFF2-40B4-BE49-F238E27FC236}">
                <a16:creationId xmlns:a16="http://schemas.microsoft.com/office/drawing/2014/main" id="{3D2DE24E-E3D5-02A9-F895-CAC13228AC21}"/>
              </a:ext>
            </a:extLst>
          </p:cNvPr>
          <p:cNvSpPr>
            <a:spLocks noGrp="1"/>
          </p:cNvSpPr>
          <p:nvPr>
            <p:ph type="sldNum" sz="quarter" idx="12"/>
          </p:nvPr>
        </p:nvSpPr>
        <p:spPr/>
        <p:txBody>
          <a:bodyPr/>
          <a:lstStyle/>
          <a:p>
            <a:pPr rtl="0"/>
            <a:fld id="{AEAA3239-9EA4-4A65-A281-97F994456D9F}" type="slidenum">
              <a:rPr lang="en-US" smtClean="0"/>
              <a:t>11</a:t>
            </a:fld>
            <a:endParaRPr lang="en-US"/>
          </a:p>
        </p:txBody>
      </p:sp>
      <p:sp>
        <p:nvSpPr>
          <p:cNvPr id="10" name="textruta 9">
            <a:extLst>
              <a:ext uri="{FF2B5EF4-FFF2-40B4-BE49-F238E27FC236}">
                <a16:creationId xmlns:a16="http://schemas.microsoft.com/office/drawing/2014/main" id="{D7FEC319-3889-4AFE-9132-714F90D65D75}"/>
              </a:ext>
            </a:extLst>
          </p:cNvPr>
          <p:cNvSpPr txBox="1"/>
          <p:nvPr/>
        </p:nvSpPr>
        <p:spPr>
          <a:xfrm>
            <a:off x="7200900" y="581025"/>
            <a:ext cx="4391025" cy="1005780"/>
          </a:xfrm>
          <a:prstGeom prst="rect">
            <a:avLst/>
          </a:prstGeom>
          <a:noFill/>
        </p:spPr>
        <p:txBody>
          <a:bodyPr wrap="square" rtlCol="0">
            <a:normAutofit fontScale="92500" lnSpcReduction="10000"/>
          </a:bodyPr>
          <a:lstStyle/>
          <a:p>
            <a:pPr marL="0" algn="l">
              <a:buNone/>
            </a:pPr>
            <a:r>
              <a:rPr sz="3600" b="1">
                <a:solidFill>
                  <a:srgbClr val="F952A3"/>
                </a:solidFill>
                <a:effectLst/>
                <a:latin typeface="Arial" panose="020B0604020202020204" pitchFamily="34" charset="0"/>
              </a:rPr>
              <a:t>KRAV, MÅLBILDER &amp; ROLLER</a:t>
            </a:r>
            <a:r>
              <a:rPr>
                <a:effectLst/>
              </a:rPr>
              <a:t> </a:t>
            </a:r>
            <a:endParaRPr lang="sv-SE"/>
          </a:p>
        </p:txBody>
      </p:sp>
      <p:sp>
        <p:nvSpPr>
          <p:cNvPr id="11" name="textruta 10">
            <a:extLst>
              <a:ext uri="{FF2B5EF4-FFF2-40B4-BE49-F238E27FC236}">
                <a16:creationId xmlns:a16="http://schemas.microsoft.com/office/drawing/2014/main" id="{30E09893-67D6-4E21-B42B-1C71111B9119}"/>
              </a:ext>
            </a:extLst>
          </p:cNvPr>
          <p:cNvSpPr txBox="1"/>
          <p:nvPr/>
        </p:nvSpPr>
        <p:spPr>
          <a:xfrm>
            <a:off x="7200900" y="1929705"/>
            <a:ext cx="4391025" cy="3271837"/>
          </a:xfrm>
          <a:prstGeom prst="rect">
            <a:avLst/>
          </a:prstGeom>
          <a:noFill/>
        </p:spPr>
        <p:txBody>
          <a:bodyPr wrap="square" rtlCol="0">
            <a:normAutofit fontScale="92500" lnSpcReduction="20000"/>
          </a:bodyPr>
          <a:lstStyle/>
          <a:p>
            <a:pPr marL="0" algn="l">
              <a:buNone/>
            </a:pPr>
            <a:r>
              <a:rPr sz="1350" b="1">
                <a:solidFill>
                  <a:srgbClr val="0D0B2C"/>
                </a:solidFill>
                <a:effectLst/>
                <a:latin typeface="Arial" panose="020B0604020202020204" pitchFamily="34" charset="0"/>
              </a:rPr>
              <a:t>Föräldrar</a:t>
            </a:r>
            <a:r>
              <a:rPr>
                <a:effectLst/>
              </a:rPr>
              <a:t> </a:t>
            </a:r>
          </a:p>
          <a:p>
            <a:pPr marL="0" algn="l">
              <a:spcBef>
                <a:spcPts val="750"/>
              </a:spcBef>
              <a:buNone/>
            </a:pPr>
            <a:r>
              <a:rPr sz="1350" b="0">
                <a:solidFill>
                  <a:srgbClr val="0D0B2C"/>
                </a:solidFill>
                <a:effectLst/>
                <a:latin typeface="Arial" panose="020B0604020202020204" pitchFamily="34" charset="0"/>
              </a:rPr>
              <a:t>Stödjer tydliga strukturer och bidrar med uppföljning från föräldraperspektiv.</a:t>
            </a:r>
            <a:r>
              <a:rPr>
                <a:effectLst/>
              </a:rPr>
              <a:t> </a:t>
            </a:r>
          </a:p>
          <a:p>
            <a:pPr marL="0" algn="l">
              <a:spcBef>
                <a:spcPts val="750"/>
              </a:spcBef>
              <a:buNone/>
            </a:pPr>
            <a:r>
              <a:rPr sz="1350" b="1">
                <a:solidFill>
                  <a:srgbClr val="0D0B2C"/>
                </a:solidFill>
                <a:effectLst/>
                <a:latin typeface="Arial" panose="020B0604020202020204" pitchFamily="34" charset="0"/>
              </a:rPr>
              <a:t>Spelare</a:t>
            </a:r>
            <a:r>
              <a:rPr>
                <a:effectLst/>
              </a:rPr>
              <a:t> </a:t>
            </a:r>
          </a:p>
          <a:p>
            <a:pPr marL="0" algn="l">
              <a:spcBef>
                <a:spcPts val="750"/>
              </a:spcBef>
              <a:buNone/>
            </a:pPr>
            <a:r>
              <a:rPr sz="1350" b="0">
                <a:solidFill>
                  <a:srgbClr val="0D0B2C"/>
                </a:solidFill>
                <a:effectLst/>
                <a:latin typeface="Arial" panose="020B0604020202020204" pitchFamily="34" charset="0"/>
              </a:rPr>
              <a:t>Följer gemensamma ramar och tar ansvar för detaljer i spelet och laget.</a:t>
            </a:r>
            <a:r>
              <a:rPr>
                <a:effectLst/>
              </a:rPr>
              <a:t> </a:t>
            </a:r>
          </a:p>
          <a:p>
            <a:pPr marL="0" algn="l">
              <a:spcBef>
                <a:spcPts val="750"/>
              </a:spcBef>
              <a:buNone/>
            </a:pPr>
            <a:r>
              <a:rPr sz="1350" b="1">
                <a:solidFill>
                  <a:srgbClr val="0D0B2C"/>
                </a:solidFill>
                <a:effectLst/>
                <a:latin typeface="Arial" panose="020B0604020202020204" pitchFamily="34" charset="0"/>
              </a:rPr>
              <a:t>Tränare</a:t>
            </a:r>
            <a:r>
              <a:rPr>
                <a:effectLst/>
              </a:rPr>
              <a:t> </a:t>
            </a:r>
          </a:p>
          <a:p>
            <a:pPr marL="0" algn="l">
              <a:spcBef>
                <a:spcPts val="750"/>
              </a:spcBef>
              <a:buNone/>
            </a:pPr>
            <a:r>
              <a:rPr sz="1350" b="0">
                <a:solidFill>
                  <a:srgbClr val="0D0B2C"/>
                </a:solidFill>
                <a:effectLst/>
                <a:latin typeface="Arial" panose="020B0604020202020204" pitchFamily="34" charset="0"/>
              </a:rPr>
              <a:t>Sätter strukturen, följer upp kontinuerligt och skapar förståelse för sammanhang.</a:t>
            </a:r>
            <a:r>
              <a:rPr>
                <a:effectLst/>
              </a:rPr>
              <a:t> </a:t>
            </a:r>
          </a:p>
          <a:p>
            <a:pPr marL="0" algn="l">
              <a:spcBef>
                <a:spcPts val="750"/>
              </a:spcBef>
              <a:buNone/>
            </a:pPr>
            <a:r>
              <a:rPr sz="1350" b="1">
                <a:solidFill>
                  <a:srgbClr val="0D0B2C"/>
                </a:solidFill>
                <a:effectLst/>
                <a:latin typeface="Arial" panose="020B0604020202020204" pitchFamily="34" charset="0"/>
              </a:rPr>
              <a:t>Ekeby BK</a:t>
            </a:r>
            <a:r>
              <a:rPr>
                <a:effectLst/>
              </a:rPr>
              <a:t> </a:t>
            </a:r>
          </a:p>
          <a:p>
            <a:pPr marL="0" algn="l">
              <a:spcBef>
                <a:spcPts val="750"/>
              </a:spcBef>
              <a:buNone/>
            </a:pPr>
            <a:r>
              <a:rPr sz="1350" b="0">
                <a:solidFill>
                  <a:srgbClr val="0D0B2C"/>
                </a:solidFill>
                <a:effectLst/>
                <a:latin typeface="Arial" panose="020B0604020202020204" pitchFamily="34" charset="0"/>
              </a:rPr>
              <a:t>Ger riktning och ramar så att alla perspektiv samspelar mot målbilderna.</a:t>
            </a:r>
            <a:r>
              <a:rPr>
                <a:effectLst/>
              </a:rPr>
              <a:t> </a:t>
            </a:r>
            <a:endParaRPr lang="sv-SE"/>
          </a:p>
        </p:txBody>
      </p:sp>
    </p:spTree>
    <p:extLst>
      <p:ext uri="{BB962C8B-B14F-4D97-AF65-F5344CB8AC3E}">
        <p14:creationId xmlns:p14="http://schemas.microsoft.com/office/powerpoint/2010/main" val="2249830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2CC965F1-5DB6-4440-9B5A-CD9096550545}"/>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Platshållare för innehåll 3">
            <a:extLst>
              <a:ext uri="{FF2B5EF4-FFF2-40B4-BE49-F238E27FC236}">
                <a16:creationId xmlns:a16="http://schemas.microsoft.com/office/drawing/2014/main" id="{DB1BDC03-0D48-BBCB-69EB-9470E47E1B3E}"/>
              </a:ext>
            </a:extLst>
          </p:cNvPr>
          <p:cNvSpPr>
            <a:spLocks noGrp="1"/>
          </p:cNvSpPr>
          <p:nvPr>
            <p:ph sz="quarter" idx="16"/>
          </p:nvPr>
        </p:nvSpPr>
        <p:spPr>
          <a:xfrm>
            <a:off x="695325" y="4200525"/>
            <a:ext cx="11487150" cy="1847850"/>
          </a:xfrm>
        </p:spPr>
        <p:txBody>
          <a:bodyPr>
            <a:normAutofit fontScale="92500"/>
          </a:bodyPr>
          <a:lstStyle/>
          <a:p>
            <a:pPr marL="0" marR="0" indent="0" algn="l" fontAlgn="b">
              <a:buNone/>
            </a:pPr>
            <a:r>
              <a:rPr sz="6300" b="1">
                <a:solidFill>
                  <a:srgbClr val="F5EFE5"/>
                </a:solidFill>
                <a:effectLst/>
                <a:latin typeface="Arial" panose="020B0604020202020204" pitchFamily="34" charset="0"/>
              </a:rPr>
              <a:t>ROLLER OCH ANSVAR I LAGET</a:t>
            </a:r>
            <a:r>
              <a:rPr>
                <a:effectLst/>
              </a:rPr>
              <a:t> </a:t>
            </a:r>
            <a:endParaRPr lang="sv-SE"/>
          </a:p>
        </p:txBody>
      </p:sp>
      <p:sp>
        <p:nvSpPr>
          <p:cNvPr id="6" name="Platshållare för datum 5">
            <a:extLst>
              <a:ext uri="{FF2B5EF4-FFF2-40B4-BE49-F238E27FC236}">
                <a16:creationId xmlns:a16="http://schemas.microsoft.com/office/drawing/2014/main" id="{C47F2651-1434-3C76-B4FA-8140D5FC6043}"/>
              </a:ext>
            </a:extLst>
          </p:cNvPr>
          <p:cNvSpPr>
            <a:spLocks noGrp="1"/>
          </p:cNvSpPr>
          <p:nvPr>
            <p:ph type="dt" sz="half" idx="10"/>
          </p:nvPr>
        </p:nvSpPr>
        <p:spPr/>
        <p:txBody>
          <a:bodyPr/>
          <a:lstStyle/>
          <a:p>
            <a:pPr rtl="0"/>
            <a:r>
              <a:rPr lang="en-US"/>
              <a:t>11/14/2025</a:t>
            </a:r>
          </a:p>
        </p:txBody>
      </p:sp>
      <p:sp>
        <p:nvSpPr>
          <p:cNvPr id="7" name="Platshållare för bildnummer 6">
            <a:extLst>
              <a:ext uri="{FF2B5EF4-FFF2-40B4-BE49-F238E27FC236}">
                <a16:creationId xmlns:a16="http://schemas.microsoft.com/office/drawing/2014/main" id="{56995943-67BB-E911-0FE8-74C08D8D5459}"/>
              </a:ext>
            </a:extLst>
          </p:cNvPr>
          <p:cNvSpPr>
            <a:spLocks noGrp="1"/>
          </p:cNvSpPr>
          <p:nvPr>
            <p:ph type="sldNum" sz="quarter" idx="12"/>
          </p:nvPr>
        </p:nvSpPr>
        <p:spPr/>
        <p:txBody>
          <a:bodyPr/>
          <a:lstStyle/>
          <a:p>
            <a:pPr rtl="0"/>
            <a:fld id="{AEAA3239-9EA4-4A65-A281-97F994456D9F}" type="slidenum">
              <a:rPr lang="en-US" smtClean="0"/>
              <a:t>12</a:t>
            </a:fld>
            <a:endParaRPr lang="en-US"/>
          </a:p>
        </p:txBody>
      </p:sp>
    </p:spTree>
    <p:extLst>
      <p:ext uri="{BB962C8B-B14F-4D97-AF65-F5344CB8AC3E}">
        <p14:creationId xmlns:p14="http://schemas.microsoft.com/office/powerpoint/2010/main" val="3699512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839F01D0-D6BC-48F4-87B7-F8237F0AF711}"/>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9" name="Platshållare för innehåll 8">
            <a:extLst>
              <a:ext uri="{FF2B5EF4-FFF2-40B4-BE49-F238E27FC236}">
                <a16:creationId xmlns:a16="http://schemas.microsoft.com/office/drawing/2014/main" id="{97B4F45E-B218-4F1F-ADEB-5A0A940E0DE3}"/>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866775" y="2357735"/>
            <a:ext cx="685800" cy="685800"/>
          </a:xfrm>
          <a:prstGeom prst="rect">
            <a:avLst/>
          </a:prstGeom>
        </p:spPr>
      </p:pic>
      <p:sp>
        <p:nvSpPr>
          <p:cNvPr id="6" name="Platshållare för datum 5">
            <a:extLst>
              <a:ext uri="{FF2B5EF4-FFF2-40B4-BE49-F238E27FC236}">
                <a16:creationId xmlns:a16="http://schemas.microsoft.com/office/drawing/2014/main" id="{2ABD8254-3CA1-2F83-4A84-01721CF2AB86}"/>
              </a:ext>
            </a:extLst>
          </p:cNvPr>
          <p:cNvSpPr>
            <a:spLocks noGrp="1"/>
          </p:cNvSpPr>
          <p:nvPr>
            <p:ph type="dt" sz="half" idx="10"/>
          </p:nvPr>
        </p:nvSpPr>
        <p:spPr/>
        <p:txBody>
          <a:bodyPr/>
          <a:lstStyle/>
          <a:p>
            <a:pPr rtl="0"/>
            <a:r>
              <a:rPr lang="en-US"/>
              <a:t>11/14/2025</a:t>
            </a:r>
          </a:p>
        </p:txBody>
      </p:sp>
      <p:sp>
        <p:nvSpPr>
          <p:cNvPr id="7" name="Platshållare för bildnummer 6">
            <a:extLst>
              <a:ext uri="{FF2B5EF4-FFF2-40B4-BE49-F238E27FC236}">
                <a16:creationId xmlns:a16="http://schemas.microsoft.com/office/drawing/2014/main" id="{75797420-D5AA-5F08-65B7-EC0292E6CD70}"/>
              </a:ext>
            </a:extLst>
          </p:cNvPr>
          <p:cNvSpPr>
            <a:spLocks noGrp="1"/>
          </p:cNvSpPr>
          <p:nvPr>
            <p:ph type="sldNum" sz="quarter" idx="12"/>
          </p:nvPr>
        </p:nvSpPr>
        <p:spPr/>
        <p:txBody>
          <a:bodyPr/>
          <a:lstStyle/>
          <a:p>
            <a:pPr rtl="0"/>
            <a:fld id="{AEAA3239-9EA4-4A65-A281-97F994456D9F}" type="slidenum">
              <a:rPr lang="en-US" smtClean="0"/>
              <a:t>13</a:t>
            </a:fld>
            <a:endParaRPr lang="en-US"/>
          </a:p>
        </p:txBody>
      </p:sp>
      <p:pic>
        <p:nvPicPr>
          <p:cNvPr id="10" name="Bild 9" descr="A vector illustration icon of two adults and a child standing together, symbolizing parental engagement, with a transparent background">
            <a:extLst>
              <a:ext uri="{FF2B5EF4-FFF2-40B4-BE49-F238E27FC236}">
                <a16:creationId xmlns:a16="http://schemas.microsoft.com/office/drawing/2014/main" id="{6C870974-99D3-4500-88E7-CF60731FAF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1550" y="2462510"/>
            <a:ext cx="476250" cy="476250"/>
          </a:xfrm>
          <a:prstGeom prst="rect">
            <a:avLst/>
          </a:prstGeom>
        </p:spPr>
      </p:pic>
      <p:pic>
        <p:nvPicPr>
          <p:cNvPr id="11" name="Bild 10">
            <a:extLst>
              <a:ext uri="{FF2B5EF4-FFF2-40B4-BE49-F238E27FC236}">
                <a16:creationId xmlns:a16="http://schemas.microsoft.com/office/drawing/2014/main" id="{627C262C-18D7-4F19-9FFF-0DEFF6A000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72225" y="2357735"/>
            <a:ext cx="685800" cy="685800"/>
          </a:xfrm>
          <a:prstGeom prst="rect">
            <a:avLst/>
          </a:prstGeom>
        </p:spPr>
      </p:pic>
      <p:pic>
        <p:nvPicPr>
          <p:cNvPr id="12" name="Bild 11" descr="A vector illustration icon of a young athlete in motion, representing player discipline and effort, with a transparent background">
            <a:extLst>
              <a:ext uri="{FF2B5EF4-FFF2-40B4-BE49-F238E27FC236}">
                <a16:creationId xmlns:a16="http://schemas.microsoft.com/office/drawing/2014/main" id="{06751CE9-5189-474D-B02E-C2C75283D63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77000" y="2462510"/>
            <a:ext cx="476250" cy="476250"/>
          </a:xfrm>
          <a:prstGeom prst="rect">
            <a:avLst/>
          </a:prstGeom>
        </p:spPr>
      </p:pic>
      <p:pic>
        <p:nvPicPr>
          <p:cNvPr id="13" name="Bild 12">
            <a:extLst>
              <a:ext uri="{FF2B5EF4-FFF2-40B4-BE49-F238E27FC236}">
                <a16:creationId xmlns:a16="http://schemas.microsoft.com/office/drawing/2014/main" id="{81BB995D-AD4A-4CC2-8534-9E6D83D068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6775" y="4793605"/>
            <a:ext cx="685800" cy="685800"/>
          </a:xfrm>
          <a:prstGeom prst="rect">
            <a:avLst/>
          </a:prstGeom>
        </p:spPr>
      </p:pic>
      <p:pic>
        <p:nvPicPr>
          <p:cNvPr id="14" name="Bild 13" descr="A vector illustration icon of a coach holding a clipboard, symbolizing leadership and planning, with a transparent background">
            <a:extLst>
              <a:ext uri="{FF2B5EF4-FFF2-40B4-BE49-F238E27FC236}">
                <a16:creationId xmlns:a16="http://schemas.microsoft.com/office/drawing/2014/main" id="{047AC047-FB27-4C5B-A70B-85754BCC60D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1550" y="4898380"/>
            <a:ext cx="476250" cy="476250"/>
          </a:xfrm>
          <a:prstGeom prst="rect">
            <a:avLst/>
          </a:prstGeom>
        </p:spPr>
      </p:pic>
      <p:pic>
        <p:nvPicPr>
          <p:cNvPr id="15" name="Bild 14">
            <a:extLst>
              <a:ext uri="{FF2B5EF4-FFF2-40B4-BE49-F238E27FC236}">
                <a16:creationId xmlns:a16="http://schemas.microsoft.com/office/drawing/2014/main" id="{23F2A69A-ED99-4C14-B406-E1FC2D3467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72225" y="4793605"/>
            <a:ext cx="685800" cy="685800"/>
          </a:xfrm>
          <a:prstGeom prst="rect">
            <a:avLst/>
          </a:prstGeom>
        </p:spPr>
      </p:pic>
      <p:pic>
        <p:nvPicPr>
          <p:cNvPr id="16" name="Bild 15" descr="A vector illustration icon of a clubhouse or shield, representing Ekeby BK’s organizational role, with a transparent background">
            <a:extLst>
              <a:ext uri="{FF2B5EF4-FFF2-40B4-BE49-F238E27FC236}">
                <a16:creationId xmlns:a16="http://schemas.microsoft.com/office/drawing/2014/main" id="{0746B2B9-8DEE-4F99-B9D6-288CC9BA7CB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477000" y="4898380"/>
            <a:ext cx="476250" cy="476250"/>
          </a:xfrm>
          <a:prstGeom prst="rect">
            <a:avLst/>
          </a:prstGeom>
        </p:spPr>
      </p:pic>
      <p:sp>
        <p:nvSpPr>
          <p:cNvPr id="17" name="textruta 16">
            <a:extLst>
              <a:ext uri="{FF2B5EF4-FFF2-40B4-BE49-F238E27FC236}">
                <a16:creationId xmlns:a16="http://schemas.microsoft.com/office/drawing/2014/main" id="{F62A6942-E9E7-4DC7-8AA4-F8251B76CF77}"/>
              </a:ext>
            </a:extLst>
          </p:cNvPr>
          <p:cNvSpPr txBox="1"/>
          <p:nvPr/>
        </p:nvSpPr>
        <p:spPr>
          <a:xfrm>
            <a:off x="619125" y="1038225"/>
            <a:ext cx="10972800" cy="502890"/>
          </a:xfrm>
          <a:prstGeom prst="rect">
            <a:avLst/>
          </a:prstGeom>
          <a:noFill/>
        </p:spPr>
        <p:txBody>
          <a:bodyPr wrap="square" rtlCol="0">
            <a:normAutofit fontScale="92500" lnSpcReduction="20000"/>
          </a:bodyPr>
          <a:lstStyle/>
          <a:p>
            <a:pPr marL="0" algn="l">
              <a:buNone/>
            </a:pPr>
            <a:r>
              <a:rPr sz="3600" b="1">
                <a:solidFill>
                  <a:srgbClr val="F952A3"/>
                </a:solidFill>
                <a:effectLst/>
                <a:latin typeface="Arial" panose="020B0604020202020204" pitchFamily="34" charset="0"/>
              </a:rPr>
              <a:t>FÖRÄLDRAR • SPELARE • TRÄNARE • KLUBB</a:t>
            </a:r>
            <a:r>
              <a:rPr>
                <a:effectLst/>
              </a:rPr>
              <a:t> </a:t>
            </a:r>
            <a:endParaRPr lang="sv-SE"/>
          </a:p>
        </p:txBody>
      </p:sp>
      <p:sp>
        <p:nvSpPr>
          <p:cNvPr id="18" name="textruta 17">
            <a:extLst>
              <a:ext uri="{FF2B5EF4-FFF2-40B4-BE49-F238E27FC236}">
                <a16:creationId xmlns:a16="http://schemas.microsoft.com/office/drawing/2014/main" id="{913ABAB5-6131-417F-9B32-DD511E019B51}"/>
              </a:ext>
            </a:extLst>
          </p:cNvPr>
          <p:cNvSpPr txBox="1"/>
          <p:nvPr/>
        </p:nvSpPr>
        <p:spPr>
          <a:xfrm>
            <a:off x="1781175" y="2357735"/>
            <a:ext cx="3810000" cy="1279624"/>
          </a:xfrm>
          <a:prstGeom prst="rect">
            <a:avLst/>
          </a:prstGeom>
          <a:noFill/>
        </p:spPr>
        <p:txBody>
          <a:bodyPr wrap="square" rtlCol="0">
            <a:normAutofit lnSpcReduction="10000"/>
          </a:bodyPr>
          <a:lstStyle/>
          <a:p>
            <a:pPr marL="0" algn="l">
              <a:buNone/>
            </a:pPr>
            <a:r>
              <a:rPr sz="1350" b="1">
                <a:solidFill>
                  <a:srgbClr val="0D0B2C"/>
                </a:solidFill>
                <a:effectLst/>
                <a:latin typeface="Arial" panose="020B0604020202020204" pitchFamily="34" charset="0"/>
              </a:rPr>
              <a:t>Föräldrar</a:t>
            </a:r>
            <a:r>
              <a:rPr>
                <a:effectLst/>
              </a:rPr>
              <a:t> </a:t>
            </a:r>
          </a:p>
          <a:p>
            <a:pPr marL="0" algn="l">
              <a:spcBef>
                <a:spcPts val="900"/>
              </a:spcBef>
              <a:buNone/>
            </a:pPr>
            <a:r>
              <a:rPr sz="1350" b="0">
                <a:solidFill>
                  <a:srgbClr val="0D0B2C"/>
                </a:solidFill>
                <a:effectLst/>
                <a:latin typeface="Arial" panose="020B0604020202020204" pitchFamily="34" charset="0"/>
              </a:rPr>
              <a:t>Engagerar sig genom kommunikation (WhatsApp), informationsdelning (Laget.se), logistik och möten för att stödja spelarna och klubben.</a:t>
            </a:r>
            <a:r>
              <a:rPr>
                <a:effectLst/>
              </a:rPr>
              <a:t> </a:t>
            </a:r>
            <a:endParaRPr lang="sv-SE"/>
          </a:p>
        </p:txBody>
      </p:sp>
      <p:sp>
        <p:nvSpPr>
          <p:cNvPr id="19" name="textruta 18">
            <a:extLst>
              <a:ext uri="{FF2B5EF4-FFF2-40B4-BE49-F238E27FC236}">
                <a16:creationId xmlns:a16="http://schemas.microsoft.com/office/drawing/2014/main" id="{482191BB-E200-4294-9AF6-276A6335DA73}"/>
              </a:ext>
            </a:extLst>
          </p:cNvPr>
          <p:cNvSpPr txBox="1"/>
          <p:nvPr/>
        </p:nvSpPr>
        <p:spPr>
          <a:xfrm>
            <a:off x="7286625" y="2357735"/>
            <a:ext cx="3810000" cy="1039713"/>
          </a:xfrm>
          <a:prstGeom prst="rect">
            <a:avLst/>
          </a:prstGeom>
          <a:noFill/>
        </p:spPr>
        <p:txBody>
          <a:bodyPr wrap="square" rtlCol="0">
            <a:normAutofit fontScale="92500" lnSpcReduction="10000"/>
          </a:bodyPr>
          <a:lstStyle/>
          <a:p>
            <a:pPr marL="0" algn="l">
              <a:buNone/>
            </a:pPr>
            <a:r>
              <a:rPr sz="1350" b="1">
                <a:solidFill>
                  <a:srgbClr val="0D0B2C"/>
                </a:solidFill>
                <a:effectLst/>
                <a:latin typeface="Arial" panose="020B0604020202020204" pitchFamily="34" charset="0"/>
              </a:rPr>
              <a:t>Spelare</a:t>
            </a:r>
            <a:r>
              <a:rPr>
                <a:effectLst/>
              </a:rPr>
              <a:t> </a:t>
            </a:r>
          </a:p>
          <a:p>
            <a:pPr marL="0" algn="l">
              <a:spcBef>
                <a:spcPts val="900"/>
              </a:spcBef>
              <a:buNone/>
            </a:pPr>
            <a:r>
              <a:rPr sz="1350" b="0">
                <a:solidFill>
                  <a:srgbClr val="0D0B2C"/>
                </a:solidFill>
                <a:effectLst/>
                <a:latin typeface="Arial" panose="020B0604020202020204" pitchFamily="34" charset="0"/>
              </a:rPr>
              <a:t>Visar disciplin, positiv attityd, träningsvilja och ansvarstagande. Respekt och målinriktning är centralt.</a:t>
            </a:r>
            <a:r>
              <a:rPr>
                <a:effectLst/>
              </a:rPr>
              <a:t> </a:t>
            </a:r>
            <a:endParaRPr lang="sv-SE"/>
          </a:p>
        </p:txBody>
      </p:sp>
      <p:sp>
        <p:nvSpPr>
          <p:cNvPr id="20" name="textruta 19">
            <a:extLst>
              <a:ext uri="{FF2B5EF4-FFF2-40B4-BE49-F238E27FC236}">
                <a16:creationId xmlns:a16="http://schemas.microsoft.com/office/drawing/2014/main" id="{A2CAF59D-43A0-492C-9093-DB8D44BE941A}"/>
              </a:ext>
            </a:extLst>
          </p:cNvPr>
          <p:cNvSpPr txBox="1"/>
          <p:nvPr/>
        </p:nvSpPr>
        <p:spPr>
          <a:xfrm>
            <a:off x="1781175" y="4793605"/>
            <a:ext cx="3810000" cy="1039713"/>
          </a:xfrm>
          <a:prstGeom prst="rect">
            <a:avLst/>
          </a:prstGeom>
          <a:noFill/>
        </p:spPr>
        <p:txBody>
          <a:bodyPr wrap="square" rtlCol="0">
            <a:normAutofit fontScale="92500" lnSpcReduction="10000"/>
          </a:bodyPr>
          <a:lstStyle/>
          <a:p>
            <a:pPr marL="0" algn="l">
              <a:buNone/>
            </a:pPr>
            <a:r>
              <a:rPr sz="1350" b="1">
                <a:solidFill>
                  <a:srgbClr val="0D0B2C"/>
                </a:solidFill>
                <a:effectLst/>
                <a:latin typeface="Arial" panose="020B0604020202020204" pitchFamily="34" charset="0"/>
              </a:rPr>
              <a:t>Tränare</a:t>
            </a:r>
            <a:r>
              <a:rPr>
                <a:effectLst/>
              </a:rPr>
              <a:t> </a:t>
            </a:r>
          </a:p>
          <a:p>
            <a:pPr marL="0" algn="l">
              <a:spcBef>
                <a:spcPts val="900"/>
              </a:spcBef>
              <a:buNone/>
            </a:pPr>
            <a:r>
              <a:rPr sz="1350" b="0">
                <a:solidFill>
                  <a:srgbClr val="0D0B2C"/>
                </a:solidFill>
                <a:effectLst/>
                <a:latin typeface="Arial" panose="020B0604020202020204" pitchFamily="34" charset="0"/>
              </a:rPr>
              <a:t>Står för ledarskap, coaching, planering och utveckling. Bygger laganda och fungerar som klubbens ambassadör.</a:t>
            </a:r>
            <a:r>
              <a:rPr>
                <a:effectLst/>
              </a:rPr>
              <a:t> </a:t>
            </a:r>
            <a:endParaRPr lang="sv-SE"/>
          </a:p>
        </p:txBody>
      </p:sp>
      <p:sp>
        <p:nvSpPr>
          <p:cNvPr id="21" name="textruta 20">
            <a:extLst>
              <a:ext uri="{FF2B5EF4-FFF2-40B4-BE49-F238E27FC236}">
                <a16:creationId xmlns:a16="http://schemas.microsoft.com/office/drawing/2014/main" id="{12F8A6C1-DF98-42B3-AE1C-569F391BEBB4}"/>
              </a:ext>
            </a:extLst>
          </p:cNvPr>
          <p:cNvSpPr txBox="1"/>
          <p:nvPr/>
        </p:nvSpPr>
        <p:spPr>
          <a:xfrm>
            <a:off x="7286625" y="4793605"/>
            <a:ext cx="3810000" cy="1039713"/>
          </a:xfrm>
          <a:prstGeom prst="rect">
            <a:avLst/>
          </a:prstGeom>
          <a:noFill/>
        </p:spPr>
        <p:txBody>
          <a:bodyPr wrap="square" rtlCol="0">
            <a:normAutofit fontScale="92500"/>
          </a:bodyPr>
          <a:lstStyle/>
          <a:p>
            <a:pPr marL="0" algn="l">
              <a:buNone/>
            </a:pPr>
            <a:r>
              <a:rPr sz="1350" b="1">
                <a:solidFill>
                  <a:srgbClr val="0D0B2C"/>
                </a:solidFill>
                <a:effectLst/>
                <a:latin typeface="Arial" panose="020B0604020202020204" pitchFamily="34" charset="0"/>
              </a:rPr>
              <a:t>Ekeby BK</a:t>
            </a:r>
            <a:r>
              <a:rPr>
                <a:effectLst/>
              </a:rPr>
              <a:t> </a:t>
            </a:r>
          </a:p>
          <a:p>
            <a:pPr marL="0" algn="l">
              <a:spcBef>
                <a:spcPts val="900"/>
              </a:spcBef>
              <a:buNone/>
            </a:pPr>
            <a:r>
              <a:rPr sz="1350" b="0">
                <a:solidFill>
                  <a:srgbClr val="0D0B2C"/>
                </a:solidFill>
                <a:effectLst/>
                <a:latin typeface="Arial" panose="020B0604020202020204" pitchFamily="34" charset="0"/>
              </a:rPr>
              <a:t>Samordnar och stöttar föräldrar, spelare och tränare för att skapa en trygg och utvecklande miljö.</a:t>
            </a:r>
            <a:r>
              <a:rPr>
                <a:effectLst/>
              </a:rPr>
              <a:t> </a:t>
            </a:r>
            <a:endParaRPr lang="sv-SE"/>
          </a:p>
        </p:txBody>
      </p:sp>
    </p:spTree>
    <p:extLst>
      <p:ext uri="{BB962C8B-B14F-4D97-AF65-F5344CB8AC3E}">
        <p14:creationId xmlns:p14="http://schemas.microsoft.com/office/powerpoint/2010/main" val="40307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FC5F4E79-B7FB-45AD-B7A5-7F7A05C96786}"/>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9" name="Platshållare för innehåll 8">
            <a:extLst>
              <a:ext uri="{FF2B5EF4-FFF2-40B4-BE49-F238E27FC236}">
                <a16:creationId xmlns:a16="http://schemas.microsoft.com/office/drawing/2014/main" id="{41B1D654-05CC-4B92-A9DE-1FCF781BF5CF}"/>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866775" y="2357735"/>
            <a:ext cx="685800" cy="685800"/>
          </a:xfrm>
          <a:prstGeom prst="rect">
            <a:avLst/>
          </a:prstGeom>
        </p:spPr>
      </p:pic>
      <p:sp>
        <p:nvSpPr>
          <p:cNvPr id="6" name="Platshållare för datum 5">
            <a:extLst>
              <a:ext uri="{FF2B5EF4-FFF2-40B4-BE49-F238E27FC236}">
                <a16:creationId xmlns:a16="http://schemas.microsoft.com/office/drawing/2014/main" id="{85B2E701-6880-22C2-1C60-1AA425F9771C}"/>
              </a:ext>
            </a:extLst>
          </p:cNvPr>
          <p:cNvSpPr>
            <a:spLocks noGrp="1"/>
          </p:cNvSpPr>
          <p:nvPr>
            <p:ph type="dt" sz="half" idx="10"/>
          </p:nvPr>
        </p:nvSpPr>
        <p:spPr/>
        <p:txBody>
          <a:bodyPr/>
          <a:lstStyle/>
          <a:p>
            <a:pPr rtl="0"/>
            <a:r>
              <a:rPr lang="en-US"/>
              <a:t>11/14/2025</a:t>
            </a:r>
          </a:p>
        </p:txBody>
      </p:sp>
      <p:sp>
        <p:nvSpPr>
          <p:cNvPr id="7" name="Platshållare för bildnummer 6">
            <a:extLst>
              <a:ext uri="{FF2B5EF4-FFF2-40B4-BE49-F238E27FC236}">
                <a16:creationId xmlns:a16="http://schemas.microsoft.com/office/drawing/2014/main" id="{51F8A368-2F56-C306-2E6E-C27C1EB70D41}"/>
              </a:ext>
            </a:extLst>
          </p:cNvPr>
          <p:cNvSpPr>
            <a:spLocks noGrp="1"/>
          </p:cNvSpPr>
          <p:nvPr>
            <p:ph type="sldNum" sz="quarter" idx="12"/>
          </p:nvPr>
        </p:nvSpPr>
        <p:spPr/>
        <p:txBody>
          <a:bodyPr/>
          <a:lstStyle/>
          <a:p>
            <a:pPr rtl="0"/>
            <a:fld id="{AEAA3239-9EA4-4A65-A281-97F994456D9F}" type="slidenum">
              <a:rPr lang="en-US" smtClean="0"/>
              <a:t>14</a:t>
            </a:fld>
            <a:endParaRPr lang="en-US"/>
          </a:p>
        </p:txBody>
      </p:sp>
      <p:pic>
        <p:nvPicPr>
          <p:cNvPr id="10" name="Bild 9" descr="A simple icon of a group of people standing together, symbolizing belonging and safety, vector illustration with a transparent background, styled in retro pop magenta and navy, minimal vintage feel">
            <a:extLst>
              <a:ext uri="{FF2B5EF4-FFF2-40B4-BE49-F238E27FC236}">
                <a16:creationId xmlns:a16="http://schemas.microsoft.com/office/drawing/2014/main" id="{ED245430-08D7-4AA5-AFD5-0DB2CDEC04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1550" y="2462510"/>
            <a:ext cx="476250" cy="476250"/>
          </a:xfrm>
          <a:prstGeom prst="rect">
            <a:avLst/>
          </a:prstGeom>
        </p:spPr>
      </p:pic>
      <p:pic>
        <p:nvPicPr>
          <p:cNvPr id="11" name="Bild 10">
            <a:extLst>
              <a:ext uri="{FF2B5EF4-FFF2-40B4-BE49-F238E27FC236}">
                <a16:creationId xmlns:a16="http://schemas.microsoft.com/office/drawing/2014/main" id="{2235E2B4-9210-4E59-9130-E80758B229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72225" y="2357735"/>
            <a:ext cx="685800" cy="685800"/>
          </a:xfrm>
          <a:prstGeom prst="rect">
            <a:avLst/>
          </a:prstGeom>
        </p:spPr>
      </p:pic>
      <p:pic>
        <p:nvPicPr>
          <p:cNvPr id="12" name="Bild 11" descr="An icon of two people facing each other with a lightning bolt between them, representing conflict or opposition, vector illustration with a transparent background, in pop magenta and navy, retro-modern feel">
            <a:extLst>
              <a:ext uri="{FF2B5EF4-FFF2-40B4-BE49-F238E27FC236}">
                <a16:creationId xmlns:a16="http://schemas.microsoft.com/office/drawing/2014/main" id="{CA8727F9-8873-4876-A8AA-03F8C9FF48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77000" y="2462510"/>
            <a:ext cx="476250" cy="476250"/>
          </a:xfrm>
          <a:prstGeom prst="rect">
            <a:avLst/>
          </a:prstGeom>
        </p:spPr>
      </p:pic>
      <p:pic>
        <p:nvPicPr>
          <p:cNvPr id="13" name="Bild 12">
            <a:extLst>
              <a:ext uri="{FF2B5EF4-FFF2-40B4-BE49-F238E27FC236}">
                <a16:creationId xmlns:a16="http://schemas.microsoft.com/office/drawing/2014/main" id="{99399ACC-A77B-4727-B398-DB07789611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6775" y="4793605"/>
            <a:ext cx="685800" cy="685800"/>
          </a:xfrm>
          <a:prstGeom prst="rect">
            <a:avLst/>
          </a:prstGeom>
        </p:spPr>
      </p:pic>
      <p:pic>
        <p:nvPicPr>
          <p:cNvPr id="14" name="Bild 13" descr="An icon of a handshake, symbolizing trust and structured collaboration, vector illustration with a transparent background, pop magenta and navy, vintage print effect">
            <a:extLst>
              <a:ext uri="{FF2B5EF4-FFF2-40B4-BE49-F238E27FC236}">
                <a16:creationId xmlns:a16="http://schemas.microsoft.com/office/drawing/2014/main" id="{1B803824-404A-4E12-B16B-DD87077A411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1550" y="4898380"/>
            <a:ext cx="476250" cy="476250"/>
          </a:xfrm>
          <a:prstGeom prst="rect">
            <a:avLst/>
          </a:prstGeom>
        </p:spPr>
      </p:pic>
      <p:pic>
        <p:nvPicPr>
          <p:cNvPr id="15" name="Bild 14">
            <a:extLst>
              <a:ext uri="{FF2B5EF4-FFF2-40B4-BE49-F238E27FC236}">
                <a16:creationId xmlns:a16="http://schemas.microsoft.com/office/drawing/2014/main" id="{33993E4E-2C43-41E4-B108-BBBD6E8507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72225" y="4793605"/>
            <a:ext cx="685800" cy="685800"/>
          </a:xfrm>
          <a:prstGeom prst="rect">
            <a:avLst/>
          </a:prstGeom>
        </p:spPr>
      </p:pic>
      <p:pic>
        <p:nvPicPr>
          <p:cNvPr id="16" name="Bild 15" descr="An icon of a rising bar chart or gears working together, representing productivity and efficiency, vector illustration with a transparent background, in pop magenta and navy, with retro halftone accents">
            <a:extLst>
              <a:ext uri="{FF2B5EF4-FFF2-40B4-BE49-F238E27FC236}">
                <a16:creationId xmlns:a16="http://schemas.microsoft.com/office/drawing/2014/main" id="{670818B1-6F66-4693-8B69-BABC4B08A91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477000" y="4898380"/>
            <a:ext cx="476250" cy="476250"/>
          </a:xfrm>
          <a:prstGeom prst="rect">
            <a:avLst/>
          </a:prstGeom>
        </p:spPr>
      </p:pic>
      <p:sp>
        <p:nvSpPr>
          <p:cNvPr id="17" name="textruta 16">
            <a:extLst>
              <a:ext uri="{FF2B5EF4-FFF2-40B4-BE49-F238E27FC236}">
                <a16:creationId xmlns:a16="http://schemas.microsoft.com/office/drawing/2014/main" id="{9489B15A-98CE-4B64-8FE3-687A0913CA8C}"/>
              </a:ext>
            </a:extLst>
          </p:cNvPr>
          <p:cNvSpPr txBox="1"/>
          <p:nvPr/>
        </p:nvSpPr>
        <p:spPr>
          <a:xfrm>
            <a:off x="619125" y="1038225"/>
            <a:ext cx="10972800" cy="502890"/>
          </a:xfrm>
          <a:prstGeom prst="rect">
            <a:avLst/>
          </a:prstGeom>
          <a:noFill/>
        </p:spPr>
        <p:txBody>
          <a:bodyPr wrap="square" rtlCol="0">
            <a:normAutofit fontScale="92500" lnSpcReduction="20000"/>
          </a:bodyPr>
          <a:lstStyle/>
          <a:p>
            <a:pPr marL="0" algn="l">
              <a:buNone/>
            </a:pPr>
            <a:r>
              <a:rPr sz="3600" b="1">
                <a:solidFill>
                  <a:srgbClr val="F952A3"/>
                </a:solidFill>
                <a:effectLst/>
                <a:latin typeface="Arial" panose="020B0604020202020204" pitchFamily="34" charset="0"/>
              </a:rPr>
              <a:t>MÅL OCH UTVECKLINGSFASER</a:t>
            </a:r>
            <a:r>
              <a:rPr>
                <a:effectLst/>
              </a:rPr>
              <a:t> </a:t>
            </a:r>
            <a:endParaRPr lang="sv-SE"/>
          </a:p>
        </p:txBody>
      </p:sp>
      <p:sp>
        <p:nvSpPr>
          <p:cNvPr id="18" name="textruta 17">
            <a:extLst>
              <a:ext uri="{FF2B5EF4-FFF2-40B4-BE49-F238E27FC236}">
                <a16:creationId xmlns:a16="http://schemas.microsoft.com/office/drawing/2014/main" id="{3FF2413C-37E1-470A-B238-D2A064D4DDEC}"/>
              </a:ext>
            </a:extLst>
          </p:cNvPr>
          <p:cNvSpPr txBox="1"/>
          <p:nvPr/>
        </p:nvSpPr>
        <p:spPr>
          <a:xfrm>
            <a:off x="1781175" y="2357735"/>
            <a:ext cx="3810000" cy="1108620"/>
          </a:xfrm>
          <a:prstGeom prst="rect">
            <a:avLst/>
          </a:prstGeom>
          <a:noFill/>
        </p:spPr>
        <p:txBody>
          <a:bodyPr wrap="square" rtlCol="0">
            <a:normAutofit lnSpcReduction="10000"/>
          </a:bodyPr>
          <a:lstStyle/>
          <a:p>
            <a:pPr marL="0" algn="l">
              <a:buNone/>
            </a:pPr>
            <a:r>
              <a:rPr sz="1350" b="1">
                <a:solidFill>
                  <a:srgbClr val="0D0B2C"/>
                </a:solidFill>
                <a:effectLst/>
                <a:latin typeface="Arial" panose="020B0604020202020204" pitchFamily="34" charset="0"/>
              </a:rPr>
              <a:t>Fas I – Tillhörighet &amp; Trygghet</a:t>
            </a:r>
            <a:r>
              <a:rPr>
                <a:effectLst/>
              </a:rPr>
              <a:t> </a:t>
            </a:r>
          </a:p>
          <a:p>
            <a:pPr marL="0" algn="l">
              <a:spcBef>
                <a:spcPts val="900"/>
              </a:spcBef>
              <a:buNone/>
            </a:pPr>
            <a:r>
              <a:rPr sz="1350" b="0">
                <a:solidFill>
                  <a:srgbClr val="0D0B2C"/>
                </a:solidFill>
                <a:effectLst/>
                <a:latin typeface="Arial" panose="020B0604020202020204" pitchFamily="34" charset="0"/>
              </a:rPr>
              <a:t>Gruppen etablerar relationer och trygghet. Fokus på att skapa samhörighet och förstå syftet.</a:t>
            </a:r>
            <a:r>
              <a:rPr>
                <a:effectLst/>
              </a:rPr>
              <a:t> </a:t>
            </a:r>
            <a:endParaRPr lang="sv-SE"/>
          </a:p>
        </p:txBody>
      </p:sp>
      <p:sp>
        <p:nvSpPr>
          <p:cNvPr id="19" name="textruta 18">
            <a:extLst>
              <a:ext uri="{FF2B5EF4-FFF2-40B4-BE49-F238E27FC236}">
                <a16:creationId xmlns:a16="http://schemas.microsoft.com/office/drawing/2014/main" id="{506B6D44-29BC-43E6-9205-30FF0591E11E}"/>
              </a:ext>
            </a:extLst>
          </p:cNvPr>
          <p:cNvSpPr txBox="1"/>
          <p:nvPr/>
        </p:nvSpPr>
        <p:spPr>
          <a:xfrm>
            <a:off x="7286625" y="2357735"/>
            <a:ext cx="3810000" cy="1108620"/>
          </a:xfrm>
          <a:prstGeom prst="rect">
            <a:avLst/>
          </a:prstGeom>
          <a:noFill/>
        </p:spPr>
        <p:txBody>
          <a:bodyPr wrap="square" rtlCol="0">
            <a:normAutofit lnSpcReduction="10000"/>
          </a:bodyPr>
          <a:lstStyle/>
          <a:p>
            <a:pPr marL="0" algn="l">
              <a:buNone/>
            </a:pPr>
            <a:r>
              <a:rPr sz="1350" b="1">
                <a:solidFill>
                  <a:srgbClr val="0D0B2C"/>
                </a:solidFill>
                <a:effectLst/>
                <a:latin typeface="Arial" panose="020B0604020202020204" pitchFamily="34" charset="0"/>
              </a:rPr>
              <a:t>Fas II – Opposition &amp; Konflikt</a:t>
            </a:r>
            <a:r>
              <a:rPr>
                <a:effectLst/>
              </a:rPr>
              <a:t> </a:t>
            </a:r>
          </a:p>
          <a:p>
            <a:pPr marL="0" algn="l">
              <a:spcBef>
                <a:spcPts val="900"/>
              </a:spcBef>
              <a:buNone/>
            </a:pPr>
            <a:r>
              <a:rPr sz="1350" b="0">
                <a:solidFill>
                  <a:srgbClr val="0D0B2C"/>
                </a:solidFill>
                <a:effectLst/>
                <a:latin typeface="Arial" panose="020B0604020202020204" pitchFamily="34" charset="0"/>
              </a:rPr>
              <a:t>Olika åsikter och konflikter uppstår. Gruppen utmanar normer och roller för att hitta sin riktning.</a:t>
            </a:r>
            <a:r>
              <a:rPr>
                <a:effectLst/>
              </a:rPr>
              <a:t> </a:t>
            </a:r>
            <a:endParaRPr lang="sv-SE"/>
          </a:p>
        </p:txBody>
      </p:sp>
      <p:sp>
        <p:nvSpPr>
          <p:cNvPr id="20" name="textruta 19">
            <a:extLst>
              <a:ext uri="{FF2B5EF4-FFF2-40B4-BE49-F238E27FC236}">
                <a16:creationId xmlns:a16="http://schemas.microsoft.com/office/drawing/2014/main" id="{E8F8A12E-815A-4D04-8EF5-F7291896EC65}"/>
              </a:ext>
            </a:extLst>
          </p:cNvPr>
          <p:cNvSpPr txBox="1"/>
          <p:nvPr/>
        </p:nvSpPr>
        <p:spPr>
          <a:xfrm>
            <a:off x="1781175" y="4793605"/>
            <a:ext cx="3810000" cy="851445"/>
          </a:xfrm>
          <a:prstGeom prst="rect">
            <a:avLst/>
          </a:prstGeom>
          <a:noFill/>
        </p:spPr>
        <p:txBody>
          <a:bodyPr wrap="square" rtlCol="0">
            <a:normAutofit fontScale="92500" lnSpcReduction="10000"/>
          </a:bodyPr>
          <a:lstStyle/>
          <a:p>
            <a:pPr marL="0" algn="l">
              <a:buNone/>
            </a:pPr>
            <a:r>
              <a:rPr sz="1350" b="1">
                <a:solidFill>
                  <a:srgbClr val="0D0B2C"/>
                </a:solidFill>
                <a:effectLst/>
                <a:latin typeface="Arial" panose="020B0604020202020204" pitchFamily="34" charset="0"/>
              </a:rPr>
              <a:t>Fas III – Tillit &amp; Struktur</a:t>
            </a:r>
            <a:r>
              <a:rPr>
                <a:effectLst/>
              </a:rPr>
              <a:t> </a:t>
            </a:r>
          </a:p>
          <a:p>
            <a:pPr marL="0" algn="l">
              <a:spcBef>
                <a:spcPts val="900"/>
              </a:spcBef>
              <a:buNone/>
            </a:pPr>
            <a:r>
              <a:rPr sz="1350" b="0">
                <a:solidFill>
                  <a:srgbClr val="0D0B2C"/>
                </a:solidFill>
                <a:effectLst/>
                <a:latin typeface="Arial" panose="020B0604020202020204" pitchFamily="34" charset="0"/>
              </a:rPr>
              <a:t>Ökad tillit och tydliga strukturer. Roller och arbetsprocesser blir mer klara och effektiva.</a:t>
            </a:r>
            <a:r>
              <a:rPr>
                <a:effectLst/>
              </a:rPr>
              <a:t> </a:t>
            </a:r>
            <a:endParaRPr lang="sv-SE"/>
          </a:p>
        </p:txBody>
      </p:sp>
      <p:sp>
        <p:nvSpPr>
          <p:cNvPr id="21" name="textruta 20">
            <a:extLst>
              <a:ext uri="{FF2B5EF4-FFF2-40B4-BE49-F238E27FC236}">
                <a16:creationId xmlns:a16="http://schemas.microsoft.com/office/drawing/2014/main" id="{F9F95EDC-37F5-4EC4-87D6-84CDA86564AE}"/>
              </a:ext>
            </a:extLst>
          </p:cNvPr>
          <p:cNvSpPr txBox="1"/>
          <p:nvPr/>
        </p:nvSpPr>
        <p:spPr>
          <a:xfrm>
            <a:off x="7286625" y="4793605"/>
            <a:ext cx="3810000" cy="851445"/>
          </a:xfrm>
          <a:prstGeom prst="rect">
            <a:avLst/>
          </a:prstGeom>
          <a:noFill/>
        </p:spPr>
        <p:txBody>
          <a:bodyPr wrap="square" rtlCol="0">
            <a:normAutofit fontScale="92500" lnSpcReduction="10000"/>
          </a:bodyPr>
          <a:lstStyle/>
          <a:p>
            <a:pPr marL="0" algn="l">
              <a:buNone/>
            </a:pPr>
            <a:r>
              <a:rPr sz="1350" b="1">
                <a:solidFill>
                  <a:srgbClr val="0D0B2C"/>
                </a:solidFill>
                <a:effectLst/>
                <a:latin typeface="Arial" panose="020B0604020202020204" pitchFamily="34" charset="0"/>
              </a:rPr>
              <a:t>Fas IV – Effektivitet &amp; Produktivitet</a:t>
            </a:r>
            <a:r>
              <a:rPr>
                <a:effectLst/>
              </a:rPr>
              <a:t> </a:t>
            </a:r>
          </a:p>
          <a:p>
            <a:pPr marL="0" algn="l">
              <a:spcBef>
                <a:spcPts val="900"/>
              </a:spcBef>
              <a:buNone/>
            </a:pPr>
            <a:r>
              <a:rPr sz="1350" b="0">
                <a:solidFill>
                  <a:srgbClr val="0D0B2C"/>
                </a:solidFill>
                <a:effectLst/>
                <a:latin typeface="Arial" panose="020B0604020202020204" pitchFamily="34" charset="0"/>
              </a:rPr>
              <a:t>Gruppen arbetar effektivt mot gemensamma mål. Hög produktivitet och samarbete råder.</a:t>
            </a:r>
            <a:r>
              <a:rPr>
                <a:effectLst/>
              </a:rPr>
              <a:t> </a:t>
            </a:r>
            <a:endParaRPr lang="sv-SE"/>
          </a:p>
        </p:txBody>
      </p:sp>
    </p:spTree>
    <p:extLst>
      <p:ext uri="{BB962C8B-B14F-4D97-AF65-F5344CB8AC3E}">
        <p14:creationId xmlns:p14="http://schemas.microsoft.com/office/powerpoint/2010/main" val="676536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AAB9CD1E-7805-4840-80FB-30697C0D2A12}"/>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Platshållare för innehåll 3">
            <a:extLst>
              <a:ext uri="{FF2B5EF4-FFF2-40B4-BE49-F238E27FC236}">
                <a16:creationId xmlns:a16="http://schemas.microsoft.com/office/drawing/2014/main" id="{F97055E2-C7F7-5707-2AB3-CEDEB32E6BF2}"/>
              </a:ext>
            </a:extLst>
          </p:cNvPr>
          <p:cNvSpPr>
            <a:spLocks noGrp="1"/>
          </p:cNvSpPr>
          <p:nvPr>
            <p:ph sz="quarter" idx="16"/>
          </p:nvPr>
        </p:nvSpPr>
        <p:spPr>
          <a:xfrm>
            <a:off x="695325" y="4200525"/>
            <a:ext cx="11487150" cy="1847850"/>
          </a:xfrm>
        </p:spPr>
        <p:txBody>
          <a:bodyPr>
            <a:normAutofit fontScale="85000" lnSpcReduction="10000"/>
          </a:bodyPr>
          <a:lstStyle/>
          <a:p>
            <a:pPr marL="0" marR="0" indent="0" algn="l">
              <a:buNone/>
            </a:pPr>
            <a:r>
              <a:rPr sz="6300" b="1">
                <a:solidFill>
                  <a:srgbClr val="F5EFE5"/>
                </a:solidFill>
                <a:effectLst/>
                <a:latin typeface="Arial" panose="020B0604020202020204" pitchFamily="34" charset="0"/>
              </a:rPr>
              <a:t>FÖRÄLDRAGRUPPENS ROLLER OCH ANSVAR</a:t>
            </a:r>
            <a:r>
              <a:rPr>
                <a:effectLst/>
              </a:rPr>
              <a:t> </a:t>
            </a:r>
            <a:endParaRPr lang="sv-SE"/>
          </a:p>
        </p:txBody>
      </p:sp>
      <p:sp>
        <p:nvSpPr>
          <p:cNvPr id="6" name="Platshållare för datum 5">
            <a:extLst>
              <a:ext uri="{FF2B5EF4-FFF2-40B4-BE49-F238E27FC236}">
                <a16:creationId xmlns:a16="http://schemas.microsoft.com/office/drawing/2014/main" id="{681A7680-7AB3-B674-3270-64D74D3D551F}"/>
              </a:ext>
            </a:extLst>
          </p:cNvPr>
          <p:cNvSpPr>
            <a:spLocks noGrp="1"/>
          </p:cNvSpPr>
          <p:nvPr>
            <p:ph type="dt" sz="half" idx="10"/>
          </p:nvPr>
        </p:nvSpPr>
        <p:spPr/>
        <p:txBody>
          <a:bodyPr/>
          <a:lstStyle/>
          <a:p>
            <a:pPr rtl="0"/>
            <a:r>
              <a:rPr lang="en-US"/>
              <a:t>11/14/2025</a:t>
            </a:r>
          </a:p>
        </p:txBody>
      </p:sp>
      <p:sp>
        <p:nvSpPr>
          <p:cNvPr id="7" name="Platshållare för bildnummer 6">
            <a:extLst>
              <a:ext uri="{FF2B5EF4-FFF2-40B4-BE49-F238E27FC236}">
                <a16:creationId xmlns:a16="http://schemas.microsoft.com/office/drawing/2014/main" id="{85E9DEEC-CCC7-1EAD-C1EF-C88C9B2CED0B}"/>
              </a:ext>
            </a:extLst>
          </p:cNvPr>
          <p:cNvSpPr>
            <a:spLocks noGrp="1"/>
          </p:cNvSpPr>
          <p:nvPr>
            <p:ph type="sldNum" sz="quarter" idx="12"/>
          </p:nvPr>
        </p:nvSpPr>
        <p:spPr/>
        <p:txBody>
          <a:bodyPr/>
          <a:lstStyle/>
          <a:p>
            <a:pPr rtl="0"/>
            <a:fld id="{AEAA3239-9EA4-4A65-A281-97F994456D9F}" type="slidenum">
              <a:rPr lang="en-US" smtClean="0"/>
              <a:t>15</a:t>
            </a:fld>
            <a:endParaRPr lang="en-US"/>
          </a:p>
        </p:txBody>
      </p:sp>
    </p:spTree>
    <p:extLst>
      <p:ext uri="{BB962C8B-B14F-4D97-AF65-F5344CB8AC3E}">
        <p14:creationId xmlns:p14="http://schemas.microsoft.com/office/powerpoint/2010/main" val="3336510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5EC1CC07-D0E8-41FC-894E-22271F136B9F}"/>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9" name="Platshållare för innehåll 8" descr="A detailed photograph showing a youth sports team gathered with several adults in different roles—one organizing equipment, another managing a laptop, a third taking photos, and another discussing with parents—set in a bright, modern indoor sports facility. The scene should convey teamwork and organization, with each adult visibly engaged in a distinct supportive task. No visible or implied text, letters, or words should appear anywhere in the image. The composition should highlight collaboration and the diversity of responsibilities within the parent group">
            <a:extLst>
              <a:ext uri="{FF2B5EF4-FFF2-40B4-BE49-F238E27FC236}">
                <a16:creationId xmlns:a16="http://schemas.microsoft.com/office/drawing/2014/main" id="{20C39F44-7AAE-4E8B-904B-CCC1B854D28A}"/>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0" y="0"/>
            <a:ext cx="6858000" cy="6858000"/>
          </a:xfrm>
          <a:prstGeom prst="rect">
            <a:avLst/>
          </a:prstGeom>
        </p:spPr>
      </p:pic>
      <p:sp>
        <p:nvSpPr>
          <p:cNvPr id="6" name="Platshållare för datum 5">
            <a:extLst>
              <a:ext uri="{FF2B5EF4-FFF2-40B4-BE49-F238E27FC236}">
                <a16:creationId xmlns:a16="http://schemas.microsoft.com/office/drawing/2014/main" id="{D6172E32-097A-5F7B-989B-639EFDF51121}"/>
              </a:ext>
            </a:extLst>
          </p:cNvPr>
          <p:cNvSpPr>
            <a:spLocks noGrp="1"/>
          </p:cNvSpPr>
          <p:nvPr>
            <p:ph type="dt" sz="half" idx="10"/>
          </p:nvPr>
        </p:nvSpPr>
        <p:spPr/>
        <p:txBody>
          <a:bodyPr/>
          <a:lstStyle/>
          <a:p>
            <a:pPr rtl="0"/>
            <a:r>
              <a:rPr lang="en-US"/>
              <a:t>11/14/2025</a:t>
            </a:r>
          </a:p>
        </p:txBody>
      </p:sp>
      <p:sp>
        <p:nvSpPr>
          <p:cNvPr id="7" name="Platshållare för bildnummer 6">
            <a:extLst>
              <a:ext uri="{FF2B5EF4-FFF2-40B4-BE49-F238E27FC236}">
                <a16:creationId xmlns:a16="http://schemas.microsoft.com/office/drawing/2014/main" id="{207A4161-4E00-648B-6B32-287777E11824}"/>
              </a:ext>
            </a:extLst>
          </p:cNvPr>
          <p:cNvSpPr>
            <a:spLocks noGrp="1"/>
          </p:cNvSpPr>
          <p:nvPr>
            <p:ph type="sldNum" sz="quarter" idx="12"/>
          </p:nvPr>
        </p:nvSpPr>
        <p:spPr/>
        <p:txBody>
          <a:bodyPr/>
          <a:lstStyle/>
          <a:p>
            <a:pPr rtl="0"/>
            <a:fld id="{AEAA3239-9EA4-4A65-A281-97F994456D9F}" type="slidenum">
              <a:rPr lang="en-US" smtClean="0"/>
              <a:t>16</a:t>
            </a:fld>
            <a:endParaRPr lang="en-US"/>
          </a:p>
        </p:txBody>
      </p:sp>
      <p:sp>
        <p:nvSpPr>
          <p:cNvPr id="10" name="textruta 9">
            <a:extLst>
              <a:ext uri="{FF2B5EF4-FFF2-40B4-BE49-F238E27FC236}">
                <a16:creationId xmlns:a16="http://schemas.microsoft.com/office/drawing/2014/main" id="{CD4DFB89-8286-4BF5-AE1C-D471A9B9BA54}"/>
              </a:ext>
            </a:extLst>
          </p:cNvPr>
          <p:cNvSpPr txBox="1"/>
          <p:nvPr/>
        </p:nvSpPr>
        <p:spPr>
          <a:xfrm>
            <a:off x="7200900" y="148920"/>
            <a:ext cx="4391025" cy="1005780"/>
          </a:xfrm>
          <a:prstGeom prst="rect">
            <a:avLst/>
          </a:prstGeom>
          <a:noFill/>
        </p:spPr>
        <p:txBody>
          <a:bodyPr wrap="square" rtlCol="0">
            <a:normAutofit fontScale="85000" lnSpcReduction="10000"/>
          </a:bodyPr>
          <a:lstStyle/>
          <a:p>
            <a:pPr marL="0" algn="l">
              <a:buNone/>
            </a:pPr>
            <a:r>
              <a:rPr sz="3600" b="1" dirty="0">
                <a:solidFill>
                  <a:srgbClr val="F952A3"/>
                </a:solidFill>
                <a:effectLst/>
                <a:latin typeface="Arial" panose="020B0604020202020204" pitchFamily="34" charset="0"/>
              </a:rPr>
              <a:t>ROLLER I FÖRÄLDRAGRUPPEN</a:t>
            </a:r>
            <a:r>
              <a:rPr dirty="0">
                <a:effectLst/>
              </a:rPr>
              <a:t> </a:t>
            </a:r>
            <a:endParaRPr lang="sv-SE" dirty="0"/>
          </a:p>
        </p:txBody>
      </p:sp>
      <p:sp>
        <p:nvSpPr>
          <p:cNvPr id="11" name="textruta 10">
            <a:extLst>
              <a:ext uri="{FF2B5EF4-FFF2-40B4-BE49-F238E27FC236}">
                <a16:creationId xmlns:a16="http://schemas.microsoft.com/office/drawing/2014/main" id="{EEAF054D-7A17-4D73-BE06-80E4BAC6ABD8}"/>
              </a:ext>
            </a:extLst>
          </p:cNvPr>
          <p:cNvSpPr txBox="1"/>
          <p:nvPr/>
        </p:nvSpPr>
        <p:spPr>
          <a:xfrm>
            <a:off x="7200900" y="1929705"/>
            <a:ext cx="4391025" cy="3494633"/>
          </a:xfrm>
          <a:prstGeom prst="rect">
            <a:avLst/>
          </a:prstGeom>
          <a:noFill/>
        </p:spPr>
        <p:txBody>
          <a:bodyPr wrap="square" rtlCol="0">
            <a:normAutofit fontScale="92500" lnSpcReduction="10000"/>
          </a:bodyPr>
          <a:lstStyle/>
          <a:p>
            <a:pPr marL="0" algn="l">
              <a:buNone/>
            </a:pPr>
            <a:r>
              <a:rPr sz="1350" b="1" dirty="0" err="1">
                <a:solidFill>
                  <a:srgbClr val="0D0B2C"/>
                </a:solidFill>
                <a:effectLst/>
                <a:latin typeface="Arial" panose="020B0604020202020204" pitchFamily="34" charset="0"/>
              </a:rPr>
              <a:t>Eventansvarig</a:t>
            </a:r>
            <a:r>
              <a:rPr dirty="0">
                <a:effectLst/>
              </a:rPr>
              <a:t> </a:t>
            </a:r>
          </a:p>
          <a:p>
            <a:pPr marL="0" algn="l">
              <a:spcBef>
                <a:spcPts val="750"/>
              </a:spcBef>
              <a:buNone/>
            </a:pPr>
            <a:r>
              <a:rPr sz="1350" b="0" dirty="0" err="1">
                <a:solidFill>
                  <a:srgbClr val="0D0B2C"/>
                </a:solidFill>
                <a:effectLst/>
                <a:latin typeface="Arial" panose="020B0604020202020204" pitchFamily="34" charset="0"/>
              </a:rPr>
              <a:t>Anordnar</a:t>
            </a:r>
            <a:r>
              <a:rPr sz="1350" b="0" dirty="0">
                <a:solidFill>
                  <a:srgbClr val="0D0B2C"/>
                </a:solidFill>
                <a:effectLst/>
                <a:latin typeface="Arial" panose="020B0604020202020204" pitchFamily="34" charset="0"/>
              </a:rPr>
              <a:t> </a:t>
            </a:r>
            <a:r>
              <a:rPr sz="1350" b="0" dirty="0" err="1">
                <a:solidFill>
                  <a:srgbClr val="0D0B2C"/>
                </a:solidFill>
                <a:effectLst/>
                <a:latin typeface="Arial" panose="020B0604020202020204" pitchFamily="34" charset="0"/>
              </a:rPr>
              <a:t>minst</a:t>
            </a:r>
            <a:r>
              <a:rPr sz="1350" b="0" dirty="0">
                <a:solidFill>
                  <a:srgbClr val="0D0B2C"/>
                </a:solidFill>
                <a:effectLst/>
                <a:latin typeface="Arial" panose="020B0604020202020204" pitchFamily="34" charset="0"/>
              </a:rPr>
              <a:t> </a:t>
            </a:r>
            <a:r>
              <a:rPr sz="1350" b="0" dirty="0" err="1">
                <a:solidFill>
                  <a:srgbClr val="0D0B2C"/>
                </a:solidFill>
                <a:effectLst/>
                <a:latin typeface="Arial" panose="020B0604020202020204" pitchFamily="34" charset="0"/>
              </a:rPr>
              <a:t>en</a:t>
            </a:r>
            <a:r>
              <a:rPr sz="1350" b="0" dirty="0">
                <a:solidFill>
                  <a:srgbClr val="0D0B2C"/>
                </a:solidFill>
                <a:effectLst/>
                <a:latin typeface="Arial" panose="020B0604020202020204" pitchFamily="34" charset="0"/>
              </a:rPr>
              <a:t> cup per </a:t>
            </a:r>
            <a:r>
              <a:rPr sz="1350" b="0" dirty="0" err="1">
                <a:solidFill>
                  <a:srgbClr val="0D0B2C"/>
                </a:solidFill>
                <a:effectLst/>
                <a:latin typeface="Arial" panose="020B0604020202020204" pitchFamily="34" charset="0"/>
              </a:rPr>
              <a:t>år</a:t>
            </a:r>
            <a:r>
              <a:rPr sz="1350" b="0" dirty="0">
                <a:solidFill>
                  <a:srgbClr val="0D0B2C"/>
                </a:solidFill>
                <a:effectLst/>
                <a:latin typeface="Arial" panose="020B0604020202020204" pitchFamily="34" charset="0"/>
              </a:rPr>
              <a:t> och </a:t>
            </a:r>
            <a:r>
              <a:rPr sz="1350" b="0" dirty="0" err="1">
                <a:solidFill>
                  <a:srgbClr val="0D0B2C"/>
                </a:solidFill>
                <a:effectLst/>
                <a:latin typeface="Arial" panose="020B0604020202020204" pitchFamily="34" charset="0"/>
              </a:rPr>
              <a:t>samordnar</a:t>
            </a:r>
            <a:r>
              <a:rPr sz="1350" b="0" dirty="0">
                <a:solidFill>
                  <a:srgbClr val="0D0B2C"/>
                </a:solidFill>
                <a:effectLst/>
                <a:latin typeface="Arial" panose="020B0604020202020204" pitchFamily="34" charset="0"/>
              </a:rPr>
              <a:t> </a:t>
            </a:r>
            <a:r>
              <a:rPr sz="1350" b="0" dirty="0" err="1">
                <a:solidFill>
                  <a:srgbClr val="0D0B2C"/>
                </a:solidFill>
                <a:effectLst/>
                <a:latin typeface="Arial" panose="020B0604020202020204" pitchFamily="34" charset="0"/>
              </a:rPr>
              <a:t>provspel</a:t>
            </a:r>
            <a:r>
              <a:rPr sz="1350" b="0" dirty="0">
                <a:solidFill>
                  <a:srgbClr val="0D0B2C"/>
                </a:solidFill>
                <a:effectLst/>
                <a:latin typeface="Arial" panose="020B0604020202020204" pitchFamily="34" charset="0"/>
              </a:rPr>
              <a:t> och </a:t>
            </a:r>
            <a:r>
              <a:rPr sz="1350" b="0" dirty="0" err="1">
                <a:solidFill>
                  <a:srgbClr val="0D0B2C"/>
                </a:solidFill>
                <a:effectLst/>
                <a:latin typeface="Arial" panose="020B0604020202020204" pitchFamily="34" charset="0"/>
              </a:rPr>
              <a:t>andra</a:t>
            </a:r>
            <a:r>
              <a:rPr sz="1350" b="0" dirty="0">
                <a:solidFill>
                  <a:srgbClr val="0D0B2C"/>
                </a:solidFill>
                <a:effectLst/>
                <a:latin typeface="Arial" panose="020B0604020202020204" pitchFamily="34" charset="0"/>
              </a:rPr>
              <a:t> </a:t>
            </a:r>
            <a:r>
              <a:rPr sz="1350" b="0" dirty="0" err="1">
                <a:solidFill>
                  <a:srgbClr val="0D0B2C"/>
                </a:solidFill>
                <a:effectLst/>
                <a:latin typeface="Arial" panose="020B0604020202020204" pitchFamily="34" charset="0"/>
              </a:rPr>
              <a:t>intäktsbringande</a:t>
            </a:r>
            <a:r>
              <a:rPr sz="1350" b="0" dirty="0">
                <a:solidFill>
                  <a:srgbClr val="0D0B2C"/>
                </a:solidFill>
                <a:effectLst/>
                <a:latin typeface="Arial" panose="020B0604020202020204" pitchFamily="34" charset="0"/>
              </a:rPr>
              <a:t> event.</a:t>
            </a:r>
            <a:r>
              <a:rPr dirty="0">
                <a:effectLst/>
              </a:rPr>
              <a:t> </a:t>
            </a:r>
          </a:p>
          <a:p>
            <a:pPr marL="0" algn="l">
              <a:spcBef>
                <a:spcPts val="750"/>
              </a:spcBef>
              <a:buNone/>
            </a:pPr>
            <a:r>
              <a:rPr sz="1350" b="1" dirty="0">
                <a:solidFill>
                  <a:srgbClr val="0D0B2C"/>
                </a:solidFill>
                <a:effectLst/>
                <a:latin typeface="Arial" panose="020B0604020202020204" pitchFamily="34" charset="0"/>
              </a:rPr>
              <a:t>Ekonomi/</a:t>
            </a:r>
            <a:r>
              <a:rPr sz="1350" b="1" dirty="0" err="1">
                <a:solidFill>
                  <a:srgbClr val="0D0B2C"/>
                </a:solidFill>
                <a:effectLst/>
                <a:latin typeface="Arial" panose="020B0604020202020204" pitchFamily="34" charset="0"/>
              </a:rPr>
              <a:t>Försäljningsansvarig</a:t>
            </a:r>
            <a:r>
              <a:rPr dirty="0">
                <a:effectLst/>
              </a:rPr>
              <a:t> </a:t>
            </a:r>
          </a:p>
          <a:p>
            <a:pPr marL="0" algn="l">
              <a:spcBef>
                <a:spcPts val="750"/>
              </a:spcBef>
              <a:buNone/>
            </a:pPr>
            <a:r>
              <a:rPr sz="1350" b="0" dirty="0" err="1">
                <a:solidFill>
                  <a:srgbClr val="0D0B2C"/>
                </a:solidFill>
                <a:effectLst/>
                <a:latin typeface="Arial" panose="020B0604020202020204" pitchFamily="34" charset="0"/>
              </a:rPr>
              <a:t>Håller</a:t>
            </a:r>
            <a:r>
              <a:rPr sz="1350" b="0" dirty="0">
                <a:solidFill>
                  <a:srgbClr val="0D0B2C"/>
                </a:solidFill>
                <a:effectLst/>
                <a:latin typeface="Arial" panose="020B0604020202020204" pitchFamily="34" charset="0"/>
              </a:rPr>
              <a:t> </a:t>
            </a:r>
            <a:r>
              <a:rPr sz="1350" b="0" dirty="0" err="1">
                <a:solidFill>
                  <a:srgbClr val="0D0B2C"/>
                </a:solidFill>
                <a:effectLst/>
                <a:latin typeface="Arial" panose="020B0604020202020204" pitchFamily="34" charset="0"/>
              </a:rPr>
              <a:t>ihop</a:t>
            </a:r>
            <a:r>
              <a:rPr sz="1350" b="0" dirty="0">
                <a:solidFill>
                  <a:srgbClr val="0D0B2C"/>
                </a:solidFill>
                <a:effectLst/>
                <a:latin typeface="Arial" panose="020B0604020202020204" pitchFamily="34" charset="0"/>
              </a:rPr>
              <a:t> </a:t>
            </a:r>
            <a:r>
              <a:rPr sz="1350" b="0" dirty="0" err="1">
                <a:solidFill>
                  <a:srgbClr val="0D0B2C"/>
                </a:solidFill>
                <a:effectLst/>
                <a:latin typeface="Arial" panose="020B0604020202020204" pitchFamily="34" charset="0"/>
              </a:rPr>
              <a:t>årets</a:t>
            </a:r>
            <a:r>
              <a:rPr sz="1350" b="0" dirty="0">
                <a:solidFill>
                  <a:srgbClr val="0D0B2C"/>
                </a:solidFill>
                <a:effectLst/>
                <a:latin typeface="Arial" panose="020B0604020202020204" pitchFamily="34" charset="0"/>
              </a:rPr>
              <a:t> </a:t>
            </a:r>
            <a:r>
              <a:rPr sz="1350" b="0" dirty="0" err="1">
                <a:solidFill>
                  <a:srgbClr val="0D0B2C"/>
                </a:solidFill>
                <a:effectLst/>
                <a:latin typeface="Arial" panose="020B0604020202020204" pitchFamily="34" charset="0"/>
              </a:rPr>
              <a:t>försäljningar</a:t>
            </a:r>
            <a:r>
              <a:rPr sz="1350" b="0" dirty="0">
                <a:solidFill>
                  <a:srgbClr val="0D0B2C"/>
                </a:solidFill>
                <a:effectLst/>
                <a:latin typeface="Arial" panose="020B0604020202020204" pitchFamily="34" charset="0"/>
              </a:rPr>
              <a:t> och </a:t>
            </a:r>
            <a:r>
              <a:rPr sz="1350" b="0" dirty="0" err="1">
                <a:solidFill>
                  <a:srgbClr val="0D0B2C"/>
                </a:solidFill>
                <a:effectLst/>
                <a:latin typeface="Arial" panose="020B0604020202020204" pitchFamily="34" charset="0"/>
              </a:rPr>
              <a:t>uppdaterar</a:t>
            </a:r>
            <a:r>
              <a:rPr sz="1350" b="0" dirty="0">
                <a:solidFill>
                  <a:srgbClr val="0D0B2C"/>
                </a:solidFill>
                <a:effectLst/>
                <a:latin typeface="Arial" panose="020B0604020202020204" pitchFamily="34" charset="0"/>
              </a:rPr>
              <a:t> </a:t>
            </a:r>
            <a:r>
              <a:rPr sz="1350" b="0" dirty="0" err="1">
                <a:solidFill>
                  <a:srgbClr val="0D0B2C"/>
                </a:solidFill>
                <a:effectLst/>
                <a:latin typeface="Arial" panose="020B0604020202020204" pitchFamily="34" charset="0"/>
              </a:rPr>
              <a:t>laget</a:t>
            </a:r>
            <a:r>
              <a:rPr sz="1350" b="0" dirty="0">
                <a:solidFill>
                  <a:srgbClr val="0D0B2C"/>
                </a:solidFill>
                <a:effectLst/>
                <a:latin typeface="Arial" panose="020B0604020202020204" pitchFamily="34" charset="0"/>
              </a:rPr>
              <a:t> </a:t>
            </a:r>
            <a:r>
              <a:rPr sz="1350" b="0" dirty="0" err="1">
                <a:solidFill>
                  <a:srgbClr val="0D0B2C"/>
                </a:solidFill>
                <a:effectLst/>
                <a:latin typeface="Arial" panose="020B0604020202020204" pitchFamily="34" charset="0"/>
              </a:rPr>
              <a:t>löpande</a:t>
            </a:r>
            <a:r>
              <a:rPr sz="1350" b="0" dirty="0">
                <a:solidFill>
                  <a:srgbClr val="0D0B2C"/>
                </a:solidFill>
                <a:effectLst/>
                <a:latin typeface="Arial" panose="020B0604020202020204" pitchFamily="34" charset="0"/>
              </a:rPr>
              <a:t> om </a:t>
            </a:r>
            <a:r>
              <a:rPr sz="1350" b="0" dirty="0" err="1">
                <a:solidFill>
                  <a:srgbClr val="0D0B2C"/>
                </a:solidFill>
                <a:effectLst/>
                <a:latin typeface="Arial" panose="020B0604020202020204" pitchFamily="34" charset="0"/>
              </a:rPr>
              <a:t>ekonomiska</a:t>
            </a:r>
            <a:r>
              <a:rPr sz="1350" b="0" dirty="0">
                <a:solidFill>
                  <a:srgbClr val="0D0B2C"/>
                </a:solidFill>
                <a:effectLst/>
                <a:latin typeface="Arial" panose="020B0604020202020204" pitchFamily="34" charset="0"/>
              </a:rPr>
              <a:t> </a:t>
            </a:r>
            <a:r>
              <a:rPr sz="1350" b="0" dirty="0" err="1">
                <a:solidFill>
                  <a:srgbClr val="0D0B2C"/>
                </a:solidFill>
                <a:effectLst/>
                <a:latin typeface="Arial" panose="020B0604020202020204" pitchFamily="34" charset="0"/>
              </a:rPr>
              <a:t>förutsättningar</a:t>
            </a:r>
            <a:r>
              <a:rPr sz="1350" b="0" dirty="0">
                <a:solidFill>
                  <a:srgbClr val="0D0B2C"/>
                </a:solidFill>
                <a:effectLst/>
                <a:latin typeface="Arial" panose="020B0604020202020204" pitchFamily="34" charset="0"/>
              </a:rPr>
              <a:t>.</a:t>
            </a:r>
            <a:r>
              <a:rPr dirty="0">
                <a:effectLst/>
              </a:rPr>
              <a:t> </a:t>
            </a:r>
          </a:p>
          <a:p>
            <a:pPr marL="0" algn="l">
              <a:spcBef>
                <a:spcPts val="750"/>
              </a:spcBef>
              <a:buNone/>
            </a:pPr>
            <a:r>
              <a:rPr sz="1350" b="1" dirty="0" err="1">
                <a:solidFill>
                  <a:srgbClr val="0D0B2C"/>
                </a:solidFill>
                <a:effectLst/>
                <a:latin typeface="Arial" panose="020B0604020202020204" pitchFamily="34" charset="0"/>
              </a:rPr>
              <a:t>Lagkoordinator</a:t>
            </a:r>
            <a:r>
              <a:rPr dirty="0">
                <a:effectLst/>
              </a:rPr>
              <a:t> </a:t>
            </a:r>
          </a:p>
          <a:p>
            <a:pPr marL="0" algn="l">
              <a:spcBef>
                <a:spcPts val="750"/>
              </a:spcBef>
              <a:buNone/>
            </a:pPr>
            <a:r>
              <a:rPr sz="1350" b="0" dirty="0">
                <a:solidFill>
                  <a:srgbClr val="0D0B2C"/>
                </a:solidFill>
                <a:effectLst/>
                <a:latin typeface="Arial" panose="020B0604020202020204" pitchFamily="34" charset="0"/>
              </a:rPr>
              <a:t>Bokar matcher </a:t>
            </a:r>
            <a:r>
              <a:rPr sz="1350" b="0" dirty="0" err="1">
                <a:solidFill>
                  <a:srgbClr val="0D0B2C"/>
                </a:solidFill>
                <a:effectLst/>
                <a:latin typeface="Arial" panose="020B0604020202020204" pitchFamily="34" charset="0"/>
              </a:rPr>
              <a:t>utanför</a:t>
            </a:r>
            <a:r>
              <a:rPr sz="1350" b="0" dirty="0">
                <a:solidFill>
                  <a:srgbClr val="0D0B2C"/>
                </a:solidFill>
                <a:effectLst/>
                <a:latin typeface="Arial" panose="020B0604020202020204" pitchFamily="34" charset="0"/>
              </a:rPr>
              <a:t> </a:t>
            </a:r>
            <a:r>
              <a:rPr sz="1350" b="0" dirty="0" err="1">
                <a:solidFill>
                  <a:srgbClr val="0D0B2C"/>
                </a:solidFill>
                <a:effectLst/>
                <a:latin typeface="Arial" panose="020B0604020202020204" pitchFamily="34" charset="0"/>
              </a:rPr>
              <a:t>serien</a:t>
            </a:r>
            <a:r>
              <a:rPr sz="1350" b="0" dirty="0">
                <a:solidFill>
                  <a:srgbClr val="0D0B2C"/>
                </a:solidFill>
                <a:effectLst/>
                <a:latin typeface="Arial" panose="020B0604020202020204" pitchFamily="34" charset="0"/>
              </a:rPr>
              <a:t>, </a:t>
            </a:r>
            <a:r>
              <a:rPr sz="1350" b="0" dirty="0" err="1">
                <a:solidFill>
                  <a:srgbClr val="0D0B2C"/>
                </a:solidFill>
                <a:effectLst/>
                <a:latin typeface="Arial" panose="020B0604020202020204" pitchFamily="34" charset="0"/>
              </a:rPr>
              <a:t>sköter</a:t>
            </a:r>
            <a:r>
              <a:rPr sz="1350" b="0" dirty="0">
                <a:solidFill>
                  <a:srgbClr val="0D0B2C"/>
                </a:solidFill>
                <a:effectLst/>
                <a:latin typeface="Arial" panose="020B0604020202020204" pitchFamily="34" charset="0"/>
              </a:rPr>
              <a:t> </a:t>
            </a:r>
            <a:r>
              <a:rPr sz="1350" b="0" dirty="0" err="1">
                <a:solidFill>
                  <a:srgbClr val="0D0B2C"/>
                </a:solidFill>
                <a:effectLst/>
                <a:latin typeface="Arial" panose="020B0604020202020204" pitchFamily="34" charset="0"/>
              </a:rPr>
              <a:t>kontakt</a:t>
            </a:r>
            <a:r>
              <a:rPr sz="1350" b="0" dirty="0">
                <a:solidFill>
                  <a:srgbClr val="0D0B2C"/>
                </a:solidFill>
                <a:effectLst/>
                <a:latin typeface="Arial" panose="020B0604020202020204" pitchFamily="34" charset="0"/>
              </a:rPr>
              <a:t> med </a:t>
            </a:r>
            <a:r>
              <a:rPr sz="1350" b="0" dirty="0" err="1">
                <a:solidFill>
                  <a:srgbClr val="0D0B2C"/>
                </a:solidFill>
                <a:effectLst/>
                <a:latin typeface="Arial" panose="020B0604020202020204" pitchFamily="34" charset="0"/>
              </a:rPr>
              <a:t>andra</a:t>
            </a:r>
            <a:r>
              <a:rPr sz="1350" b="0" dirty="0">
                <a:solidFill>
                  <a:srgbClr val="0D0B2C"/>
                </a:solidFill>
                <a:effectLst/>
                <a:latin typeface="Arial" panose="020B0604020202020204" pitchFamily="34" charset="0"/>
              </a:rPr>
              <a:t> lag och </a:t>
            </a:r>
            <a:r>
              <a:rPr sz="1350" b="0" dirty="0" err="1">
                <a:solidFill>
                  <a:srgbClr val="0D0B2C"/>
                </a:solidFill>
                <a:effectLst/>
                <a:latin typeface="Arial" panose="020B0604020202020204" pitchFamily="34" charset="0"/>
              </a:rPr>
              <a:t>hanterar</a:t>
            </a:r>
            <a:r>
              <a:rPr sz="1350" b="0" dirty="0">
                <a:solidFill>
                  <a:srgbClr val="0D0B2C"/>
                </a:solidFill>
                <a:effectLst/>
                <a:latin typeface="Arial" panose="020B0604020202020204" pitchFamily="34" charset="0"/>
              </a:rPr>
              <a:t> </a:t>
            </a:r>
            <a:r>
              <a:rPr sz="1350" b="0" dirty="0" err="1">
                <a:solidFill>
                  <a:srgbClr val="0D0B2C"/>
                </a:solidFill>
                <a:effectLst/>
                <a:latin typeface="Arial" panose="020B0604020202020204" pitchFamily="34" charset="0"/>
              </a:rPr>
              <a:t>registreringar</a:t>
            </a:r>
            <a:r>
              <a:rPr sz="1350" b="0" dirty="0">
                <a:solidFill>
                  <a:srgbClr val="0D0B2C"/>
                </a:solidFill>
                <a:effectLst/>
                <a:latin typeface="Arial" panose="020B0604020202020204" pitchFamily="34" charset="0"/>
              </a:rPr>
              <a:t>/</a:t>
            </a:r>
            <a:r>
              <a:rPr sz="1350" b="0" dirty="0" err="1">
                <a:solidFill>
                  <a:srgbClr val="0D0B2C"/>
                </a:solidFill>
                <a:effectLst/>
                <a:latin typeface="Arial" panose="020B0604020202020204" pitchFamily="34" charset="0"/>
              </a:rPr>
              <a:t>övergångar</a:t>
            </a:r>
            <a:r>
              <a:rPr sz="1350" b="0" dirty="0">
                <a:solidFill>
                  <a:srgbClr val="0D0B2C"/>
                </a:solidFill>
                <a:effectLst/>
                <a:latin typeface="Arial" panose="020B0604020202020204" pitchFamily="34" charset="0"/>
              </a:rPr>
              <a:t> i </a:t>
            </a:r>
            <a:r>
              <a:rPr sz="1350" b="0" dirty="0" err="1">
                <a:solidFill>
                  <a:srgbClr val="0D0B2C"/>
                </a:solidFill>
                <a:effectLst/>
                <a:latin typeface="Arial" panose="020B0604020202020204" pitchFamily="34" charset="0"/>
              </a:rPr>
              <a:t>Fogis</a:t>
            </a:r>
            <a:r>
              <a:rPr sz="1350" b="0" dirty="0">
                <a:solidFill>
                  <a:srgbClr val="0D0B2C"/>
                </a:solidFill>
                <a:effectLst/>
                <a:latin typeface="Arial" panose="020B0604020202020204" pitchFamily="34" charset="0"/>
              </a:rPr>
              <a:t>.</a:t>
            </a:r>
            <a:r>
              <a:rPr dirty="0">
                <a:effectLst/>
              </a:rPr>
              <a:t> </a:t>
            </a:r>
          </a:p>
          <a:p>
            <a:pPr marL="0" algn="l">
              <a:spcBef>
                <a:spcPts val="750"/>
              </a:spcBef>
              <a:buNone/>
            </a:pPr>
            <a:r>
              <a:rPr sz="1350" b="1" dirty="0" err="1">
                <a:solidFill>
                  <a:srgbClr val="0D0B2C"/>
                </a:solidFill>
                <a:effectLst/>
                <a:latin typeface="Arial" panose="020B0604020202020204" pitchFamily="34" charset="0"/>
              </a:rPr>
              <a:t>Mediaansvarig</a:t>
            </a:r>
            <a:r>
              <a:rPr dirty="0">
                <a:effectLst/>
              </a:rPr>
              <a:t> </a:t>
            </a:r>
          </a:p>
          <a:p>
            <a:pPr marL="0" algn="l">
              <a:spcBef>
                <a:spcPts val="750"/>
              </a:spcBef>
              <a:buNone/>
            </a:pPr>
            <a:r>
              <a:rPr sz="1350" b="0" dirty="0" err="1">
                <a:solidFill>
                  <a:srgbClr val="0D0B2C"/>
                </a:solidFill>
                <a:effectLst/>
                <a:latin typeface="Arial" panose="020B0604020202020204" pitchFamily="34" charset="0"/>
              </a:rPr>
              <a:t>Vårdar</a:t>
            </a:r>
            <a:r>
              <a:rPr sz="1350" b="0" dirty="0">
                <a:solidFill>
                  <a:srgbClr val="0D0B2C"/>
                </a:solidFill>
                <a:effectLst/>
                <a:latin typeface="Arial" panose="020B0604020202020204" pitchFamily="34" charset="0"/>
              </a:rPr>
              <a:t> </a:t>
            </a:r>
            <a:r>
              <a:rPr sz="1350" b="0" dirty="0" err="1">
                <a:solidFill>
                  <a:srgbClr val="0D0B2C"/>
                </a:solidFill>
                <a:effectLst/>
                <a:latin typeface="Arial" panose="020B0604020202020204" pitchFamily="34" charset="0"/>
              </a:rPr>
              <a:t>lagets</a:t>
            </a:r>
            <a:r>
              <a:rPr sz="1350" b="0" dirty="0">
                <a:solidFill>
                  <a:srgbClr val="0D0B2C"/>
                </a:solidFill>
                <a:effectLst/>
                <a:latin typeface="Arial" panose="020B0604020202020204" pitchFamily="34" charset="0"/>
              </a:rPr>
              <a:t> Instagram och </a:t>
            </a:r>
            <a:r>
              <a:rPr sz="1350" b="0" dirty="0" err="1">
                <a:solidFill>
                  <a:srgbClr val="0D0B2C"/>
                </a:solidFill>
                <a:effectLst/>
                <a:latin typeface="Arial" panose="020B0604020202020204" pitchFamily="34" charset="0"/>
              </a:rPr>
              <a:t>ökar</a:t>
            </a:r>
            <a:r>
              <a:rPr sz="1350" b="0" dirty="0">
                <a:solidFill>
                  <a:srgbClr val="0D0B2C"/>
                </a:solidFill>
                <a:effectLst/>
                <a:latin typeface="Arial" panose="020B0604020202020204" pitchFamily="34" charset="0"/>
              </a:rPr>
              <a:t> </a:t>
            </a:r>
            <a:r>
              <a:rPr sz="1350" b="0" dirty="0" err="1">
                <a:solidFill>
                  <a:srgbClr val="0D0B2C"/>
                </a:solidFill>
                <a:effectLst/>
                <a:latin typeface="Arial" panose="020B0604020202020204" pitchFamily="34" charset="0"/>
              </a:rPr>
              <a:t>närvaro</a:t>
            </a:r>
            <a:r>
              <a:rPr sz="1350" b="0" dirty="0">
                <a:solidFill>
                  <a:srgbClr val="0D0B2C"/>
                </a:solidFill>
                <a:effectLst/>
                <a:latin typeface="Arial" panose="020B0604020202020204" pitchFamily="34" charset="0"/>
              </a:rPr>
              <a:t> i </a:t>
            </a:r>
            <a:r>
              <a:rPr sz="1350" b="0" dirty="0" err="1">
                <a:solidFill>
                  <a:srgbClr val="0D0B2C"/>
                </a:solidFill>
                <a:effectLst/>
                <a:latin typeface="Arial" panose="020B0604020202020204" pitchFamily="34" charset="0"/>
              </a:rPr>
              <a:t>sociala</a:t>
            </a:r>
            <a:r>
              <a:rPr sz="1350" b="0" dirty="0">
                <a:solidFill>
                  <a:srgbClr val="0D0B2C"/>
                </a:solidFill>
                <a:effectLst/>
                <a:latin typeface="Arial" panose="020B0604020202020204" pitchFamily="34" charset="0"/>
              </a:rPr>
              <a:t> </a:t>
            </a:r>
            <a:r>
              <a:rPr sz="1350" b="0" dirty="0" err="1">
                <a:solidFill>
                  <a:srgbClr val="0D0B2C"/>
                </a:solidFill>
                <a:effectLst/>
                <a:latin typeface="Arial" panose="020B0604020202020204" pitchFamily="34" charset="0"/>
              </a:rPr>
              <a:t>medier</a:t>
            </a:r>
            <a:r>
              <a:rPr sz="1350" b="0" dirty="0">
                <a:solidFill>
                  <a:srgbClr val="0D0B2C"/>
                </a:solidFill>
                <a:effectLst/>
                <a:latin typeface="Arial" panose="020B0604020202020204" pitchFamily="34" charset="0"/>
              </a:rPr>
              <a:t> </a:t>
            </a:r>
            <a:r>
              <a:rPr sz="1350" b="0" dirty="0" err="1">
                <a:solidFill>
                  <a:srgbClr val="0D0B2C"/>
                </a:solidFill>
                <a:effectLst/>
                <a:latin typeface="Arial" panose="020B0604020202020204" pitchFamily="34" charset="0"/>
              </a:rPr>
              <a:t>samt</a:t>
            </a:r>
            <a:r>
              <a:rPr sz="1350" b="0" dirty="0">
                <a:solidFill>
                  <a:srgbClr val="0D0B2C"/>
                </a:solidFill>
                <a:effectLst/>
                <a:latin typeface="Arial" panose="020B0604020202020204" pitchFamily="34" charset="0"/>
              </a:rPr>
              <a:t> </a:t>
            </a:r>
            <a:r>
              <a:rPr sz="1350" b="0" dirty="0" err="1">
                <a:solidFill>
                  <a:srgbClr val="0D0B2C"/>
                </a:solidFill>
                <a:effectLst/>
                <a:latin typeface="Arial" panose="020B0604020202020204" pitchFamily="34" charset="0"/>
              </a:rPr>
              <a:t>antalet</a:t>
            </a:r>
            <a:r>
              <a:rPr sz="1350" b="0" dirty="0">
                <a:solidFill>
                  <a:srgbClr val="0D0B2C"/>
                </a:solidFill>
                <a:effectLst/>
                <a:latin typeface="Arial" panose="020B0604020202020204" pitchFamily="34" charset="0"/>
              </a:rPr>
              <a:t> </a:t>
            </a:r>
            <a:r>
              <a:rPr sz="1350" b="0" dirty="0" err="1">
                <a:solidFill>
                  <a:srgbClr val="0D0B2C"/>
                </a:solidFill>
                <a:effectLst/>
                <a:latin typeface="Arial" panose="020B0604020202020204" pitchFamily="34" charset="0"/>
              </a:rPr>
              <a:t>följare</a:t>
            </a:r>
            <a:r>
              <a:rPr sz="1350" b="0" dirty="0">
                <a:solidFill>
                  <a:srgbClr val="0D0B2C"/>
                </a:solidFill>
                <a:effectLst/>
                <a:latin typeface="Arial" panose="020B0604020202020204" pitchFamily="34" charset="0"/>
              </a:rPr>
              <a:t>.</a:t>
            </a:r>
            <a:r>
              <a:rPr dirty="0">
                <a:effectLst/>
              </a:rPr>
              <a:t> </a:t>
            </a:r>
            <a:endParaRPr lang="sv-SE" dirty="0"/>
          </a:p>
        </p:txBody>
      </p:sp>
    </p:spTree>
    <p:extLst>
      <p:ext uri="{BB962C8B-B14F-4D97-AF65-F5344CB8AC3E}">
        <p14:creationId xmlns:p14="http://schemas.microsoft.com/office/powerpoint/2010/main" val="3067169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1C0FBF7B-E8E3-4C97-BC84-92679B12E0EE}"/>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Platshållare för innehåll 3">
            <a:extLst>
              <a:ext uri="{FF2B5EF4-FFF2-40B4-BE49-F238E27FC236}">
                <a16:creationId xmlns:a16="http://schemas.microsoft.com/office/drawing/2014/main" id="{656E62A0-87E4-4CF2-B1E3-CE53EF4B9E1A}"/>
              </a:ext>
            </a:extLst>
          </p:cNvPr>
          <p:cNvSpPr>
            <a:spLocks noGrp="1"/>
          </p:cNvSpPr>
          <p:nvPr>
            <p:ph sz="quarter" idx="16"/>
          </p:nvPr>
        </p:nvSpPr>
        <p:spPr>
          <a:xfrm>
            <a:off x="695325" y="4200525"/>
            <a:ext cx="11487150" cy="1847850"/>
          </a:xfrm>
        </p:spPr>
        <p:txBody>
          <a:bodyPr>
            <a:normAutofit fontScale="85000" lnSpcReduction="10000"/>
          </a:bodyPr>
          <a:lstStyle/>
          <a:p>
            <a:pPr marL="0" marR="0" indent="0" algn="l">
              <a:buNone/>
            </a:pPr>
            <a:r>
              <a:rPr sz="6300" b="1">
                <a:solidFill>
                  <a:srgbClr val="F5EFE5"/>
                </a:solidFill>
                <a:effectLst/>
                <a:latin typeface="Arial" panose="020B0604020202020204" pitchFamily="34" charset="0"/>
              </a:rPr>
              <a:t>SERIESPEL, CUPER OCH CUPPLANERING</a:t>
            </a:r>
            <a:r>
              <a:rPr>
                <a:effectLst/>
              </a:rPr>
              <a:t> </a:t>
            </a:r>
            <a:endParaRPr lang="sv-SE"/>
          </a:p>
        </p:txBody>
      </p:sp>
      <p:sp>
        <p:nvSpPr>
          <p:cNvPr id="6" name="Platshållare för datum 5">
            <a:extLst>
              <a:ext uri="{FF2B5EF4-FFF2-40B4-BE49-F238E27FC236}">
                <a16:creationId xmlns:a16="http://schemas.microsoft.com/office/drawing/2014/main" id="{5F2F1533-E172-1050-F5A2-AE3989DC6DBF}"/>
              </a:ext>
            </a:extLst>
          </p:cNvPr>
          <p:cNvSpPr>
            <a:spLocks noGrp="1"/>
          </p:cNvSpPr>
          <p:nvPr>
            <p:ph type="dt" sz="half" idx="10"/>
          </p:nvPr>
        </p:nvSpPr>
        <p:spPr/>
        <p:txBody>
          <a:bodyPr/>
          <a:lstStyle/>
          <a:p>
            <a:pPr rtl="0"/>
            <a:r>
              <a:rPr lang="en-US"/>
              <a:t>11/14/2025</a:t>
            </a:r>
          </a:p>
        </p:txBody>
      </p:sp>
      <p:sp>
        <p:nvSpPr>
          <p:cNvPr id="7" name="Platshållare för bildnummer 6">
            <a:extLst>
              <a:ext uri="{FF2B5EF4-FFF2-40B4-BE49-F238E27FC236}">
                <a16:creationId xmlns:a16="http://schemas.microsoft.com/office/drawing/2014/main" id="{33507ACC-8640-4CEE-CD8B-6427DF6AA236}"/>
              </a:ext>
            </a:extLst>
          </p:cNvPr>
          <p:cNvSpPr>
            <a:spLocks noGrp="1"/>
          </p:cNvSpPr>
          <p:nvPr>
            <p:ph type="sldNum" sz="quarter" idx="12"/>
          </p:nvPr>
        </p:nvSpPr>
        <p:spPr/>
        <p:txBody>
          <a:bodyPr/>
          <a:lstStyle/>
          <a:p>
            <a:pPr rtl="0"/>
            <a:fld id="{AEAA3239-9EA4-4A65-A281-97F994456D9F}" type="slidenum">
              <a:rPr lang="en-US" smtClean="0"/>
              <a:t>17</a:t>
            </a:fld>
            <a:endParaRPr lang="en-US"/>
          </a:p>
        </p:txBody>
      </p:sp>
    </p:spTree>
    <p:extLst>
      <p:ext uri="{BB962C8B-B14F-4D97-AF65-F5344CB8AC3E}">
        <p14:creationId xmlns:p14="http://schemas.microsoft.com/office/powerpoint/2010/main" val="1416213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BD66E4D9-C6C8-45F2-AA6A-B59BF6EED49D}"/>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9" name="Platshållare för innehåll 8" descr="A dynamic action shot of a youth soccer match taking place on a green outdoor field, with players in colorful uniforms competing for the ball, and a blurred background of spectators and trees. The image should convey energy, teamwork, and the excitement of tournament play. No visible or implied text, letters, or words should appear anywhere in the image">
            <a:extLst>
              <a:ext uri="{FF2B5EF4-FFF2-40B4-BE49-F238E27FC236}">
                <a16:creationId xmlns:a16="http://schemas.microsoft.com/office/drawing/2014/main" id="{32996C36-A75C-454C-865A-C5B642E51DE4}"/>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8165306" y="9525"/>
            <a:ext cx="4017019" cy="6858000"/>
          </a:xfrm>
          <a:prstGeom prst="rect">
            <a:avLst/>
          </a:prstGeom>
        </p:spPr>
      </p:pic>
      <p:sp>
        <p:nvSpPr>
          <p:cNvPr id="6" name="Platshållare för datum 5">
            <a:extLst>
              <a:ext uri="{FF2B5EF4-FFF2-40B4-BE49-F238E27FC236}">
                <a16:creationId xmlns:a16="http://schemas.microsoft.com/office/drawing/2014/main" id="{660C4563-0269-650C-163C-B9A70C71DABF}"/>
              </a:ext>
            </a:extLst>
          </p:cNvPr>
          <p:cNvSpPr>
            <a:spLocks noGrp="1"/>
          </p:cNvSpPr>
          <p:nvPr>
            <p:ph type="dt" sz="half" idx="10"/>
          </p:nvPr>
        </p:nvSpPr>
        <p:spPr/>
        <p:txBody>
          <a:bodyPr/>
          <a:lstStyle/>
          <a:p>
            <a:pPr rtl="0"/>
            <a:r>
              <a:rPr lang="en-US"/>
              <a:t>11/14/2025</a:t>
            </a:r>
          </a:p>
        </p:txBody>
      </p:sp>
      <p:sp>
        <p:nvSpPr>
          <p:cNvPr id="7" name="Platshållare för bildnummer 6">
            <a:extLst>
              <a:ext uri="{FF2B5EF4-FFF2-40B4-BE49-F238E27FC236}">
                <a16:creationId xmlns:a16="http://schemas.microsoft.com/office/drawing/2014/main" id="{C80489EE-A58C-6AA2-D5AB-80EADDFDCB0C}"/>
              </a:ext>
            </a:extLst>
          </p:cNvPr>
          <p:cNvSpPr>
            <a:spLocks noGrp="1"/>
          </p:cNvSpPr>
          <p:nvPr>
            <p:ph type="sldNum" sz="quarter" idx="12"/>
          </p:nvPr>
        </p:nvSpPr>
        <p:spPr/>
        <p:txBody>
          <a:bodyPr/>
          <a:lstStyle/>
          <a:p>
            <a:pPr rtl="0"/>
            <a:fld id="{AEAA3239-9EA4-4A65-A281-97F994456D9F}" type="slidenum">
              <a:rPr lang="en-US" smtClean="0"/>
              <a:t>18</a:t>
            </a:fld>
            <a:endParaRPr lang="en-US"/>
          </a:p>
        </p:txBody>
      </p:sp>
      <p:sp>
        <p:nvSpPr>
          <p:cNvPr id="10" name="textruta 9">
            <a:extLst>
              <a:ext uri="{FF2B5EF4-FFF2-40B4-BE49-F238E27FC236}">
                <a16:creationId xmlns:a16="http://schemas.microsoft.com/office/drawing/2014/main" id="{C0998C41-D51A-496C-9E8E-E341060DC3E2}"/>
              </a:ext>
            </a:extLst>
          </p:cNvPr>
          <p:cNvSpPr txBox="1"/>
          <p:nvPr/>
        </p:nvSpPr>
        <p:spPr>
          <a:xfrm>
            <a:off x="619125" y="1038225"/>
            <a:ext cx="6936581" cy="502890"/>
          </a:xfrm>
          <a:prstGeom prst="rect">
            <a:avLst/>
          </a:prstGeom>
          <a:noFill/>
        </p:spPr>
        <p:txBody>
          <a:bodyPr wrap="square" rtlCol="0">
            <a:normAutofit fontScale="92500" lnSpcReduction="20000"/>
          </a:bodyPr>
          <a:lstStyle/>
          <a:p>
            <a:pPr marL="0" marR="0" algn="l">
              <a:buNone/>
            </a:pPr>
            <a:r>
              <a:rPr sz="3600" b="1">
                <a:solidFill>
                  <a:srgbClr val="F952A3"/>
                </a:solidFill>
                <a:effectLst/>
                <a:latin typeface="Arial" panose="020B0604020202020204" pitchFamily="34" charset="0"/>
              </a:rPr>
              <a:t>SERIER &amp; CUPER 2025</a:t>
            </a:r>
            <a:r>
              <a:rPr>
                <a:effectLst/>
              </a:rPr>
              <a:t> </a:t>
            </a:r>
            <a:endParaRPr lang="sv-SE"/>
          </a:p>
        </p:txBody>
      </p:sp>
      <p:sp>
        <p:nvSpPr>
          <p:cNvPr id="11" name="textruta 10">
            <a:extLst>
              <a:ext uri="{FF2B5EF4-FFF2-40B4-BE49-F238E27FC236}">
                <a16:creationId xmlns:a16="http://schemas.microsoft.com/office/drawing/2014/main" id="{98ADDC38-D20B-4AAC-ABE2-36EBCB0066F5}"/>
              </a:ext>
            </a:extLst>
          </p:cNvPr>
          <p:cNvSpPr txBox="1"/>
          <p:nvPr/>
        </p:nvSpPr>
        <p:spPr>
          <a:xfrm>
            <a:off x="619125" y="1884015"/>
            <a:ext cx="6936581" cy="519856"/>
          </a:xfrm>
          <a:prstGeom prst="rect">
            <a:avLst/>
          </a:prstGeom>
          <a:noFill/>
        </p:spPr>
        <p:txBody>
          <a:bodyPr wrap="square" rtlCol="0">
            <a:normAutofit fontScale="77500" lnSpcReduction="20000"/>
          </a:bodyPr>
          <a:lstStyle/>
          <a:p>
            <a:pPr marL="0" marR="0" algn="l">
              <a:spcBef>
                <a:spcPts val="2700"/>
              </a:spcBef>
              <a:buNone/>
            </a:pPr>
            <a:r>
              <a:rPr sz="1350" b="1">
                <a:solidFill>
                  <a:srgbClr val="0D0B2C"/>
                </a:solidFill>
                <a:effectLst/>
                <a:latin typeface="Arial" panose="020B0604020202020204" pitchFamily="34" charset="0"/>
              </a:rPr>
              <a:t>Seriespel vår</a:t>
            </a:r>
            <a:r>
              <a:rPr>
                <a:effectLst/>
              </a:rPr>
              <a:t> </a:t>
            </a:r>
          </a:p>
          <a:p>
            <a:pPr marL="0" marR="0" algn="l">
              <a:spcBef>
                <a:spcPts val="450"/>
              </a:spcBef>
              <a:buNone/>
            </a:pPr>
            <a:r>
              <a:rPr sz="1350" b="0">
                <a:solidFill>
                  <a:srgbClr val="0D0B2C"/>
                </a:solidFill>
                <a:effectLst/>
                <a:latin typeface="Arial" panose="020B0604020202020204" pitchFamily="34" charset="0"/>
              </a:rPr>
              <a:t>En serie, spelform 9 mot 9, nivå svår i Västmanland.</a:t>
            </a:r>
            <a:r>
              <a:rPr>
                <a:effectLst/>
              </a:rPr>
              <a:t> </a:t>
            </a:r>
            <a:endParaRPr lang="sv-SE"/>
          </a:p>
        </p:txBody>
      </p:sp>
      <p:sp>
        <p:nvSpPr>
          <p:cNvPr id="12" name="textruta 11">
            <a:extLst>
              <a:ext uri="{FF2B5EF4-FFF2-40B4-BE49-F238E27FC236}">
                <a16:creationId xmlns:a16="http://schemas.microsoft.com/office/drawing/2014/main" id="{EEE3903E-908B-4601-ABA3-8C5698E58D62}"/>
              </a:ext>
            </a:extLst>
          </p:cNvPr>
          <p:cNvSpPr txBox="1"/>
          <p:nvPr/>
        </p:nvSpPr>
        <p:spPr>
          <a:xfrm>
            <a:off x="619125" y="2594371"/>
            <a:ext cx="6936581" cy="759767"/>
          </a:xfrm>
          <a:prstGeom prst="rect">
            <a:avLst/>
          </a:prstGeom>
          <a:noFill/>
        </p:spPr>
        <p:txBody>
          <a:bodyPr wrap="square" rtlCol="0">
            <a:normAutofit fontScale="92500" lnSpcReduction="20000"/>
          </a:bodyPr>
          <a:lstStyle/>
          <a:p>
            <a:pPr marL="0" marR="0" algn="l">
              <a:spcBef>
                <a:spcPts val="1500"/>
              </a:spcBef>
              <a:buNone/>
            </a:pPr>
            <a:r>
              <a:rPr sz="1350" b="1">
                <a:solidFill>
                  <a:srgbClr val="0D0B2C"/>
                </a:solidFill>
                <a:effectLst/>
                <a:latin typeface="Arial" panose="020B0604020202020204" pitchFamily="34" charset="0"/>
              </a:rPr>
              <a:t>Årets cupdeltagande</a:t>
            </a:r>
            <a:r>
              <a:rPr>
                <a:effectLst/>
              </a:rPr>
              <a:t> </a:t>
            </a:r>
          </a:p>
          <a:p>
            <a:pPr marL="0" marR="0" algn="l">
              <a:spcBef>
                <a:spcPts val="450"/>
              </a:spcBef>
              <a:buNone/>
            </a:pPr>
            <a:r>
              <a:rPr sz="1350" b="0">
                <a:solidFill>
                  <a:srgbClr val="0D0B2C"/>
                </a:solidFill>
                <a:effectLst/>
                <a:latin typeface="Arial" panose="020B0604020202020204" pitchFamily="34" charset="0"/>
              </a:rPr>
              <a:t>Planerade cuper inkluderar Eskilstuna, Ekeby, Axelsson, Aros, Gothia, Forward samt Ekeby höst och eventuellt Select Cup.</a:t>
            </a:r>
            <a:r>
              <a:rPr>
                <a:effectLst/>
              </a:rPr>
              <a:t> </a:t>
            </a:r>
            <a:endParaRPr lang="sv-SE"/>
          </a:p>
        </p:txBody>
      </p:sp>
      <p:sp>
        <p:nvSpPr>
          <p:cNvPr id="13" name="textruta 12">
            <a:extLst>
              <a:ext uri="{FF2B5EF4-FFF2-40B4-BE49-F238E27FC236}">
                <a16:creationId xmlns:a16="http://schemas.microsoft.com/office/drawing/2014/main" id="{9E65B0B9-C676-4F09-ADB5-91791109D2D6}"/>
              </a:ext>
            </a:extLst>
          </p:cNvPr>
          <p:cNvSpPr txBox="1"/>
          <p:nvPr/>
        </p:nvSpPr>
        <p:spPr>
          <a:xfrm>
            <a:off x="619125" y="3544639"/>
            <a:ext cx="6936581" cy="759767"/>
          </a:xfrm>
          <a:prstGeom prst="rect">
            <a:avLst/>
          </a:prstGeom>
          <a:noFill/>
        </p:spPr>
        <p:txBody>
          <a:bodyPr wrap="square" rtlCol="0">
            <a:normAutofit fontScale="92500"/>
          </a:bodyPr>
          <a:lstStyle/>
          <a:p>
            <a:pPr marL="0" marR="0" algn="l">
              <a:spcBef>
                <a:spcPts val="1500"/>
              </a:spcBef>
              <a:buNone/>
            </a:pPr>
            <a:r>
              <a:rPr sz="1350" b="1">
                <a:solidFill>
                  <a:srgbClr val="0D0B2C"/>
                </a:solidFill>
                <a:effectLst/>
                <a:latin typeface="Arial" panose="020B0604020202020204" pitchFamily="34" charset="0"/>
              </a:rPr>
              <a:t>Tidsplan under året</a:t>
            </a:r>
            <a:r>
              <a:rPr>
                <a:effectLst/>
              </a:rPr>
              <a:t> </a:t>
            </a:r>
          </a:p>
          <a:p>
            <a:pPr marL="0" marR="0" algn="l">
              <a:spcBef>
                <a:spcPts val="450"/>
              </a:spcBef>
              <a:buNone/>
            </a:pPr>
            <a:r>
              <a:rPr sz="1350" b="0">
                <a:solidFill>
                  <a:srgbClr val="0D0B2C"/>
                </a:solidFill>
                <a:effectLst/>
                <a:latin typeface="Arial" panose="020B0604020202020204" pitchFamily="34" charset="0"/>
              </a:rPr>
              <a:t>Aktiviteter planeras från april till oktober: april, maj, juni, juli, augusti, september och oktober.</a:t>
            </a:r>
            <a:r>
              <a:rPr>
                <a:effectLst/>
              </a:rPr>
              <a:t> </a:t>
            </a:r>
            <a:endParaRPr lang="sv-SE"/>
          </a:p>
        </p:txBody>
      </p:sp>
    </p:spTree>
    <p:extLst>
      <p:ext uri="{BB962C8B-B14F-4D97-AF65-F5344CB8AC3E}">
        <p14:creationId xmlns:p14="http://schemas.microsoft.com/office/powerpoint/2010/main" val="1207503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95128FFE-9D7E-44A6-A421-CA4B33104DF4}"/>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9" name="Platshållare för innehåll 8" descr="A dynamic scene showing a youth sports team gathered around a table with fundraising materials and cookie tins, symbolizing teamwork and fundraising efforts. The setting should be energetic and positive, with no visible or implied text, letters, or words anywhere in the image">
            <a:extLst>
              <a:ext uri="{FF2B5EF4-FFF2-40B4-BE49-F238E27FC236}">
                <a16:creationId xmlns:a16="http://schemas.microsoft.com/office/drawing/2014/main" id="{6B5074C3-6BEF-4331-8C90-4B192D1BB2E7}"/>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8165306" y="9525"/>
            <a:ext cx="4017019" cy="6858000"/>
          </a:xfrm>
          <a:prstGeom prst="rect">
            <a:avLst/>
          </a:prstGeom>
        </p:spPr>
      </p:pic>
      <p:sp>
        <p:nvSpPr>
          <p:cNvPr id="6" name="Platshållare för datum 5">
            <a:extLst>
              <a:ext uri="{FF2B5EF4-FFF2-40B4-BE49-F238E27FC236}">
                <a16:creationId xmlns:a16="http://schemas.microsoft.com/office/drawing/2014/main" id="{9B51BF8F-C5BE-6681-73F8-07EF2C30A5CA}"/>
              </a:ext>
            </a:extLst>
          </p:cNvPr>
          <p:cNvSpPr>
            <a:spLocks noGrp="1"/>
          </p:cNvSpPr>
          <p:nvPr>
            <p:ph type="dt" sz="half" idx="10"/>
          </p:nvPr>
        </p:nvSpPr>
        <p:spPr/>
        <p:txBody>
          <a:bodyPr/>
          <a:lstStyle/>
          <a:p>
            <a:pPr rtl="0"/>
            <a:r>
              <a:rPr lang="en-US"/>
              <a:t>11/14/2025</a:t>
            </a:r>
          </a:p>
        </p:txBody>
      </p:sp>
      <p:sp>
        <p:nvSpPr>
          <p:cNvPr id="7" name="Platshållare för bildnummer 6">
            <a:extLst>
              <a:ext uri="{FF2B5EF4-FFF2-40B4-BE49-F238E27FC236}">
                <a16:creationId xmlns:a16="http://schemas.microsoft.com/office/drawing/2014/main" id="{DE517F61-CD02-68A2-C3ED-B09777F30B37}"/>
              </a:ext>
            </a:extLst>
          </p:cNvPr>
          <p:cNvSpPr>
            <a:spLocks noGrp="1"/>
          </p:cNvSpPr>
          <p:nvPr>
            <p:ph type="sldNum" sz="quarter" idx="12"/>
          </p:nvPr>
        </p:nvSpPr>
        <p:spPr/>
        <p:txBody>
          <a:bodyPr/>
          <a:lstStyle/>
          <a:p>
            <a:pPr rtl="0"/>
            <a:fld id="{AEAA3239-9EA4-4A65-A281-97F994456D9F}" type="slidenum">
              <a:rPr lang="en-US" smtClean="0"/>
              <a:t>19</a:t>
            </a:fld>
            <a:endParaRPr lang="en-US"/>
          </a:p>
        </p:txBody>
      </p:sp>
      <p:sp>
        <p:nvSpPr>
          <p:cNvPr id="10" name="textruta 9">
            <a:extLst>
              <a:ext uri="{FF2B5EF4-FFF2-40B4-BE49-F238E27FC236}">
                <a16:creationId xmlns:a16="http://schemas.microsoft.com/office/drawing/2014/main" id="{31445520-E198-41E9-B9EC-BAF87FCEA684}"/>
              </a:ext>
            </a:extLst>
          </p:cNvPr>
          <p:cNvSpPr txBox="1"/>
          <p:nvPr/>
        </p:nvSpPr>
        <p:spPr>
          <a:xfrm>
            <a:off x="619125" y="1038225"/>
            <a:ext cx="6936581" cy="1005780"/>
          </a:xfrm>
          <a:prstGeom prst="rect">
            <a:avLst/>
          </a:prstGeom>
          <a:noFill/>
        </p:spPr>
        <p:txBody>
          <a:bodyPr wrap="square" rtlCol="0">
            <a:normAutofit/>
          </a:bodyPr>
          <a:lstStyle/>
          <a:p>
            <a:pPr marL="0" marR="0" algn="l">
              <a:buNone/>
            </a:pPr>
            <a:r>
              <a:rPr sz="3600" b="1" cap="all">
                <a:solidFill>
                  <a:srgbClr val="F952A3"/>
                </a:solidFill>
                <a:effectLst/>
                <a:latin typeface="Arial" panose="020B0604020202020204" pitchFamily="34" charset="0"/>
              </a:rPr>
              <a:t>EKONOMI OCH FÖRSÄLJNING</a:t>
            </a:r>
            <a:r>
              <a:rPr>
                <a:effectLst/>
              </a:rPr>
              <a:t> </a:t>
            </a:r>
            <a:endParaRPr lang="sv-SE"/>
          </a:p>
        </p:txBody>
      </p:sp>
      <p:sp>
        <p:nvSpPr>
          <p:cNvPr id="11" name="textruta 10">
            <a:extLst>
              <a:ext uri="{FF2B5EF4-FFF2-40B4-BE49-F238E27FC236}">
                <a16:creationId xmlns:a16="http://schemas.microsoft.com/office/drawing/2014/main" id="{047CCD5B-FDF9-42A5-8270-AADD4B0B4A9D}"/>
              </a:ext>
            </a:extLst>
          </p:cNvPr>
          <p:cNvSpPr txBox="1"/>
          <p:nvPr/>
        </p:nvSpPr>
        <p:spPr>
          <a:xfrm>
            <a:off x="619125" y="2386905"/>
            <a:ext cx="6936581" cy="759767"/>
          </a:xfrm>
          <a:prstGeom prst="rect">
            <a:avLst/>
          </a:prstGeom>
          <a:noFill/>
        </p:spPr>
        <p:txBody>
          <a:bodyPr wrap="square" rtlCol="0">
            <a:normAutofit fontScale="92500"/>
          </a:bodyPr>
          <a:lstStyle/>
          <a:p>
            <a:pPr marL="0" marR="0" algn="l">
              <a:spcBef>
                <a:spcPts val="2700"/>
              </a:spcBef>
              <a:buNone/>
            </a:pPr>
            <a:r>
              <a:rPr sz="1350" b="1">
                <a:solidFill>
                  <a:srgbClr val="0D0B2C"/>
                </a:solidFill>
                <a:effectLst/>
                <a:latin typeface="Arial" panose="020B0604020202020204" pitchFamily="34" charset="0"/>
              </a:rPr>
              <a:t>Lagkassa och bidrag</a:t>
            </a:r>
            <a:r>
              <a:rPr>
                <a:effectLst/>
              </a:rPr>
              <a:t> </a:t>
            </a:r>
          </a:p>
          <a:p>
            <a:pPr marL="0" marR="0" algn="l">
              <a:spcBef>
                <a:spcPts val="450"/>
              </a:spcBef>
              <a:buNone/>
            </a:pPr>
            <a:r>
              <a:rPr sz="1350" b="0">
                <a:solidFill>
                  <a:srgbClr val="0D0B2C"/>
                </a:solidFill>
                <a:effectLst/>
                <a:latin typeface="Arial" panose="020B0604020202020204" pitchFamily="34" charset="0"/>
              </a:rPr>
              <a:t>Bidrag från föreningen: </a:t>
            </a:r>
            <a:r>
              <a:rPr sz="1350" b="1">
                <a:solidFill>
                  <a:srgbClr val="F952A3"/>
                </a:solidFill>
                <a:effectLst/>
                <a:latin typeface="Arial" panose="020B0604020202020204" pitchFamily="34" charset="0"/>
              </a:rPr>
              <a:t>2 000 kr</a:t>
            </a:r>
            <a:r>
              <a:rPr sz="1350" b="0">
                <a:solidFill>
                  <a:srgbClr val="0D0B2C"/>
                </a:solidFill>
                <a:effectLst/>
                <a:latin typeface="Arial" panose="020B0604020202020204" pitchFamily="34" charset="0"/>
              </a:rPr>
              <a:t>. Lagkassan hanteras samlat för att stötta lagets aktiviteter.</a:t>
            </a:r>
            <a:r>
              <a:rPr>
                <a:effectLst/>
              </a:rPr>
              <a:t> </a:t>
            </a:r>
            <a:endParaRPr lang="sv-SE"/>
          </a:p>
        </p:txBody>
      </p:sp>
      <p:sp>
        <p:nvSpPr>
          <p:cNvPr id="12" name="textruta 11">
            <a:extLst>
              <a:ext uri="{FF2B5EF4-FFF2-40B4-BE49-F238E27FC236}">
                <a16:creationId xmlns:a16="http://schemas.microsoft.com/office/drawing/2014/main" id="{03C8E2B6-E79C-45A0-9266-417992F1BC2C}"/>
              </a:ext>
            </a:extLst>
          </p:cNvPr>
          <p:cNvSpPr txBox="1"/>
          <p:nvPr/>
        </p:nvSpPr>
        <p:spPr>
          <a:xfrm>
            <a:off x="619125" y="3337173"/>
            <a:ext cx="6936581" cy="759767"/>
          </a:xfrm>
          <a:prstGeom prst="rect">
            <a:avLst/>
          </a:prstGeom>
          <a:noFill/>
        </p:spPr>
        <p:txBody>
          <a:bodyPr wrap="square" rtlCol="0">
            <a:normAutofit fontScale="92500"/>
          </a:bodyPr>
          <a:lstStyle/>
          <a:p>
            <a:pPr marL="0" marR="0" algn="l">
              <a:spcBef>
                <a:spcPts val="1500"/>
              </a:spcBef>
              <a:buNone/>
            </a:pPr>
            <a:r>
              <a:rPr sz="1350" b="1" dirty="0" err="1">
                <a:solidFill>
                  <a:srgbClr val="0D0B2C"/>
                </a:solidFill>
                <a:effectLst/>
                <a:latin typeface="Arial" panose="020B0604020202020204" pitchFamily="34" charset="0"/>
              </a:rPr>
              <a:t>Utgifter</a:t>
            </a:r>
            <a:r>
              <a:rPr dirty="0">
                <a:effectLst/>
              </a:rPr>
              <a:t> </a:t>
            </a:r>
          </a:p>
          <a:p>
            <a:pPr marL="0" marR="0" algn="l">
              <a:spcBef>
                <a:spcPts val="450"/>
              </a:spcBef>
              <a:buNone/>
            </a:pPr>
            <a:r>
              <a:rPr sz="1350" b="0" dirty="0" err="1">
                <a:solidFill>
                  <a:srgbClr val="0D0B2C"/>
                </a:solidFill>
                <a:effectLst/>
                <a:latin typeface="Arial" panose="020B0604020202020204" pitchFamily="34" charset="0"/>
              </a:rPr>
              <a:t>Cupavgifter</a:t>
            </a:r>
            <a:r>
              <a:rPr sz="1350" b="0" dirty="0">
                <a:solidFill>
                  <a:srgbClr val="0D0B2C"/>
                </a:solidFill>
                <a:effectLst/>
                <a:latin typeface="Arial" panose="020B0604020202020204" pitchFamily="34" charset="0"/>
              </a:rPr>
              <a:t> och </a:t>
            </a:r>
            <a:r>
              <a:rPr sz="1350" b="0" dirty="0" err="1">
                <a:solidFill>
                  <a:srgbClr val="0D0B2C"/>
                </a:solidFill>
                <a:effectLst/>
                <a:latin typeface="Arial" panose="020B0604020202020204" pitchFamily="34" charset="0"/>
              </a:rPr>
              <a:t>boende</a:t>
            </a:r>
            <a:r>
              <a:rPr sz="1350" b="0" dirty="0">
                <a:solidFill>
                  <a:srgbClr val="0D0B2C"/>
                </a:solidFill>
                <a:effectLst/>
                <a:latin typeface="Arial" panose="020B0604020202020204" pitchFamily="34" charset="0"/>
              </a:rPr>
              <a:t>: </a:t>
            </a:r>
            <a:r>
              <a:rPr sz="1350" b="1" dirty="0">
                <a:solidFill>
                  <a:srgbClr val="F952A3"/>
                </a:solidFill>
                <a:effectLst/>
                <a:latin typeface="Arial" panose="020B0604020202020204" pitchFamily="34" charset="0"/>
              </a:rPr>
              <a:t>−96 100 kr</a:t>
            </a:r>
            <a:r>
              <a:rPr sz="1350" b="0" dirty="0">
                <a:solidFill>
                  <a:srgbClr val="0D0B2C"/>
                </a:solidFill>
                <a:effectLst/>
                <a:latin typeface="Arial" panose="020B0604020202020204" pitchFamily="34" charset="0"/>
              </a:rPr>
              <a:t>. </a:t>
            </a:r>
            <a:r>
              <a:rPr sz="1350" b="0" dirty="0" err="1">
                <a:solidFill>
                  <a:srgbClr val="0D0B2C"/>
                </a:solidFill>
                <a:effectLst/>
                <a:latin typeface="Arial" panose="020B0604020202020204" pitchFamily="34" charset="0"/>
              </a:rPr>
              <a:t>Planering</a:t>
            </a:r>
            <a:r>
              <a:rPr sz="1350" b="0" dirty="0">
                <a:solidFill>
                  <a:srgbClr val="0D0B2C"/>
                </a:solidFill>
                <a:effectLst/>
                <a:latin typeface="Arial" panose="020B0604020202020204" pitchFamily="34" charset="0"/>
              </a:rPr>
              <a:t> </a:t>
            </a:r>
            <a:r>
              <a:rPr sz="1350" b="0" dirty="0" err="1">
                <a:solidFill>
                  <a:srgbClr val="0D0B2C"/>
                </a:solidFill>
                <a:effectLst/>
                <a:latin typeface="Arial" panose="020B0604020202020204" pitchFamily="34" charset="0"/>
              </a:rPr>
              <a:t>pågår</a:t>
            </a:r>
            <a:r>
              <a:rPr sz="1350" b="0" dirty="0">
                <a:solidFill>
                  <a:srgbClr val="0D0B2C"/>
                </a:solidFill>
                <a:effectLst/>
                <a:latin typeface="Arial" panose="020B0604020202020204" pitchFamily="34" charset="0"/>
              </a:rPr>
              <a:t> för </a:t>
            </a:r>
            <a:r>
              <a:rPr sz="1350" b="0" dirty="0" err="1">
                <a:solidFill>
                  <a:srgbClr val="0D0B2C"/>
                </a:solidFill>
                <a:effectLst/>
                <a:latin typeface="Arial" panose="020B0604020202020204" pitchFamily="34" charset="0"/>
              </a:rPr>
              <a:t>att</a:t>
            </a:r>
            <a:r>
              <a:rPr sz="1350" b="0" dirty="0">
                <a:solidFill>
                  <a:srgbClr val="0D0B2C"/>
                </a:solidFill>
                <a:effectLst/>
                <a:latin typeface="Arial" panose="020B0604020202020204" pitchFamily="34" charset="0"/>
              </a:rPr>
              <a:t> </a:t>
            </a:r>
            <a:r>
              <a:rPr sz="1350" b="0" dirty="0" err="1">
                <a:solidFill>
                  <a:srgbClr val="0D0B2C"/>
                </a:solidFill>
                <a:effectLst/>
                <a:latin typeface="Arial" panose="020B0604020202020204" pitchFamily="34" charset="0"/>
              </a:rPr>
              <a:t>balansera</a:t>
            </a:r>
            <a:r>
              <a:rPr sz="1350" b="0" dirty="0">
                <a:solidFill>
                  <a:srgbClr val="0D0B2C"/>
                </a:solidFill>
                <a:effectLst/>
                <a:latin typeface="Arial" panose="020B0604020202020204" pitchFamily="34" charset="0"/>
              </a:rPr>
              <a:t> </a:t>
            </a:r>
            <a:r>
              <a:rPr sz="1350" b="0" dirty="0" err="1">
                <a:solidFill>
                  <a:srgbClr val="0D0B2C"/>
                </a:solidFill>
                <a:effectLst/>
                <a:latin typeface="Arial" panose="020B0604020202020204" pitchFamily="34" charset="0"/>
              </a:rPr>
              <a:t>kostnader</a:t>
            </a:r>
            <a:r>
              <a:rPr sz="1350" b="0" dirty="0">
                <a:solidFill>
                  <a:srgbClr val="0D0B2C"/>
                </a:solidFill>
                <a:effectLst/>
                <a:latin typeface="Arial" panose="020B0604020202020204" pitchFamily="34" charset="0"/>
              </a:rPr>
              <a:t> och </a:t>
            </a:r>
            <a:r>
              <a:rPr sz="1350" b="0" dirty="0" err="1">
                <a:solidFill>
                  <a:srgbClr val="0D0B2C"/>
                </a:solidFill>
                <a:effectLst/>
                <a:latin typeface="Arial" panose="020B0604020202020204" pitchFamily="34" charset="0"/>
              </a:rPr>
              <a:t>intäkter</a:t>
            </a:r>
            <a:r>
              <a:rPr sz="1350" b="0" dirty="0">
                <a:solidFill>
                  <a:srgbClr val="0D0B2C"/>
                </a:solidFill>
                <a:effectLst/>
                <a:latin typeface="Arial" panose="020B0604020202020204" pitchFamily="34" charset="0"/>
              </a:rPr>
              <a:t>.</a:t>
            </a:r>
            <a:r>
              <a:rPr dirty="0">
                <a:effectLst/>
              </a:rPr>
              <a:t> </a:t>
            </a:r>
            <a:endParaRPr lang="sv-SE" dirty="0"/>
          </a:p>
        </p:txBody>
      </p:sp>
      <p:sp>
        <p:nvSpPr>
          <p:cNvPr id="13" name="textruta 12">
            <a:extLst>
              <a:ext uri="{FF2B5EF4-FFF2-40B4-BE49-F238E27FC236}">
                <a16:creationId xmlns:a16="http://schemas.microsoft.com/office/drawing/2014/main" id="{8CC14A31-D537-4C8B-93FA-4FF87A4E715F}"/>
              </a:ext>
            </a:extLst>
          </p:cNvPr>
          <p:cNvSpPr txBox="1"/>
          <p:nvPr/>
        </p:nvSpPr>
        <p:spPr>
          <a:xfrm>
            <a:off x="619125" y="4287440"/>
            <a:ext cx="6936581" cy="519856"/>
          </a:xfrm>
          <a:prstGeom prst="rect">
            <a:avLst/>
          </a:prstGeom>
          <a:noFill/>
        </p:spPr>
        <p:txBody>
          <a:bodyPr wrap="square" rtlCol="0">
            <a:normAutofit fontScale="85000" lnSpcReduction="20000"/>
          </a:bodyPr>
          <a:lstStyle/>
          <a:p>
            <a:pPr marL="0" marR="0" algn="l">
              <a:spcBef>
                <a:spcPts val="1500"/>
              </a:spcBef>
              <a:buNone/>
            </a:pPr>
            <a:r>
              <a:rPr sz="1500" b="1" dirty="0" err="1">
                <a:solidFill>
                  <a:srgbClr val="0D0B2C"/>
                </a:solidFill>
                <a:effectLst/>
                <a:latin typeface="Arial" panose="020B0604020202020204" pitchFamily="34" charset="0"/>
              </a:rPr>
              <a:t>Försäljning</a:t>
            </a:r>
            <a:r>
              <a:rPr sz="1500" b="1" dirty="0">
                <a:solidFill>
                  <a:srgbClr val="0D0B2C"/>
                </a:solidFill>
                <a:effectLst/>
                <a:latin typeface="Arial" panose="020B0604020202020204" pitchFamily="34" charset="0"/>
              </a:rPr>
              <a:t> via </a:t>
            </a:r>
            <a:r>
              <a:rPr sz="1500" b="1" dirty="0" err="1">
                <a:solidFill>
                  <a:srgbClr val="0D0B2C"/>
                </a:solidFill>
                <a:effectLst/>
                <a:latin typeface="Arial" panose="020B0604020202020204" pitchFamily="34" charset="0"/>
              </a:rPr>
              <a:t>Kakservice</a:t>
            </a:r>
            <a:r>
              <a:rPr sz="1500" dirty="0">
                <a:effectLst/>
              </a:rPr>
              <a:t> </a:t>
            </a:r>
          </a:p>
          <a:p>
            <a:pPr marL="0" marR="0" algn="l">
              <a:spcBef>
                <a:spcPts val="450"/>
              </a:spcBef>
              <a:buNone/>
            </a:pPr>
            <a:r>
              <a:rPr sz="1350" b="0" dirty="0">
                <a:solidFill>
                  <a:srgbClr val="0D0B2C"/>
                </a:solidFill>
                <a:effectLst/>
                <a:latin typeface="Arial" panose="020B0604020202020204" pitchFamily="34" charset="0"/>
              </a:rPr>
              <a:t>Pris per </a:t>
            </a:r>
            <a:r>
              <a:rPr sz="1350" b="0" dirty="0" err="1">
                <a:solidFill>
                  <a:srgbClr val="0D0B2C"/>
                </a:solidFill>
                <a:effectLst/>
                <a:latin typeface="Arial" panose="020B0604020202020204" pitchFamily="34" charset="0"/>
              </a:rPr>
              <a:t>burk</a:t>
            </a:r>
            <a:r>
              <a:rPr sz="1350" b="0" dirty="0">
                <a:solidFill>
                  <a:srgbClr val="0D0B2C"/>
                </a:solidFill>
                <a:effectLst/>
                <a:latin typeface="Arial" panose="020B0604020202020204" pitchFamily="34" charset="0"/>
              </a:rPr>
              <a:t>: 75 kr. </a:t>
            </a:r>
            <a:r>
              <a:rPr sz="1350" b="0" dirty="0" err="1">
                <a:solidFill>
                  <a:srgbClr val="0D0B2C"/>
                </a:solidFill>
                <a:effectLst/>
                <a:latin typeface="Arial" panose="020B0604020202020204" pitchFamily="34" charset="0"/>
              </a:rPr>
              <a:t>Laget</a:t>
            </a:r>
            <a:r>
              <a:rPr sz="1350" b="0" dirty="0">
                <a:solidFill>
                  <a:srgbClr val="0D0B2C"/>
                </a:solidFill>
                <a:effectLst/>
                <a:latin typeface="Arial" panose="020B0604020202020204" pitchFamily="34" charset="0"/>
              </a:rPr>
              <a:t> </a:t>
            </a:r>
            <a:r>
              <a:rPr sz="1350" b="0" dirty="0" err="1">
                <a:solidFill>
                  <a:srgbClr val="0D0B2C"/>
                </a:solidFill>
                <a:effectLst/>
                <a:latin typeface="Arial" panose="020B0604020202020204" pitchFamily="34" charset="0"/>
              </a:rPr>
              <a:t>får</a:t>
            </a:r>
            <a:r>
              <a:rPr sz="1350" b="0" dirty="0">
                <a:solidFill>
                  <a:srgbClr val="0D0B2C"/>
                </a:solidFill>
                <a:effectLst/>
                <a:latin typeface="Arial" panose="020B0604020202020204" pitchFamily="34" charset="0"/>
              </a:rPr>
              <a:t> </a:t>
            </a:r>
            <a:r>
              <a:rPr sz="1350" b="1" dirty="0">
                <a:solidFill>
                  <a:srgbClr val="F952A3"/>
                </a:solidFill>
                <a:effectLst/>
                <a:latin typeface="Arial" panose="020B0604020202020204" pitchFamily="34" charset="0"/>
              </a:rPr>
              <a:t>35 </a:t>
            </a:r>
            <a:r>
              <a:rPr sz="1350" b="1" dirty="0" err="1">
                <a:solidFill>
                  <a:srgbClr val="F952A3"/>
                </a:solidFill>
                <a:effectLst/>
                <a:latin typeface="Arial" panose="020B0604020202020204" pitchFamily="34" charset="0"/>
              </a:rPr>
              <a:t>kr</a:t>
            </a:r>
            <a:r>
              <a:rPr sz="1350" b="0" dirty="0">
                <a:solidFill>
                  <a:srgbClr val="0D0B2C"/>
                </a:solidFill>
                <a:effectLst/>
                <a:latin typeface="Arial" panose="020B0604020202020204" pitchFamily="34" charset="0"/>
              </a:rPr>
              <a:t> per </a:t>
            </a:r>
            <a:r>
              <a:rPr sz="1350" b="0" dirty="0" err="1">
                <a:solidFill>
                  <a:srgbClr val="0D0B2C"/>
                </a:solidFill>
                <a:effectLst/>
                <a:latin typeface="Arial" panose="020B0604020202020204" pitchFamily="34" charset="0"/>
              </a:rPr>
              <a:t>burk</a:t>
            </a:r>
            <a:r>
              <a:rPr sz="1350" b="0" dirty="0">
                <a:solidFill>
                  <a:srgbClr val="0D0B2C"/>
                </a:solidFill>
                <a:effectLst/>
                <a:latin typeface="Arial" panose="020B0604020202020204" pitchFamily="34" charset="0"/>
              </a:rPr>
              <a:t> (</a:t>
            </a:r>
            <a:r>
              <a:rPr sz="1350" b="1" dirty="0">
                <a:solidFill>
                  <a:srgbClr val="F952A3"/>
                </a:solidFill>
                <a:effectLst/>
                <a:latin typeface="Arial" panose="020B0604020202020204" pitchFamily="34" charset="0"/>
              </a:rPr>
              <a:t>47 %</a:t>
            </a:r>
            <a:r>
              <a:rPr sz="1350" b="0" dirty="0">
                <a:solidFill>
                  <a:srgbClr val="0D0B2C"/>
                </a:solidFill>
                <a:effectLst/>
                <a:latin typeface="Arial" panose="020B0604020202020204" pitchFamily="34" charset="0"/>
              </a:rPr>
              <a:t> i </a:t>
            </a:r>
            <a:r>
              <a:rPr sz="1350" b="0" dirty="0" err="1">
                <a:solidFill>
                  <a:srgbClr val="0D0B2C"/>
                </a:solidFill>
                <a:effectLst/>
                <a:latin typeface="Arial" panose="020B0604020202020204" pitchFamily="34" charset="0"/>
              </a:rPr>
              <a:t>förtjänst</a:t>
            </a:r>
            <a:r>
              <a:rPr sz="1350" b="0" dirty="0">
                <a:solidFill>
                  <a:srgbClr val="0D0B2C"/>
                </a:solidFill>
                <a:effectLst/>
                <a:latin typeface="Arial" panose="020B0604020202020204" pitchFamily="34" charset="0"/>
              </a:rPr>
              <a:t>).</a:t>
            </a:r>
            <a:r>
              <a:rPr dirty="0">
                <a:effectLst/>
              </a:rPr>
              <a:t> </a:t>
            </a:r>
            <a:endParaRPr lang="sv-SE" dirty="0"/>
          </a:p>
        </p:txBody>
      </p:sp>
      <p:sp>
        <p:nvSpPr>
          <p:cNvPr id="14" name="textruta 13">
            <a:extLst>
              <a:ext uri="{FF2B5EF4-FFF2-40B4-BE49-F238E27FC236}">
                <a16:creationId xmlns:a16="http://schemas.microsoft.com/office/drawing/2014/main" id="{09AB7CED-3657-4CB7-9D0D-2A82E3CF7214}"/>
              </a:ext>
            </a:extLst>
          </p:cNvPr>
          <p:cNvSpPr txBox="1"/>
          <p:nvPr/>
        </p:nvSpPr>
        <p:spPr>
          <a:xfrm>
            <a:off x="619125" y="4997797"/>
            <a:ext cx="6936581" cy="759767"/>
          </a:xfrm>
          <a:prstGeom prst="rect">
            <a:avLst/>
          </a:prstGeom>
          <a:noFill/>
        </p:spPr>
        <p:txBody>
          <a:bodyPr wrap="square" rtlCol="0">
            <a:normAutofit fontScale="92500" lnSpcReduction="20000"/>
          </a:bodyPr>
          <a:lstStyle/>
          <a:p>
            <a:pPr marL="0" marR="0" algn="l">
              <a:spcBef>
                <a:spcPts val="1500"/>
              </a:spcBef>
              <a:buNone/>
            </a:pPr>
            <a:r>
              <a:rPr sz="1350" b="1">
                <a:solidFill>
                  <a:srgbClr val="0D0B2C"/>
                </a:solidFill>
                <a:effectLst/>
                <a:latin typeface="Arial" panose="020B0604020202020204" pitchFamily="34" charset="0"/>
              </a:rPr>
              <a:t>Mål och tidsplan</a:t>
            </a:r>
            <a:r>
              <a:rPr>
                <a:effectLst/>
              </a:rPr>
              <a:t> </a:t>
            </a:r>
          </a:p>
          <a:p>
            <a:pPr marL="0" marR="0" algn="l">
              <a:spcBef>
                <a:spcPts val="450"/>
              </a:spcBef>
              <a:buNone/>
            </a:pPr>
            <a:r>
              <a:rPr sz="1350" b="0">
                <a:solidFill>
                  <a:srgbClr val="0D0B2C"/>
                </a:solidFill>
                <a:effectLst/>
                <a:latin typeface="Arial" panose="020B0604020202020204" pitchFamily="34" charset="0"/>
              </a:rPr>
              <a:t>Mål: </a:t>
            </a:r>
            <a:r>
              <a:rPr sz="1350" b="1">
                <a:solidFill>
                  <a:srgbClr val="F952A3"/>
                </a:solidFill>
                <a:effectLst/>
                <a:latin typeface="Arial" panose="020B0604020202020204" pitchFamily="34" charset="0"/>
              </a:rPr>
              <a:t>10 000 kr</a:t>
            </a:r>
            <a:r>
              <a:rPr sz="1350" b="0">
                <a:solidFill>
                  <a:srgbClr val="0D0B2C"/>
                </a:solidFill>
                <a:effectLst/>
                <a:latin typeface="Arial" panose="020B0604020202020204" pitchFamily="34" charset="0"/>
              </a:rPr>
              <a:t> ≈ 286 burkar (~19/familj). Beställningar lämnas till Jessica Andersson senast </a:t>
            </a:r>
            <a:r>
              <a:rPr sz="1350" b="1">
                <a:solidFill>
                  <a:srgbClr val="F952A3"/>
                </a:solidFill>
                <a:effectLst/>
                <a:latin typeface="Arial" panose="020B0604020202020204" pitchFamily="34" charset="0"/>
              </a:rPr>
              <a:t>8 feb 2026</a:t>
            </a:r>
            <a:r>
              <a:rPr sz="1350" b="0">
                <a:solidFill>
                  <a:srgbClr val="0D0B2C"/>
                </a:solidFill>
                <a:effectLst/>
                <a:latin typeface="Arial" panose="020B0604020202020204" pitchFamily="34" charset="0"/>
              </a:rPr>
              <a:t>.</a:t>
            </a:r>
            <a:r>
              <a:rPr>
                <a:effectLst/>
              </a:rPr>
              <a:t> </a:t>
            </a:r>
            <a:endParaRPr lang="sv-SE"/>
          </a:p>
        </p:txBody>
      </p:sp>
    </p:spTree>
    <p:extLst>
      <p:ext uri="{BB962C8B-B14F-4D97-AF65-F5344CB8AC3E}">
        <p14:creationId xmlns:p14="http://schemas.microsoft.com/office/powerpoint/2010/main" val="1878785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5FB6C83C-D8E7-4DF6-AE64-B141ECCCFD29}"/>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9" name="Platshållare för innehåll 8" descr="A clean, modern photograph of a youth soccer field at sunrise, with goalposts, green grass, and soft morning light. The scene should evoke a sense of teamwork and community, with no visible or implied text, letters, or words anywhere in the image. The composition should allow for clear overlay of agenda text and support a professional, welcoming atmosphere">
            <a:extLst>
              <a:ext uri="{FF2B5EF4-FFF2-40B4-BE49-F238E27FC236}">
                <a16:creationId xmlns:a16="http://schemas.microsoft.com/office/drawing/2014/main" id="{737BBA71-7720-44D2-8C1A-F694E12EB0CF}"/>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0" y="0"/>
            <a:ext cx="4572000" cy="6858000"/>
          </a:xfrm>
          <a:prstGeom prst="rect">
            <a:avLst/>
          </a:prstGeom>
        </p:spPr>
      </p:pic>
      <p:sp>
        <p:nvSpPr>
          <p:cNvPr id="6" name="Platshållare för datum 5">
            <a:extLst>
              <a:ext uri="{FF2B5EF4-FFF2-40B4-BE49-F238E27FC236}">
                <a16:creationId xmlns:a16="http://schemas.microsoft.com/office/drawing/2014/main" id="{E2297025-8A2F-F616-190A-CE7C8614031E}"/>
              </a:ext>
            </a:extLst>
          </p:cNvPr>
          <p:cNvSpPr>
            <a:spLocks noGrp="1"/>
          </p:cNvSpPr>
          <p:nvPr>
            <p:ph type="dt" sz="half" idx="10"/>
          </p:nvPr>
        </p:nvSpPr>
        <p:spPr/>
        <p:txBody>
          <a:bodyPr/>
          <a:lstStyle/>
          <a:p>
            <a:pPr rtl="0"/>
            <a:r>
              <a:rPr lang="en-US"/>
              <a:t>11/14/2025</a:t>
            </a:r>
          </a:p>
        </p:txBody>
      </p:sp>
      <p:sp>
        <p:nvSpPr>
          <p:cNvPr id="7" name="Platshållare för bildnummer 6">
            <a:extLst>
              <a:ext uri="{FF2B5EF4-FFF2-40B4-BE49-F238E27FC236}">
                <a16:creationId xmlns:a16="http://schemas.microsoft.com/office/drawing/2014/main" id="{5A091A80-D50C-7834-4626-C220CA761E22}"/>
              </a:ext>
            </a:extLst>
          </p:cNvPr>
          <p:cNvSpPr>
            <a:spLocks noGrp="1"/>
          </p:cNvSpPr>
          <p:nvPr>
            <p:ph type="sldNum" sz="quarter" idx="12"/>
          </p:nvPr>
        </p:nvSpPr>
        <p:spPr/>
        <p:txBody>
          <a:bodyPr/>
          <a:lstStyle/>
          <a:p>
            <a:pPr rtl="0"/>
            <a:fld id="{AEAA3239-9EA4-4A65-A281-97F994456D9F}" type="slidenum">
              <a:rPr lang="en-US" smtClean="0"/>
              <a:t>2</a:t>
            </a:fld>
            <a:endParaRPr lang="en-US"/>
          </a:p>
        </p:txBody>
      </p:sp>
      <p:sp>
        <p:nvSpPr>
          <p:cNvPr id="10" name="textruta 9">
            <a:extLst>
              <a:ext uri="{FF2B5EF4-FFF2-40B4-BE49-F238E27FC236}">
                <a16:creationId xmlns:a16="http://schemas.microsoft.com/office/drawing/2014/main" id="{566D4862-9B7D-4D99-8C1A-5171EA64C8E8}"/>
              </a:ext>
            </a:extLst>
          </p:cNvPr>
          <p:cNvSpPr txBox="1"/>
          <p:nvPr/>
        </p:nvSpPr>
        <p:spPr>
          <a:xfrm>
            <a:off x="5343525" y="1343025"/>
            <a:ext cx="6477000" cy="502890"/>
          </a:xfrm>
          <a:prstGeom prst="rect">
            <a:avLst/>
          </a:prstGeom>
          <a:noFill/>
        </p:spPr>
        <p:txBody>
          <a:bodyPr wrap="square" rtlCol="0">
            <a:normAutofit fontScale="92500" lnSpcReduction="20000"/>
          </a:bodyPr>
          <a:lstStyle/>
          <a:p>
            <a:pPr marL="0" algn="l">
              <a:buNone/>
            </a:pPr>
            <a:r>
              <a:rPr sz="3600" b="1">
                <a:solidFill>
                  <a:srgbClr val="F952A3"/>
                </a:solidFill>
                <a:effectLst/>
                <a:latin typeface="Arial" panose="020B0604020202020204" pitchFamily="34" charset="0"/>
              </a:rPr>
              <a:t>DAGORDNING</a:t>
            </a:r>
            <a:r>
              <a:rPr>
                <a:effectLst/>
              </a:rPr>
              <a:t> </a:t>
            </a:r>
            <a:endParaRPr lang="sv-SE"/>
          </a:p>
        </p:txBody>
      </p:sp>
      <p:sp>
        <p:nvSpPr>
          <p:cNvPr id="11" name="textruta 10">
            <a:extLst>
              <a:ext uri="{FF2B5EF4-FFF2-40B4-BE49-F238E27FC236}">
                <a16:creationId xmlns:a16="http://schemas.microsoft.com/office/drawing/2014/main" id="{4926A718-8047-41FB-8563-47C90E53C18E}"/>
              </a:ext>
            </a:extLst>
          </p:cNvPr>
          <p:cNvSpPr txBox="1"/>
          <p:nvPr/>
        </p:nvSpPr>
        <p:spPr>
          <a:xfrm>
            <a:off x="5343525" y="2112615"/>
            <a:ext cx="6477000" cy="3534965"/>
          </a:xfrm>
          <a:prstGeom prst="rect">
            <a:avLst/>
          </a:prstGeom>
          <a:noFill/>
        </p:spPr>
        <p:txBody>
          <a:bodyPr wrap="square" rtlCol="0">
            <a:normAutofit/>
          </a:bodyPr>
          <a:lstStyle/>
          <a:p>
            <a:pPr marL="0" algn="l">
              <a:buNone/>
            </a:pPr>
            <a:r>
              <a:rPr sz="1800" b="0">
                <a:solidFill>
                  <a:srgbClr val="0D0B2C"/>
                </a:solidFill>
                <a:effectLst/>
                <a:latin typeface="Arial" panose="020B0604020202020204" pitchFamily="34" charset="0"/>
              </a:rPr>
              <a:t>• Inledning och dagordning</a:t>
            </a:r>
            <a:r>
              <a:rPr>
                <a:effectLst/>
              </a:rPr>
              <a:t> </a:t>
            </a:r>
          </a:p>
          <a:p>
            <a:pPr marL="0" algn="l">
              <a:spcBef>
                <a:spcPts val="1200"/>
              </a:spcBef>
              <a:buNone/>
            </a:pPr>
            <a:r>
              <a:rPr sz="1800" b="0">
                <a:solidFill>
                  <a:srgbClr val="0D0B2C"/>
                </a:solidFill>
                <a:effectLst/>
                <a:latin typeface="Arial" panose="020B0604020202020204" pitchFamily="34" charset="0"/>
              </a:rPr>
              <a:t>• Klubbens vision, värdegrund och ansvar</a:t>
            </a:r>
            <a:r>
              <a:rPr>
                <a:effectLst/>
              </a:rPr>
              <a:t> </a:t>
            </a:r>
          </a:p>
          <a:p>
            <a:pPr marL="0" algn="l">
              <a:spcBef>
                <a:spcPts val="1200"/>
              </a:spcBef>
              <a:buNone/>
            </a:pPr>
            <a:r>
              <a:rPr sz="1800" b="0">
                <a:solidFill>
                  <a:srgbClr val="0D0B2C"/>
                </a:solidFill>
                <a:effectLst/>
                <a:latin typeface="Arial" panose="020B0604020202020204" pitchFamily="34" charset="0"/>
              </a:rPr>
              <a:t>• Utveckling från grupp till team</a:t>
            </a:r>
            <a:r>
              <a:rPr>
                <a:effectLst/>
              </a:rPr>
              <a:t> </a:t>
            </a:r>
          </a:p>
          <a:p>
            <a:pPr marL="0" algn="l">
              <a:spcBef>
                <a:spcPts val="1200"/>
              </a:spcBef>
              <a:buNone/>
            </a:pPr>
            <a:r>
              <a:rPr sz="1800" b="0">
                <a:solidFill>
                  <a:srgbClr val="0D0B2C"/>
                </a:solidFill>
                <a:effectLst/>
                <a:latin typeface="Arial" panose="020B0604020202020204" pitchFamily="34" charset="0"/>
              </a:rPr>
              <a:t>• Roller och ansvarsfördelning i laget</a:t>
            </a:r>
            <a:r>
              <a:rPr>
                <a:effectLst/>
              </a:rPr>
              <a:t> </a:t>
            </a:r>
          </a:p>
          <a:p>
            <a:pPr marL="0" algn="l">
              <a:spcBef>
                <a:spcPts val="1200"/>
              </a:spcBef>
              <a:buNone/>
            </a:pPr>
            <a:r>
              <a:rPr sz="1800" b="0">
                <a:solidFill>
                  <a:srgbClr val="0D0B2C"/>
                </a:solidFill>
                <a:effectLst/>
                <a:latin typeface="Arial" panose="020B0604020202020204" pitchFamily="34" charset="0"/>
              </a:rPr>
              <a:t>• Föräldragruppens roller och ansvar</a:t>
            </a:r>
            <a:r>
              <a:rPr>
                <a:effectLst/>
              </a:rPr>
              <a:t> </a:t>
            </a:r>
          </a:p>
          <a:p>
            <a:pPr marL="0" algn="l">
              <a:spcBef>
                <a:spcPts val="1200"/>
              </a:spcBef>
              <a:buNone/>
            </a:pPr>
            <a:r>
              <a:rPr sz="1800" b="0">
                <a:solidFill>
                  <a:srgbClr val="0D0B2C"/>
                </a:solidFill>
                <a:effectLst/>
                <a:latin typeface="Arial" panose="020B0604020202020204" pitchFamily="34" charset="0"/>
              </a:rPr>
              <a:t>• Seriespel, cuper och cupplanering</a:t>
            </a:r>
            <a:r>
              <a:rPr>
                <a:effectLst/>
              </a:rPr>
              <a:t> </a:t>
            </a:r>
          </a:p>
          <a:p>
            <a:pPr marL="0" algn="l">
              <a:spcBef>
                <a:spcPts val="1200"/>
              </a:spcBef>
              <a:buNone/>
            </a:pPr>
            <a:r>
              <a:rPr sz="1800" b="0">
                <a:solidFill>
                  <a:srgbClr val="0D0B2C"/>
                </a:solidFill>
                <a:effectLst/>
                <a:latin typeface="Arial" panose="020B0604020202020204" pitchFamily="34" charset="0"/>
              </a:rPr>
              <a:t>• Planering och genomförande av Ekeby BK:s egen cup</a:t>
            </a:r>
            <a:r>
              <a:rPr>
                <a:effectLst/>
              </a:rPr>
              <a:t> </a:t>
            </a:r>
          </a:p>
          <a:p>
            <a:pPr marL="0" algn="l">
              <a:spcBef>
                <a:spcPts val="1200"/>
              </a:spcBef>
              <a:buNone/>
            </a:pPr>
            <a:r>
              <a:rPr sz="1800" b="0">
                <a:solidFill>
                  <a:srgbClr val="0D0B2C"/>
                </a:solidFill>
                <a:effectLst/>
                <a:latin typeface="Arial" panose="020B0604020202020204" pitchFamily="34" charset="0"/>
              </a:rPr>
              <a:t>• Provspel, spelarutveckling och samarbete</a:t>
            </a:r>
            <a:r>
              <a:rPr>
                <a:effectLst/>
              </a:rPr>
              <a:t> </a:t>
            </a:r>
            <a:endParaRPr lang="sv-SE"/>
          </a:p>
        </p:txBody>
      </p:sp>
    </p:spTree>
    <p:extLst>
      <p:ext uri="{BB962C8B-B14F-4D97-AF65-F5344CB8AC3E}">
        <p14:creationId xmlns:p14="http://schemas.microsoft.com/office/powerpoint/2010/main" val="3864144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B6344F0D-FFC4-4B35-B92E-49F0296D5393}"/>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Platshållare för innehåll 3">
            <a:extLst>
              <a:ext uri="{FF2B5EF4-FFF2-40B4-BE49-F238E27FC236}">
                <a16:creationId xmlns:a16="http://schemas.microsoft.com/office/drawing/2014/main" id="{6EE58BB7-C4B0-90C9-78CF-7E749BEFFFD1}"/>
              </a:ext>
            </a:extLst>
          </p:cNvPr>
          <p:cNvSpPr>
            <a:spLocks noGrp="1"/>
          </p:cNvSpPr>
          <p:nvPr>
            <p:ph sz="quarter" idx="16"/>
          </p:nvPr>
        </p:nvSpPr>
        <p:spPr>
          <a:xfrm>
            <a:off x="695325" y="5124450"/>
            <a:ext cx="11487150" cy="923925"/>
          </a:xfrm>
        </p:spPr>
        <p:txBody>
          <a:bodyPr>
            <a:normAutofit fontScale="85000" lnSpcReduction="20000"/>
          </a:bodyPr>
          <a:lstStyle/>
          <a:p>
            <a:pPr marL="0" marR="0" indent="0" algn="l">
              <a:buNone/>
            </a:pPr>
            <a:r>
              <a:rPr sz="6300" b="1">
                <a:solidFill>
                  <a:srgbClr val="F5EFE5"/>
                </a:solidFill>
                <a:effectLst/>
                <a:latin typeface="Arial" panose="020B0604020202020204" pitchFamily="34" charset="0"/>
              </a:rPr>
              <a:t>EKEBY BK CUPPLAN</a:t>
            </a:r>
            <a:r>
              <a:rPr>
                <a:effectLst/>
              </a:rPr>
              <a:t> </a:t>
            </a:r>
            <a:endParaRPr lang="sv-SE"/>
          </a:p>
        </p:txBody>
      </p:sp>
      <p:sp>
        <p:nvSpPr>
          <p:cNvPr id="6" name="Platshållare för datum 5">
            <a:extLst>
              <a:ext uri="{FF2B5EF4-FFF2-40B4-BE49-F238E27FC236}">
                <a16:creationId xmlns:a16="http://schemas.microsoft.com/office/drawing/2014/main" id="{160489FB-AFB7-0753-0917-EFCAA9E0594C}"/>
              </a:ext>
            </a:extLst>
          </p:cNvPr>
          <p:cNvSpPr>
            <a:spLocks noGrp="1"/>
          </p:cNvSpPr>
          <p:nvPr>
            <p:ph type="dt" sz="half" idx="10"/>
          </p:nvPr>
        </p:nvSpPr>
        <p:spPr/>
        <p:txBody>
          <a:bodyPr/>
          <a:lstStyle/>
          <a:p>
            <a:pPr rtl="0"/>
            <a:r>
              <a:rPr lang="en-US"/>
              <a:t>11/14/2025</a:t>
            </a:r>
          </a:p>
        </p:txBody>
      </p:sp>
      <p:sp>
        <p:nvSpPr>
          <p:cNvPr id="7" name="Platshållare för bildnummer 6">
            <a:extLst>
              <a:ext uri="{FF2B5EF4-FFF2-40B4-BE49-F238E27FC236}">
                <a16:creationId xmlns:a16="http://schemas.microsoft.com/office/drawing/2014/main" id="{381CBB9C-F950-FC4A-FF95-4B37780C69CA}"/>
              </a:ext>
            </a:extLst>
          </p:cNvPr>
          <p:cNvSpPr>
            <a:spLocks noGrp="1"/>
          </p:cNvSpPr>
          <p:nvPr>
            <p:ph type="sldNum" sz="quarter" idx="12"/>
          </p:nvPr>
        </p:nvSpPr>
        <p:spPr/>
        <p:txBody>
          <a:bodyPr/>
          <a:lstStyle/>
          <a:p>
            <a:pPr rtl="0"/>
            <a:fld id="{AEAA3239-9EA4-4A65-A281-97F994456D9F}" type="slidenum">
              <a:rPr lang="en-US" smtClean="0"/>
              <a:t>20</a:t>
            </a:fld>
            <a:endParaRPr lang="en-US"/>
          </a:p>
        </p:txBody>
      </p:sp>
    </p:spTree>
    <p:extLst>
      <p:ext uri="{BB962C8B-B14F-4D97-AF65-F5344CB8AC3E}">
        <p14:creationId xmlns:p14="http://schemas.microsoft.com/office/powerpoint/2010/main" val="1694383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28305541-E798-4863-B2A4-FBA901D3BBEB}"/>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9" name="Platshållare för innehåll 8" descr="A dynamic scene of a youth soccer tournament in progress on a well-maintained field, with teams of young players competing, referees present, and spectators watching from the sidelines. The atmosphere should convey excitement, organization, and community spirit. No visible or implied text, letters, or words should appear anywhere in the image. The composition should highlight the scale of the event and allow for a clean layout">
            <a:extLst>
              <a:ext uri="{FF2B5EF4-FFF2-40B4-BE49-F238E27FC236}">
                <a16:creationId xmlns:a16="http://schemas.microsoft.com/office/drawing/2014/main" id="{F23A4909-02C7-4BF1-8CF4-465089AAFC2C}"/>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8165306" y="619125"/>
            <a:ext cx="3407419" cy="5638800"/>
          </a:xfrm>
          <a:prstGeom prst="rect">
            <a:avLst/>
          </a:prstGeom>
        </p:spPr>
      </p:pic>
      <p:sp>
        <p:nvSpPr>
          <p:cNvPr id="6" name="Platshållare för datum 5">
            <a:extLst>
              <a:ext uri="{FF2B5EF4-FFF2-40B4-BE49-F238E27FC236}">
                <a16:creationId xmlns:a16="http://schemas.microsoft.com/office/drawing/2014/main" id="{0A21828E-D008-A150-01AA-E02757B15CF5}"/>
              </a:ext>
            </a:extLst>
          </p:cNvPr>
          <p:cNvSpPr>
            <a:spLocks noGrp="1"/>
          </p:cNvSpPr>
          <p:nvPr>
            <p:ph type="dt" sz="half" idx="10"/>
          </p:nvPr>
        </p:nvSpPr>
        <p:spPr/>
        <p:txBody>
          <a:bodyPr/>
          <a:lstStyle/>
          <a:p>
            <a:pPr rtl="0"/>
            <a:r>
              <a:rPr lang="en-US"/>
              <a:t>11/14/2025</a:t>
            </a:r>
          </a:p>
        </p:txBody>
      </p:sp>
      <p:sp>
        <p:nvSpPr>
          <p:cNvPr id="7" name="Platshållare för bildnummer 6">
            <a:extLst>
              <a:ext uri="{FF2B5EF4-FFF2-40B4-BE49-F238E27FC236}">
                <a16:creationId xmlns:a16="http://schemas.microsoft.com/office/drawing/2014/main" id="{DB8E6F04-EDEA-01DA-2BFB-B9255661C92B}"/>
              </a:ext>
            </a:extLst>
          </p:cNvPr>
          <p:cNvSpPr>
            <a:spLocks noGrp="1"/>
          </p:cNvSpPr>
          <p:nvPr>
            <p:ph type="sldNum" sz="quarter" idx="12"/>
          </p:nvPr>
        </p:nvSpPr>
        <p:spPr/>
        <p:txBody>
          <a:bodyPr/>
          <a:lstStyle/>
          <a:p>
            <a:pPr rtl="0"/>
            <a:fld id="{AEAA3239-9EA4-4A65-A281-97F994456D9F}" type="slidenum">
              <a:rPr lang="en-US" smtClean="0"/>
              <a:t>21</a:t>
            </a:fld>
            <a:endParaRPr lang="en-US"/>
          </a:p>
        </p:txBody>
      </p:sp>
      <p:sp>
        <p:nvSpPr>
          <p:cNvPr id="10" name="textruta 9">
            <a:extLst>
              <a:ext uri="{FF2B5EF4-FFF2-40B4-BE49-F238E27FC236}">
                <a16:creationId xmlns:a16="http://schemas.microsoft.com/office/drawing/2014/main" id="{08FF1951-A064-4AB0-8130-FDCD190FF7F9}"/>
              </a:ext>
            </a:extLst>
          </p:cNvPr>
          <p:cNvSpPr txBox="1"/>
          <p:nvPr/>
        </p:nvSpPr>
        <p:spPr>
          <a:xfrm>
            <a:off x="619125" y="923925"/>
            <a:ext cx="6936581" cy="502890"/>
          </a:xfrm>
          <a:prstGeom prst="rect">
            <a:avLst/>
          </a:prstGeom>
          <a:noFill/>
        </p:spPr>
        <p:txBody>
          <a:bodyPr wrap="square" rtlCol="0">
            <a:normAutofit fontScale="92500" lnSpcReduction="20000"/>
          </a:bodyPr>
          <a:lstStyle/>
          <a:p>
            <a:pPr marL="0" algn="l">
              <a:buNone/>
            </a:pPr>
            <a:r>
              <a:rPr sz="3600" b="1">
                <a:solidFill>
                  <a:srgbClr val="F952A3"/>
                </a:solidFill>
                <a:effectLst/>
                <a:latin typeface="Arial" panose="020B0604020202020204" pitchFamily="34" charset="0"/>
              </a:rPr>
              <a:t>CUPENS MÅL OCH SYFTE</a:t>
            </a:r>
            <a:r>
              <a:rPr>
                <a:effectLst/>
              </a:rPr>
              <a:t> </a:t>
            </a:r>
            <a:endParaRPr lang="sv-SE"/>
          </a:p>
        </p:txBody>
      </p:sp>
      <p:sp>
        <p:nvSpPr>
          <p:cNvPr id="11" name="textruta 10">
            <a:extLst>
              <a:ext uri="{FF2B5EF4-FFF2-40B4-BE49-F238E27FC236}">
                <a16:creationId xmlns:a16="http://schemas.microsoft.com/office/drawing/2014/main" id="{3C2E91CB-AF81-4EA5-BF1C-7BCD88281035}"/>
              </a:ext>
            </a:extLst>
          </p:cNvPr>
          <p:cNvSpPr txBox="1"/>
          <p:nvPr/>
        </p:nvSpPr>
        <p:spPr>
          <a:xfrm>
            <a:off x="619125" y="1952625"/>
            <a:ext cx="6936581" cy="4137719"/>
          </a:xfrm>
          <a:prstGeom prst="rect">
            <a:avLst/>
          </a:prstGeom>
          <a:noFill/>
        </p:spPr>
        <p:txBody>
          <a:bodyPr wrap="square" rtlCol="0">
            <a:normAutofit/>
          </a:bodyPr>
          <a:lstStyle/>
          <a:p>
            <a:pPr marL="0" marR="0" algn="l">
              <a:spcBef>
                <a:spcPts val="2100"/>
              </a:spcBef>
              <a:buNone/>
            </a:pPr>
            <a:r>
              <a:rPr sz="1350" b="1">
                <a:solidFill>
                  <a:srgbClr val="0D0B2C"/>
                </a:solidFill>
                <a:effectLst/>
                <a:latin typeface="Arial" panose="020B0604020202020204" pitchFamily="34" charset="0"/>
              </a:rPr>
              <a:t>Mål och syfte</a:t>
            </a:r>
            <a:r>
              <a:rPr>
                <a:effectLst/>
              </a:rPr>
              <a:t> </a:t>
            </a:r>
          </a:p>
          <a:p>
            <a:pPr marL="0" marR="0" algn="l">
              <a:spcBef>
                <a:spcPts val="450"/>
              </a:spcBef>
              <a:buNone/>
            </a:pPr>
            <a:r>
              <a:rPr sz="1350" b="0">
                <a:solidFill>
                  <a:srgbClr val="0D0B2C"/>
                </a:solidFill>
                <a:effectLst/>
                <a:latin typeface="Arial" panose="020B0604020202020204" pitchFamily="34" charset="0"/>
              </a:rPr>
              <a:t>Erbjuda en kvalitativ cup för utvalda P2013-lag i regionen och skapa hållbara intäkter som stärker träning, material och lagaktiviteter.</a:t>
            </a:r>
            <a:r>
              <a:rPr>
                <a:effectLst/>
              </a:rPr>
              <a:t> </a:t>
            </a:r>
          </a:p>
          <a:p>
            <a:pPr marL="0" marR="0" algn="l">
              <a:spcBef>
                <a:spcPts val="1350"/>
              </a:spcBef>
              <a:buNone/>
            </a:pPr>
            <a:r>
              <a:rPr sz="1350" b="1">
                <a:solidFill>
                  <a:srgbClr val="0D0B2C"/>
                </a:solidFill>
                <a:effectLst/>
                <a:latin typeface="Arial" panose="020B0604020202020204" pitchFamily="34" charset="0"/>
              </a:rPr>
              <a:t>Format och datum</a:t>
            </a:r>
            <a:r>
              <a:rPr>
                <a:effectLst/>
              </a:rPr>
              <a:t> </a:t>
            </a:r>
          </a:p>
          <a:p>
            <a:pPr marL="0" marR="0" algn="l">
              <a:spcBef>
                <a:spcPts val="450"/>
              </a:spcBef>
              <a:buNone/>
            </a:pPr>
            <a:r>
              <a:rPr sz="1350" b="0">
                <a:solidFill>
                  <a:srgbClr val="0D0B2C"/>
                </a:solidFill>
                <a:effectLst/>
                <a:latin typeface="Arial" panose="020B0604020202020204" pitchFamily="34" charset="0"/>
              </a:rPr>
              <a:t>9 mot 9, 50 min (2×25), 10 lag, 1 dag med match om 1:a, 2:a och 3:e plats. Speldatum: 19 april. Anmälningsavgift 1 900 kr (täcker planhyra, domare, priser och kiosk‑inventarie).</a:t>
            </a:r>
            <a:r>
              <a:rPr>
                <a:effectLst/>
              </a:rPr>
              <a:t> </a:t>
            </a:r>
          </a:p>
          <a:p>
            <a:pPr marL="0" marR="0" algn="l">
              <a:spcBef>
                <a:spcPts val="1350"/>
              </a:spcBef>
              <a:buNone/>
            </a:pPr>
            <a:r>
              <a:rPr sz="1350" b="1">
                <a:solidFill>
                  <a:srgbClr val="0D0B2C"/>
                </a:solidFill>
                <a:effectLst/>
                <a:latin typeface="Arial" panose="020B0604020202020204" pitchFamily="34" charset="0"/>
              </a:rPr>
              <a:t>Deltagare (intresse)</a:t>
            </a:r>
            <a:r>
              <a:rPr>
                <a:effectLst/>
              </a:rPr>
              <a:t> </a:t>
            </a:r>
          </a:p>
          <a:p>
            <a:pPr marL="0" marR="0" algn="l">
              <a:spcBef>
                <a:spcPts val="450"/>
              </a:spcBef>
              <a:buNone/>
            </a:pPr>
            <a:r>
              <a:rPr sz="1350" b="0">
                <a:solidFill>
                  <a:srgbClr val="0D0B2C"/>
                </a:solidFill>
                <a:effectLst/>
                <a:latin typeface="Arial" panose="020B0604020202020204" pitchFamily="34" charset="0"/>
              </a:rPr>
              <a:t>Sirius, Skiljebo, Örebro, Franke, Enköping och VSK — fokus på de bästa lagen i Södermanland, Närke, Uppland och Västmanland.</a:t>
            </a:r>
            <a:r>
              <a:rPr>
                <a:effectLst/>
              </a:rPr>
              <a:t> </a:t>
            </a:r>
          </a:p>
          <a:p>
            <a:pPr marL="0" marR="0" algn="l">
              <a:spcBef>
                <a:spcPts val="1350"/>
              </a:spcBef>
              <a:buNone/>
            </a:pPr>
            <a:r>
              <a:rPr sz="1350" b="1">
                <a:solidFill>
                  <a:srgbClr val="0D0B2C"/>
                </a:solidFill>
                <a:effectLst/>
                <a:latin typeface="Arial" panose="020B0604020202020204" pitchFamily="34" charset="0"/>
              </a:rPr>
              <a:t>Intäkter och målsumma</a:t>
            </a:r>
            <a:r>
              <a:rPr>
                <a:effectLst/>
              </a:rPr>
              <a:t> </a:t>
            </a:r>
          </a:p>
          <a:p>
            <a:pPr marL="0" marR="0" algn="l">
              <a:spcBef>
                <a:spcPts val="450"/>
              </a:spcBef>
              <a:buNone/>
            </a:pPr>
            <a:r>
              <a:rPr sz="1350" b="0">
                <a:solidFill>
                  <a:srgbClr val="0D0B2C"/>
                </a:solidFill>
                <a:effectLst/>
                <a:latin typeface="Arial" panose="020B0604020202020204" pitchFamily="34" charset="0"/>
              </a:rPr>
              <a:t>Målbild: 40 000 kr i intäkter till laget genom egen cup med tydlig struktur och hög kvalitet.</a:t>
            </a:r>
            <a:r>
              <a:rPr>
                <a:effectLst/>
              </a:rPr>
              <a:t> </a:t>
            </a:r>
            <a:endParaRPr lang="sv-SE"/>
          </a:p>
        </p:txBody>
      </p:sp>
    </p:spTree>
    <p:extLst>
      <p:ext uri="{BB962C8B-B14F-4D97-AF65-F5344CB8AC3E}">
        <p14:creationId xmlns:p14="http://schemas.microsoft.com/office/powerpoint/2010/main" val="3901124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244EC45E-E45E-46ED-931F-E06C9925DFF0}"/>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9" name="Platshållare för innehåll 8" descr="A dynamic scene showing a well-organized youth sports tournament in progress, with visible roles such as referees, organizers at a registration desk, and volunteers managing a food kiosk and grill area. The environment should convey teamwork and coordination, with people actively engaged in their respective responsibilities. No visible or implied text, letters, or words should appear anywhere in the image">
            <a:extLst>
              <a:ext uri="{FF2B5EF4-FFF2-40B4-BE49-F238E27FC236}">
                <a16:creationId xmlns:a16="http://schemas.microsoft.com/office/drawing/2014/main" id="{64EDB721-77E5-45D5-B897-D8220CFB36EC}"/>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0" y="0"/>
            <a:ext cx="6858000" cy="6858000"/>
          </a:xfrm>
          <a:prstGeom prst="rect">
            <a:avLst/>
          </a:prstGeom>
        </p:spPr>
      </p:pic>
      <p:sp>
        <p:nvSpPr>
          <p:cNvPr id="6" name="Platshållare för datum 5">
            <a:extLst>
              <a:ext uri="{FF2B5EF4-FFF2-40B4-BE49-F238E27FC236}">
                <a16:creationId xmlns:a16="http://schemas.microsoft.com/office/drawing/2014/main" id="{732FEF02-52DC-36F6-4E56-0DF27EA892FA}"/>
              </a:ext>
            </a:extLst>
          </p:cNvPr>
          <p:cNvSpPr>
            <a:spLocks noGrp="1"/>
          </p:cNvSpPr>
          <p:nvPr>
            <p:ph type="dt" sz="half" idx="10"/>
          </p:nvPr>
        </p:nvSpPr>
        <p:spPr/>
        <p:txBody>
          <a:bodyPr/>
          <a:lstStyle/>
          <a:p>
            <a:pPr rtl="0"/>
            <a:r>
              <a:rPr lang="en-US"/>
              <a:t>11/14/2025</a:t>
            </a:r>
          </a:p>
        </p:txBody>
      </p:sp>
      <p:sp>
        <p:nvSpPr>
          <p:cNvPr id="7" name="Platshållare för bildnummer 6">
            <a:extLst>
              <a:ext uri="{FF2B5EF4-FFF2-40B4-BE49-F238E27FC236}">
                <a16:creationId xmlns:a16="http://schemas.microsoft.com/office/drawing/2014/main" id="{62866A2C-5A82-CABF-C2F7-3B42BA2C33BC}"/>
              </a:ext>
            </a:extLst>
          </p:cNvPr>
          <p:cNvSpPr>
            <a:spLocks noGrp="1"/>
          </p:cNvSpPr>
          <p:nvPr>
            <p:ph type="sldNum" sz="quarter" idx="12"/>
          </p:nvPr>
        </p:nvSpPr>
        <p:spPr/>
        <p:txBody>
          <a:bodyPr/>
          <a:lstStyle/>
          <a:p>
            <a:pPr rtl="0"/>
            <a:fld id="{AEAA3239-9EA4-4A65-A281-97F994456D9F}" type="slidenum">
              <a:rPr lang="en-US" smtClean="0"/>
              <a:t>22</a:t>
            </a:fld>
            <a:endParaRPr lang="en-US"/>
          </a:p>
        </p:txBody>
      </p:sp>
      <p:sp>
        <p:nvSpPr>
          <p:cNvPr id="10" name="textruta 9">
            <a:extLst>
              <a:ext uri="{FF2B5EF4-FFF2-40B4-BE49-F238E27FC236}">
                <a16:creationId xmlns:a16="http://schemas.microsoft.com/office/drawing/2014/main" id="{E4D97D66-0BEF-4CDD-8A54-99D8C69B85A6}"/>
              </a:ext>
            </a:extLst>
          </p:cNvPr>
          <p:cNvSpPr txBox="1"/>
          <p:nvPr/>
        </p:nvSpPr>
        <p:spPr>
          <a:xfrm>
            <a:off x="7200900" y="581025"/>
            <a:ext cx="4391025" cy="1005780"/>
          </a:xfrm>
          <a:prstGeom prst="rect">
            <a:avLst/>
          </a:prstGeom>
          <a:noFill/>
        </p:spPr>
        <p:txBody>
          <a:bodyPr wrap="square" rtlCol="0">
            <a:normAutofit fontScale="92500" lnSpcReduction="10000"/>
          </a:bodyPr>
          <a:lstStyle/>
          <a:p>
            <a:pPr marL="0" algn="l">
              <a:buNone/>
            </a:pPr>
            <a:r>
              <a:rPr sz="3600" b="1">
                <a:solidFill>
                  <a:srgbClr val="F952A3"/>
                </a:solidFill>
                <a:effectLst/>
                <a:latin typeface="Arial" panose="020B0604020202020204" pitchFamily="34" charset="0"/>
              </a:rPr>
              <a:t>ROLLER OCH ANSVAR</a:t>
            </a:r>
            <a:r>
              <a:rPr>
                <a:effectLst/>
              </a:rPr>
              <a:t> </a:t>
            </a:r>
            <a:endParaRPr lang="sv-SE"/>
          </a:p>
        </p:txBody>
      </p:sp>
      <p:sp>
        <p:nvSpPr>
          <p:cNvPr id="11" name="textruta 10">
            <a:extLst>
              <a:ext uri="{FF2B5EF4-FFF2-40B4-BE49-F238E27FC236}">
                <a16:creationId xmlns:a16="http://schemas.microsoft.com/office/drawing/2014/main" id="{CF9467E2-7DF7-4C76-BFCD-DAD3F8B5F91E}"/>
              </a:ext>
            </a:extLst>
          </p:cNvPr>
          <p:cNvSpPr txBox="1"/>
          <p:nvPr/>
        </p:nvSpPr>
        <p:spPr>
          <a:xfrm>
            <a:off x="7200900" y="1929705"/>
            <a:ext cx="4391025" cy="3515320"/>
          </a:xfrm>
          <a:prstGeom prst="rect">
            <a:avLst/>
          </a:prstGeom>
          <a:noFill/>
        </p:spPr>
        <p:txBody>
          <a:bodyPr wrap="square" rtlCol="0">
            <a:normAutofit fontScale="92500" lnSpcReduction="10000"/>
          </a:bodyPr>
          <a:lstStyle/>
          <a:p>
            <a:pPr marL="0" algn="l">
              <a:buNone/>
            </a:pPr>
            <a:r>
              <a:rPr sz="1350" b="1">
                <a:solidFill>
                  <a:srgbClr val="0D0B2C"/>
                </a:solidFill>
                <a:effectLst/>
                <a:latin typeface="Arial" panose="020B0604020202020204" pitchFamily="34" charset="0"/>
              </a:rPr>
              <a:t>Tävlingsledare</a:t>
            </a:r>
            <a:r>
              <a:rPr>
                <a:effectLst/>
              </a:rPr>
              <a:t> </a:t>
            </a:r>
          </a:p>
          <a:p>
            <a:pPr marL="0" algn="l">
              <a:spcBef>
                <a:spcPts val="600"/>
              </a:spcBef>
              <a:buNone/>
            </a:pPr>
            <a:r>
              <a:rPr sz="1350" b="0">
                <a:solidFill>
                  <a:srgbClr val="0D0B2C"/>
                </a:solidFill>
                <a:effectLst/>
                <a:latin typeface="Arial" panose="020B0604020202020204" pitchFamily="34" charset="0"/>
              </a:rPr>
              <a:t>Ansvarar för övergripande planering, beslutsfattande och att cupen följer regler och riktlinjer.</a:t>
            </a:r>
            <a:r>
              <a:rPr>
                <a:effectLst/>
              </a:rPr>
              <a:t> </a:t>
            </a:r>
          </a:p>
          <a:p>
            <a:pPr marL="0" algn="l">
              <a:spcBef>
                <a:spcPts val="1050"/>
              </a:spcBef>
              <a:buNone/>
            </a:pPr>
            <a:r>
              <a:rPr sz="1350" b="1">
                <a:solidFill>
                  <a:srgbClr val="0D0B2C"/>
                </a:solidFill>
                <a:effectLst/>
                <a:latin typeface="Arial" panose="020B0604020202020204" pitchFamily="34" charset="0"/>
              </a:rPr>
              <a:t>Sekretariat</a:t>
            </a:r>
            <a:r>
              <a:rPr>
                <a:effectLst/>
              </a:rPr>
              <a:t> </a:t>
            </a:r>
          </a:p>
          <a:p>
            <a:pPr marL="0" algn="l">
              <a:spcBef>
                <a:spcPts val="600"/>
              </a:spcBef>
              <a:buNone/>
            </a:pPr>
            <a:r>
              <a:rPr sz="1350" b="0">
                <a:solidFill>
                  <a:srgbClr val="0D0B2C"/>
                </a:solidFill>
                <a:effectLst/>
                <a:latin typeface="Arial" panose="020B0604020202020204" pitchFamily="34" charset="0"/>
              </a:rPr>
              <a:t>Hantera administration, registrering av lag, resultatrapportering och kommunikation med deltagare.</a:t>
            </a:r>
            <a:r>
              <a:rPr>
                <a:effectLst/>
              </a:rPr>
              <a:t> </a:t>
            </a:r>
          </a:p>
          <a:p>
            <a:pPr marL="0" algn="l">
              <a:spcBef>
                <a:spcPts val="1050"/>
              </a:spcBef>
              <a:buNone/>
            </a:pPr>
            <a:r>
              <a:rPr sz="1350" b="1">
                <a:solidFill>
                  <a:srgbClr val="0D0B2C"/>
                </a:solidFill>
                <a:effectLst/>
                <a:latin typeface="Arial" panose="020B0604020202020204" pitchFamily="34" charset="0"/>
              </a:rPr>
              <a:t>Domaransvariga</a:t>
            </a:r>
            <a:r>
              <a:rPr>
                <a:effectLst/>
              </a:rPr>
              <a:t> </a:t>
            </a:r>
          </a:p>
          <a:p>
            <a:pPr marL="0" algn="l">
              <a:spcBef>
                <a:spcPts val="600"/>
              </a:spcBef>
              <a:buNone/>
            </a:pPr>
            <a:r>
              <a:rPr sz="1350" b="0">
                <a:solidFill>
                  <a:srgbClr val="0D0B2C"/>
                </a:solidFill>
                <a:effectLst/>
                <a:latin typeface="Arial" panose="020B0604020202020204" pitchFamily="34" charset="0"/>
              </a:rPr>
              <a:t>Koordinerar domare, säkerställer rättvisa bedömningar och hanterar eventuella regelbrott.</a:t>
            </a:r>
            <a:r>
              <a:rPr>
                <a:effectLst/>
              </a:rPr>
              <a:t> </a:t>
            </a:r>
          </a:p>
          <a:p>
            <a:pPr marL="0" algn="l">
              <a:spcBef>
                <a:spcPts val="1050"/>
              </a:spcBef>
              <a:buNone/>
            </a:pPr>
            <a:r>
              <a:rPr sz="1350" b="1">
                <a:solidFill>
                  <a:srgbClr val="0D0B2C"/>
                </a:solidFill>
                <a:effectLst/>
                <a:latin typeface="Arial" panose="020B0604020202020204" pitchFamily="34" charset="0"/>
              </a:rPr>
              <a:t>Kiosk och grill</a:t>
            </a:r>
            <a:r>
              <a:rPr>
                <a:effectLst/>
              </a:rPr>
              <a:t> </a:t>
            </a:r>
          </a:p>
          <a:p>
            <a:pPr marL="0" algn="l">
              <a:spcBef>
                <a:spcPts val="600"/>
              </a:spcBef>
              <a:buNone/>
            </a:pPr>
            <a:r>
              <a:rPr sz="1350" b="0">
                <a:solidFill>
                  <a:srgbClr val="0D0B2C"/>
                </a:solidFill>
                <a:effectLst/>
                <a:latin typeface="Arial" panose="020B0604020202020204" pitchFamily="34" charset="0"/>
              </a:rPr>
              <a:t>Sköter praktiska arrangemang som material, lokaler, transporter och mat till deltagare och funktionärer.</a:t>
            </a:r>
            <a:r>
              <a:rPr>
                <a:effectLst/>
              </a:rPr>
              <a:t> </a:t>
            </a:r>
            <a:endParaRPr lang="sv-SE"/>
          </a:p>
        </p:txBody>
      </p:sp>
    </p:spTree>
    <p:extLst>
      <p:ext uri="{BB962C8B-B14F-4D97-AF65-F5344CB8AC3E}">
        <p14:creationId xmlns:p14="http://schemas.microsoft.com/office/powerpoint/2010/main" val="1620195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CEF14D15-BD45-4210-A3CD-E2B397ACC2B3}"/>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9" name="Platshållare för innehåll 8" descr="A candid photograph showing engaged parents collaborating at a youth sports event, with some organizing materials, others assisting at a café counter, and a few coordinating with event staff. The setting should convey teamwork, active participation, and a welcoming atmosphere. No visible or implied text, letters, or words should appear anywhere in the image. The composition should highlight the sense of community and shared responsibility">
            <a:extLst>
              <a:ext uri="{FF2B5EF4-FFF2-40B4-BE49-F238E27FC236}">
                <a16:creationId xmlns:a16="http://schemas.microsoft.com/office/drawing/2014/main" id="{3BFA4088-EF05-494A-901C-C5BB13F9F13F}"/>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0" y="0"/>
            <a:ext cx="6858000" cy="6858000"/>
          </a:xfrm>
          <a:prstGeom prst="rect">
            <a:avLst/>
          </a:prstGeom>
        </p:spPr>
      </p:pic>
      <p:sp>
        <p:nvSpPr>
          <p:cNvPr id="6" name="Platshållare för datum 5">
            <a:extLst>
              <a:ext uri="{FF2B5EF4-FFF2-40B4-BE49-F238E27FC236}">
                <a16:creationId xmlns:a16="http://schemas.microsoft.com/office/drawing/2014/main" id="{55A01ED3-1792-29B3-778A-824BB6D0EDBB}"/>
              </a:ext>
            </a:extLst>
          </p:cNvPr>
          <p:cNvSpPr>
            <a:spLocks noGrp="1"/>
          </p:cNvSpPr>
          <p:nvPr>
            <p:ph type="dt" sz="half" idx="10"/>
          </p:nvPr>
        </p:nvSpPr>
        <p:spPr/>
        <p:txBody>
          <a:bodyPr/>
          <a:lstStyle/>
          <a:p>
            <a:pPr rtl="0"/>
            <a:r>
              <a:rPr lang="en-US"/>
              <a:t>11/14/2025</a:t>
            </a:r>
          </a:p>
        </p:txBody>
      </p:sp>
      <p:sp>
        <p:nvSpPr>
          <p:cNvPr id="7" name="Platshållare för bildnummer 6">
            <a:extLst>
              <a:ext uri="{FF2B5EF4-FFF2-40B4-BE49-F238E27FC236}">
                <a16:creationId xmlns:a16="http://schemas.microsoft.com/office/drawing/2014/main" id="{72197069-E691-1BCD-587E-20171DD736CC}"/>
              </a:ext>
            </a:extLst>
          </p:cNvPr>
          <p:cNvSpPr>
            <a:spLocks noGrp="1"/>
          </p:cNvSpPr>
          <p:nvPr>
            <p:ph type="sldNum" sz="quarter" idx="12"/>
          </p:nvPr>
        </p:nvSpPr>
        <p:spPr/>
        <p:txBody>
          <a:bodyPr/>
          <a:lstStyle/>
          <a:p>
            <a:pPr rtl="0"/>
            <a:fld id="{AEAA3239-9EA4-4A65-A281-97F994456D9F}" type="slidenum">
              <a:rPr lang="en-US" smtClean="0"/>
              <a:t>23</a:t>
            </a:fld>
            <a:endParaRPr lang="en-US"/>
          </a:p>
        </p:txBody>
      </p:sp>
      <p:sp>
        <p:nvSpPr>
          <p:cNvPr id="10" name="textruta 9">
            <a:extLst>
              <a:ext uri="{FF2B5EF4-FFF2-40B4-BE49-F238E27FC236}">
                <a16:creationId xmlns:a16="http://schemas.microsoft.com/office/drawing/2014/main" id="{4DEECA31-194F-4ADC-97AC-F4735AED5B11}"/>
              </a:ext>
            </a:extLst>
          </p:cNvPr>
          <p:cNvSpPr txBox="1"/>
          <p:nvPr/>
        </p:nvSpPr>
        <p:spPr>
          <a:xfrm>
            <a:off x="7200900" y="581025"/>
            <a:ext cx="4391025" cy="1005780"/>
          </a:xfrm>
          <a:prstGeom prst="rect">
            <a:avLst/>
          </a:prstGeom>
          <a:noFill/>
        </p:spPr>
        <p:txBody>
          <a:bodyPr wrap="square" rtlCol="0">
            <a:normAutofit fontScale="92500" lnSpcReduction="10000"/>
          </a:bodyPr>
          <a:lstStyle/>
          <a:p>
            <a:pPr marL="0" algn="l">
              <a:buNone/>
            </a:pPr>
            <a:r>
              <a:rPr sz="3600" b="1">
                <a:solidFill>
                  <a:srgbClr val="F952A3"/>
                </a:solidFill>
                <a:effectLst/>
                <a:latin typeface="Arial" panose="020B0604020202020204" pitchFamily="34" charset="0"/>
              </a:rPr>
              <a:t>FÖRÄLDRAENGAGEMANG &amp; INFO</a:t>
            </a:r>
            <a:r>
              <a:rPr>
                <a:effectLst/>
              </a:rPr>
              <a:t> </a:t>
            </a:r>
            <a:endParaRPr lang="sv-SE"/>
          </a:p>
        </p:txBody>
      </p:sp>
      <p:sp>
        <p:nvSpPr>
          <p:cNvPr id="11" name="textruta 10">
            <a:extLst>
              <a:ext uri="{FF2B5EF4-FFF2-40B4-BE49-F238E27FC236}">
                <a16:creationId xmlns:a16="http://schemas.microsoft.com/office/drawing/2014/main" id="{5681955B-7A66-4A8E-85FA-86B68CAD12DF}"/>
              </a:ext>
            </a:extLst>
          </p:cNvPr>
          <p:cNvSpPr txBox="1"/>
          <p:nvPr/>
        </p:nvSpPr>
        <p:spPr>
          <a:xfrm>
            <a:off x="7200900" y="1929705"/>
            <a:ext cx="4391025" cy="2608957"/>
          </a:xfrm>
          <a:prstGeom prst="rect">
            <a:avLst/>
          </a:prstGeom>
          <a:noFill/>
        </p:spPr>
        <p:txBody>
          <a:bodyPr wrap="square" rtlCol="0">
            <a:normAutofit fontScale="92500" lnSpcReduction="10000"/>
          </a:bodyPr>
          <a:lstStyle/>
          <a:p>
            <a:pPr marL="0" algn="l">
              <a:buNone/>
            </a:pPr>
            <a:r>
              <a:rPr sz="1350" b="1">
                <a:solidFill>
                  <a:srgbClr val="0D0B2C"/>
                </a:solidFill>
                <a:effectLst/>
                <a:latin typeface="Arial" panose="020B0604020202020204" pitchFamily="34" charset="0"/>
              </a:rPr>
              <a:t>Föräldrar som nyckelresurs</a:t>
            </a:r>
            <a:r>
              <a:rPr>
                <a:effectLst/>
              </a:rPr>
              <a:t> </a:t>
            </a:r>
          </a:p>
          <a:p>
            <a:pPr marL="0" algn="l">
              <a:spcBef>
                <a:spcPts val="750"/>
              </a:spcBef>
              <a:buNone/>
            </a:pPr>
            <a:r>
              <a:rPr sz="1350" b="0">
                <a:solidFill>
                  <a:srgbClr val="0D0B2C"/>
                </a:solidFill>
                <a:effectLst/>
                <a:latin typeface="Arial" panose="020B0604020202020204" pitchFamily="34" charset="0"/>
              </a:rPr>
              <a:t>Funktionärsinsatser, materialhantering och kafédrift driver cupens kvalitet och upplevelse.</a:t>
            </a:r>
            <a:r>
              <a:rPr>
                <a:effectLst/>
              </a:rPr>
              <a:t> </a:t>
            </a:r>
          </a:p>
          <a:p>
            <a:pPr marL="0" algn="l">
              <a:spcBef>
                <a:spcPts val="1050"/>
              </a:spcBef>
              <a:buNone/>
            </a:pPr>
            <a:r>
              <a:rPr sz="1350" b="1">
                <a:solidFill>
                  <a:srgbClr val="0D0B2C"/>
                </a:solidFill>
                <a:effectLst/>
                <a:latin typeface="Arial" panose="020B0604020202020204" pitchFamily="34" charset="0"/>
              </a:rPr>
              <a:t>Tydlig kommunikationsplan</a:t>
            </a:r>
            <a:r>
              <a:rPr>
                <a:effectLst/>
              </a:rPr>
              <a:t> </a:t>
            </a:r>
          </a:p>
          <a:p>
            <a:pPr marL="0" algn="l">
              <a:spcBef>
                <a:spcPts val="750"/>
              </a:spcBef>
              <a:buNone/>
            </a:pPr>
            <a:r>
              <a:rPr sz="1350" b="0">
                <a:solidFill>
                  <a:srgbClr val="0D0B2C"/>
                </a:solidFill>
                <a:effectLst/>
                <a:latin typeface="Arial" panose="020B0604020202020204" pitchFamily="34" charset="0"/>
              </a:rPr>
              <a:t>Schema, uppgifter och kontaktpersoner skickas ut i god tid för trygg samordning.</a:t>
            </a:r>
            <a:r>
              <a:rPr>
                <a:effectLst/>
              </a:rPr>
              <a:t> </a:t>
            </a:r>
          </a:p>
          <a:p>
            <a:pPr marL="0" algn="l">
              <a:spcBef>
                <a:spcPts val="1050"/>
              </a:spcBef>
              <a:buNone/>
            </a:pPr>
            <a:r>
              <a:rPr sz="1350" b="1">
                <a:solidFill>
                  <a:srgbClr val="0D0B2C"/>
                </a:solidFill>
                <a:effectLst/>
                <a:latin typeface="Arial" panose="020B0604020202020204" pitchFamily="34" charset="0"/>
              </a:rPr>
              <a:t>Effekt: hög delaktighet</a:t>
            </a:r>
            <a:r>
              <a:rPr>
                <a:effectLst/>
              </a:rPr>
              <a:t> </a:t>
            </a:r>
          </a:p>
          <a:p>
            <a:pPr marL="0" algn="l">
              <a:spcBef>
                <a:spcPts val="750"/>
              </a:spcBef>
              <a:buNone/>
            </a:pPr>
            <a:r>
              <a:rPr sz="1350" b="0">
                <a:solidFill>
                  <a:srgbClr val="0D0B2C"/>
                </a:solidFill>
                <a:effectLst/>
                <a:latin typeface="Arial" panose="020B0604020202020204" pitchFamily="34" charset="0"/>
              </a:rPr>
              <a:t>Minskar organisatoriska utmaningar och skapar samsyn kring förväntningar.</a:t>
            </a:r>
            <a:r>
              <a:rPr>
                <a:effectLst/>
              </a:rPr>
              <a:t> </a:t>
            </a:r>
            <a:endParaRPr lang="sv-SE"/>
          </a:p>
        </p:txBody>
      </p:sp>
    </p:spTree>
    <p:extLst>
      <p:ext uri="{BB962C8B-B14F-4D97-AF65-F5344CB8AC3E}">
        <p14:creationId xmlns:p14="http://schemas.microsoft.com/office/powerpoint/2010/main" val="3531395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CA22699F-CF1C-4A18-AF1D-0C8119E7DCB8}"/>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Platshållare för innehåll 3">
            <a:extLst>
              <a:ext uri="{FF2B5EF4-FFF2-40B4-BE49-F238E27FC236}">
                <a16:creationId xmlns:a16="http://schemas.microsoft.com/office/drawing/2014/main" id="{7263523B-EFC0-3C5C-0E3E-BBAC15052565}"/>
              </a:ext>
            </a:extLst>
          </p:cNvPr>
          <p:cNvSpPr>
            <a:spLocks noGrp="1"/>
          </p:cNvSpPr>
          <p:nvPr>
            <p:ph sz="quarter" idx="16"/>
          </p:nvPr>
        </p:nvSpPr>
        <p:spPr>
          <a:xfrm>
            <a:off x="695325" y="4200525"/>
            <a:ext cx="11487150" cy="1847850"/>
          </a:xfrm>
        </p:spPr>
        <p:txBody>
          <a:bodyPr>
            <a:normAutofit/>
          </a:bodyPr>
          <a:lstStyle/>
          <a:p>
            <a:pPr marL="0" marR="0" indent="0" algn="l">
              <a:buNone/>
            </a:pPr>
            <a:r>
              <a:rPr sz="6300" b="1" dirty="0">
                <a:solidFill>
                  <a:srgbClr val="F5EFE5"/>
                </a:solidFill>
                <a:effectLst/>
                <a:latin typeface="Arial" panose="020B0604020202020204" pitchFamily="34" charset="0"/>
              </a:rPr>
              <a:t>PROVSPEL</a:t>
            </a:r>
            <a:endParaRPr lang="sv-SE" dirty="0"/>
          </a:p>
        </p:txBody>
      </p:sp>
      <p:sp>
        <p:nvSpPr>
          <p:cNvPr id="6" name="Platshållare för datum 5">
            <a:extLst>
              <a:ext uri="{FF2B5EF4-FFF2-40B4-BE49-F238E27FC236}">
                <a16:creationId xmlns:a16="http://schemas.microsoft.com/office/drawing/2014/main" id="{687AF435-FFB8-A21A-87D0-B126AE429C85}"/>
              </a:ext>
            </a:extLst>
          </p:cNvPr>
          <p:cNvSpPr>
            <a:spLocks noGrp="1"/>
          </p:cNvSpPr>
          <p:nvPr>
            <p:ph type="dt" sz="half" idx="10"/>
          </p:nvPr>
        </p:nvSpPr>
        <p:spPr/>
        <p:txBody>
          <a:bodyPr/>
          <a:lstStyle/>
          <a:p>
            <a:pPr rtl="0"/>
            <a:r>
              <a:rPr lang="en-US"/>
              <a:t>11/14/2025</a:t>
            </a:r>
          </a:p>
        </p:txBody>
      </p:sp>
      <p:sp>
        <p:nvSpPr>
          <p:cNvPr id="7" name="Platshållare för bildnummer 6">
            <a:extLst>
              <a:ext uri="{FF2B5EF4-FFF2-40B4-BE49-F238E27FC236}">
                <a16:creationId xmlns:a16="http://schemas.microsoft.com/office/drawing/2014/main" id="{694CB6D7-0D5C-865D-02BE-F218B7ACF860}"/>
              </a:ext>
            </a:extLst>
          </p:cNvPr>
          <p:cNvSpPr>
            <a:spLocks noGrp="1"/>
          </p:cNvSpPr>
          <p:nvPr>
            <p:ph type="sldNum" sz="quarter" idx="12"/>
          </p:nvPr>
        </p:nvSpPr>
        <p:spPr/>
        <p:txBody>
          <a:bodyPr/>
          <a:lstStyle/>
          <a:p>
            <a:pPr rtl="0"/>
            <a:fld id="{AEAA3239-9EA4-4A65-A281-97F994456D9F}" type="slidenum">
              <a:rPr lang="en-US" smtClean="0"/>
              <a:t>24</a:t>
            </a:fld>
            <a:endParaRPr lang="en-US"/>
          </a:p>
        </p:txBody>
      </p:sp>
    </p:spTree>
    <p:extLst>
      <p:ext uri="{BB962C8B-B14F-4D97-AF65-F5344CB8AC3E}">
        <p14:creationId xmlns:p14="http://schemas.microsoft.com/office/powerpoint/2010/main" val="1779060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C5A001FA-1D03-4784-A0AC-9C30B5A32002}"/>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9" name="Platshållare för innehåll 8" descr="A dynamic scene showing a youth football player participating in a tryout session on a well-maintained pitch, with coaches observing and taking notes in the background. The image should capture the energy and focus of the evaluation process, including players interacting and demonstrating skills. No visible or implied text, letters, or words should appear anywhere in the image. The composition should highlight teamwork, assessment, and development">
            <a:extLst>
              <a:ext uri="{FF2B5EF4-FFF2-40B4-BE49-F238E27FC236}">
                <a16:creationId xmlns:a16="http://schemas.microsoft.com/office/drawing/2014/main" id="{47FFD475-BDC4-40D8-907C-3206104458FB}"/>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0" y="0"/>
            <a:ext cx="6858000" cy="6858000"/>
          </a:xfrm>
          <a:prstGeom prst="rect">
            <a:avLst/>
          </a:prstGeom>
        </p:spPr>
      </p:pic>
      <p:sp>
        <p:nvSpPr>
          <p:cNvPr id="6" name="Platshållare för datum 5">
            <a:extLst>
              <a:ext uri="{FF2B5EF4-FFF2-40B4-BE49-F238E27FC236}">
                <a16:creationId xmlns:a16="http://schemas.microsoft.com/office/drawing/2014/main" id="{E6BD80B4-5193-D23C-C842-DFD35C038D1A}"/>
              </a:ext>
            </a:extLst>
          </p:cNvPr>
          <p:cNvSpPr>
            <a:spLocks noGrp="1"/>
          </p:cNvSpPr>
          <p:nvPr>
            <p:ph type="dt" sz="half" idx="10"/>
          </p:nvPr>
        </p:nvSpPr>
        <p:spPr/>
        <p:txBody>
          <a:bodyPr/>
          <a:lstStyle/>
          <a:p>
            <a:pPr rtl="0"/>
            <a:r>
              <a:rPr lang="en-US"/>
              <a:t>11/14/2025</a:t>
            </a:r>
          </a:p>
        </p:txBody>
      </p:sp>
      <p:sp>
        <p:nvSpPr>
          <p:cNvPr id="7" name="Platshållare för bildnummer 6">
            <a:extLst>
              <a:ext uri="{FF2B5EF4-FFF2-40B4-BE49-F238E27FC236}">
                <a16:creationId xmlns:a16="http://schemas.microsoft.com/office/drawing/2014/main" id="{820DBA51-6774-E8FB-F475-240F5681CB99}"/>
              </a:ext>
            </a:extLst>
          </p:cNvPr>
          <p:cNvSpPr>
            <a:spLocks noGrp="1"/>
          </p:cNvSpPr>
          <p:nvPr>
            <p:ph type="sldNum" sz="quarter" idx="12"/>
          </p:nvPr>
        </p:nvSpPr>
        <p:spPr/>
        <p:txBody>
          <a:bodyPr/>
          <a:lstStyle/>
          <a:p>
            <a:pPr rtl="0"/>
            <a:fld id="{AEAA3239-9EA4-4A65-A281-97F994456D9F}" type="slidenum">
              <a:rPr lang="en-US" smtClean="0"/>
              <a:t>25</a:t>
            </a:fld>
            <a:endParaRPr lang="en-US"/>
          </a:p>
        </p:txBody>
      </p:sp>
      <p:sp>
        <p:nvSpPr>
          <p:cNvPr id="10" name="textruta 9">
            <a:extLst>
              <a:ext uri="{FF2B5EF4-FFF2-40B4-BE49-F238E27FC236}">
                <a16:creationId xmlns:a16="http://schemas.microsoft.com/office/drawing/2014/main" id="{017BE679-963D-43D5-94CF-448B87F36483}"/>
              </a:ext>
            </a:extLst>
          </p:cNvPr>
          <p:cNvSpPr txBox="1"/>
          <p:nvPr/>
        </p:nvSpPr>
        <p:spPr>
          <a:xfrm>
            <a:off x="7200900" y="581025"/>
            <a:ext cx="4391025" cy="1005780"/>
          </a:xfrm>
          <a:prstGeom prst="rect">
            <a:avLst/>
          </a:prstGeom>
          <a:noFill/>
        </p:spPr>
        <p:txBody>
          <a:bodyPr wrap="square" rtlCol="0">
            <a:normAutofit fontScale="92500" lnSpcReduction="10000"/>
          </a:bodyPr>
          <a:lstStyle/>
          <a:p>
            <a:pPr marL="0" algn="l">
              <a:buNone/>
            </a:pPr>
            <a:r>
              <a:rPr sz="3600" b="1">
                <a:solidFill>
                  <a:srgbClr val="F952A3"/>
                </a:solidFill>
                <a:effectLst/>
                <a:latin typeface="Arial" panose="020B0604020202020204" pitchFamily="34" charset="0"/>
              </a:rPr>
              <a:t>PROVSPEL OCH UTVECKLING</a:t>
            </a:r>
            <a:r>
              <a:rPr>
                <a:effectLst/>
              </a:rPr>
              <a:t> </a:t>
            </a:r>
            <a:endParaRPr lang="sv-SE"/>
          </a:p>
        </p:txBody>
      </p:sp>
      <p:sp>
        <p:nvSpPr>
          <p:cNvPr id="11" name="textruta 10">
            <a:extLst>
              <a:ext uri="{FF2B5EF4-FFF2-40B4-BE49-F238E27FC236}">
                <a16:creationId xmlns:a16="http://schemas.microsoft.com/office/drawing/2014/main" id="{05618F09-165C-41A3-B825-28D6890A9D16}"/>
              </a:ext>
            </a:extLst>
          </p:cNvPr>
          <p:cNvSpPr txBox="1"/>
          <p:nvPr/>
        </p:nvSpPr>
        <p:spPr>
          <a:xfrm>
            <a:off x="7200900" y="1929705"/>
            <a:ext cx="4391025" cy="3580209"/>
          </a:xfrm>
          <a:prstGeom prst="rect">
            <a:avLst/>
          </a:prstGeom>
          <a:noFill/>
        </p:spPr>
        <p:txBody>
          <a:bodyPr wrap="square" rtlCol="0">
            <a:normAutofit fontScale="92500" lnSpcReduction="10000"/>
          </a:bodyPr>
          <a:lstStyle/>
          <a:p>
            <a:pPr marL="0" algn="l">
              <a:buNone/>
            </a:pPr>
            <a:r>
              <a:rPr sz="1350" b="1">
                <a:solidFill>
                  <a:srgbClr val="0D0B2C"/>
                </a:solidFill>
                <a:effectLst/>
                <a:latin typeface="Arial" panose="020B0604020202020204" pitchFamily="34" charset="0"/>
              </a:rPr>
              <a:t>Anmälan</a:t>
            </a:r>
            <a:r>
              <a:rPr>
                <a:effectLst/>
              </a:rPr>
              <a:t> </a:t>
            </a:r>
          </a:p>
          <a:p>
            <a:pPr marL="0" algn="l">
              <a:spcBef>
                <a:spcPts val="750"/>
              </a:spcBef>
              <a:buNone/>
            </a:pPr>
            <a:r>
              <a:rPr sz="1350" b="0">
                <a:solidFill>
                  <a:srgbClr val="0D0B2C"/>
                </a:solidFill>
                <a:effectLst/>
                <a:latin typeface="Arial" panose="020B0604020202020204" pitchFamily="34" charset="0"/>
              </a:rPr>
              <a:t>Spelaren skickar intresse och grundinfo via formulär på vårt Instagram.</a:t>
            </a:r>
            <a:r>
              <a:rPr>
                <a:effectLst/>
              </a:rPr>
              <a:t> </a:t>
            </a:r>
          </a:p>
          <a:p>
            <a:pPr marL="0" algn="l">
              <a:spcBef>
                <a:spcPts val="1200"/>
              </a:spcBef>
              <a:buNone/>
            </a:pPr>
            <a:r>
              <a:rPr sz="1350" b="1">
                <a:solidFill>
                  <a:srgbClr val="0D0B2C"/>
                </a:solidFill>
                <a:effectLst/>
                <a:latin typeface="Arial" panose="020B0604020202020204" pitchFamily="34" charset="0"/>
              </a:rPr>
              <a:t>Inbjudan &amp; planering</a:t>
            </a:r>
            <a:r>
              <a:rPr>
                <a:effectLst/>
              </a:rPr>
              <a:t> </a:t>
            </a:r>
          </a:p>
          <a:p>
            <a:pPr marL="0" algn="l">
              <a:spcBef>
                <a:spcPts val="750"/>
              </a:spcBef>
              <a:buNone/>
            </a:pPr>
            <a:r>
              <a:rPr sz="1350" b="0">
                <a:solidFill>
                  <a:srgbClr val="0D0B2C"/>
                </a:solidFill>
                <a:effectLst/>
                <a:latin typeface="Arial" panose="020B0604020202020204" pitchFamily="34" charset="0"/>
              </a:rPr>
              <a:t>Tränare bokar provträningar och informerar om tider, utrustning och förväntningar.</a:t>
            </a:r>
            <a:r>
              <a:rPr>
                <a:effectLst/>
              </a:rPr>
              <a:t> </a:t>
            </a:r>
          </a:p>
          <a:p>
            <a:pPr marL="0" algn="l">
              <a:spcBef>
                <a:spcPts val="1200"/>
              </a:spcBef>
              <a:buNone/>
            </a:pPr>
            <a:r>
              <a:rPr sz="1350" b="1">
                <a:solidFill>
                  <a:srgbClr val="0D0B2C"/>
                </a:solidFill>
                <a:effectLst/>
                <a:latin typeface="Arial" panose="020B0604020202020204" pitchFamily="34" charset="0"/>
              </a:rPr>
              <a:t>Träning &amp; observation</a:t>
            </a:r>
            <a:r>
              <a:rPr>
                <a:effectLst/>
              </a:rPr>
              <a:t> </a:t>
            </a:r>
          </a:p>
          <a:p>
            <a:pPr marL="0" algn="l">
              <a:spcBef>
                <a:spcPts val="750"/>
              </a:spcBef>
              <a:buNone/>
            </a:pPr>
            <a:r>
              <a:rPr sz="1350" b="0">
                <a:solidFill>
                  <a:srgbClr val="0D0B2C"/>
                </a:solidFill>
                <a:effectLst/>
                <a:latin typeface="Arial" panose="020B0604020202020204" pitchFamily="34" charset="0"/>
              </a:rPr>
              <a:t>Teknik, speluppfattning och socialt samspel bedöms i övningar och spelsituationer.</a:t>
            </a:r>
            <a:r>
              <a:rPr>
                <a:effectLst/>
              </a:rPr>
              <a:t> </a:t>
            </a:r>
          </a:p>
          <a:p>
            <a:pPr marL="0" algn="l">
              <a:spcBef>
                <a:spcPts val="1200"/>
              </a:spcBef>
              <a:buNone/>
            </a:pPr>
            <a:r>
              <a:rPr sz="1350" b="1">
                <a:solidFill>
                  <a:srgbClr val="0D0B2C"/>
                </a:solidFill>
                <a:effectLst/>
                <a:latin typeface="Arial" panose="020B0604020202020204" pitchFamily="34" charset="0"/>
              </a:rPr>
              <a:t>Feedback &amp; beslut</a:t>
            </a:r>
            <a:r>
              <a:rPr>
                <a:effectLst/>
              </a:rPr>
              <a:t> </a:t>
            </a:r>
          </a:p>
          <a:p>
            <a:pPr marL="0" algn="l">
              <a:spcBef>
                <a:spcPts val="750"/>
              </a:spcBef>
              <a:buNone/>
            </a:pPr>
            <a:r>
              <a:rPr sz="1350" b="0">
                <a:solidFill>
                  <a:srgbClr val="0D0B2C"/>
                </a:solidFill>
                <a:effectLst/>
                <a:latin typeface="Arial" panose="020B0604020202020204" pitchFamily="34" charset="0"/>
              </a:rPr>
              <a:t>Kandidaten får tydlig återkoppling och besked, med transparent motivering.</a:t>
            </a:r>
            <a:r>
              <a:rPr>
                <a:effectLst/>
              </a:rPr>
              <a:t> </a:t>
            </a:r>
            <a:endParaRPr lang="sv-SE"/>
          </a:p>
        </p:txBody>
      </p:sp>
    </p:spTree>
    <p:extLst>
      <p:ext uri="{BB962C8B-B14F-4D97-AF65-F5344CB8AC3E}">
        <p14:creationId xmlns:p14="http://schemas.microsoft.com/office/powerpoint/2010/main" val="3723148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FDCEF8F6-0AAC-428D-9585-60344CDFDAEB}"/>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Platshållare för innehåll 3">
            <a:extLst>
              <a:ext uri="{FF2B5EF4-FFF2-40B4-BE49-F238E27FC236}">
                <a16:creationId xmlns:a16="http://schemas.microsoft.com/office/drawing/2014/main" id="{147DA0B3-83E5-58B0-6861-32D5CCF7DBF1}"/>
              </a:ext>
            </a:extLst>
          </p:cNvPr>
          <p:cNvSpPr>
            <a:spLocks noGrp="1"/>
          </p:cNvSpPr>
          <p:nvPr>
            <p:ph sz="quarter" idx="16"/>
          </p:nvPr>
        </p:nvSpPr>
        <p:spPr>
          <a:xfrm>
            <a:off x="733425" y="962025"/>
            <a:ext cx="10953750" cy="502890"/>
          </a:xfrm>
        </p:spPr>
        <p:txBody>
          <a:bodyPr>
            <a:normAutofit fontScale="70000" lnSpcReduction="20000"/>
          </a:bodyPr>
          <a:lstStyle/>
          <a:p>
            <a:pPr marL="0" indent="0" algn="l">
              <a:buNone/>
            </a:pPr>
            <a:r>
              <a:rPr sz="3600" b="1">
                <a:solidFill>
                  <a:srgbClr val="F952A3"/>
                </a:solidFill>
                <a:effectLst/>
                <a:latin typeface="Arial" panose="020B0604020202020204" pitchFamily="34" charset="0"/>
              </a:rPr>
              <a:t>SAMMANFATTNING: TILLSAMMANS FRAMÅT</a:t>
            </a:r>
            <a:r>
              <a:rPr>
                <a:effectLst/>
              </a:rPr>
              <a:t> </a:t>
            </a:r>
            <a:endParaRPr lang="sv-SE"/>
          </a:p>
        </p:txBody>
      </p:sp>
      <p:sp>
        <p:nvSpPr>
          <p:cNvPr id="6" name="Platshållare för datum 5">
            <a:extLst>
              <a:ext uri="{FF2B5EF4-FFF2-40B4-BE49-F238E27FC236}">
                <a16:creationId xmlns:a16="http://schemas.microsoft.com/office/drawing/2014/main" id="{57BE970C-2AB2-15CD-13CE-A3AE594D029F}"/>
              </a:ext>
            </a:extLst>
          </p:cNvPr>
          <p:cNvSpPr>
            <a:spLocks noGrp="1"/>
          </p:cNvSpPr>
          <p:nvPr>
            <p:ph type="dt" sz="half" idx="10"/>
          </p:nvPr>
        </p:nvSpPr>
        <p:spPr/>
        <p:txBody>
          <a:bodyPr/>
          <a:lstStyle/>
          <a:p>
            <a:pPr rtl="0"/>
            <a:r>
              <a:rPr lang="en-US"/>
              <a:t>11/14/2025</a:t>
            </a:r>
          </a:p>
        </p:txBody>
      </p:sp>
      <p:sp>
        <p:nvSpPr>
          <p:cNvPr id="7" name="Platshållare för bildnummer 6">
            <a:extLst>
              <a:ext uri="{FF2B5EF4-FFF2-40B4-BE49-F238E27FC236}">
                <a16:creationId xmlns:a16="http://schemas.microsoft.com/office/drawing/2014/main" id="{73FB9163-10E7-3603-041B-2D07C4ABB9AE}"/>
              </a:ext>
            </a:extLst>
          </p:cNvPr>
          <p:cNvSpPr>
            <a:spLocks noGrp="1"/>
          </p:cNvSpPr>
          <p:nvPr>
            <p:ph type="sldNum" sz="quarter" idx="12"/>
          </p:nvPr>
        </p:nvSpPr>
        <p:spPr/>
        <p:txBody>
          <a:bodyPr/>
          <a:lstStyle/>
          <a:p>
            <a:pPr rtl="0"/>
            <a:fld id="{AEAA3239-9EA4-4A65-A281-97F994456D9F}" type="slidenum">
              <a:rPr lang="en-US" smtClean="0"/>
              <a:t>26</a:t>
            </a:fld>
            <a:endParaRPr lang="en-US"/>
          </a:p>
        </p:txBody>
      </p:sp>
      <p:sp>
        <p:nvSpPr>
          <p:cNvPr id="9" name="textruta 8">
            <a:extLst>
              <a:ext uri="{FF2B5EF4-FFF2-40B4-BE49-F238E27FC236}">
                <a16:creationId xmlns:a16="http://schemas.microsoft.com/office/drawing/2014/main" id="{16E9F177-5686-499D-B510-F77A1A6ED053}"/>
              </a:ext>
            </a:extLst>
          </p:cNvPr>
          <p:cNvSpPr txBox="1"/>
          <p:nvPr/>
        </p:nvSpPr>
        <p:spPr>
          <a:xfrm>
            <a:off x="733425" y="2776835"/>
            <a:ext cx="2524125" cy="1146720"/>
          </a:xfrm>
          <a:prstGeom prst="rect">
            <a:avLst/>
          </a:prstGeom>
          <a:noFill/>
        </p:spPr>
        <p:txBody>
          <a:bodyPr wrap="square" rtlCol="0">
            <a:normAutofit fontScale="92500"/>
          </a:bodyPr>
          <a:lstStyle/>
          <a:p>
            <a:pPr marL="0" algn="l">
              <a:buNone/>
            </a:pPr>
            <a:r>
              <a:rPr sz="1350" b="1">
                <a:solidFill>
                  <a:srgbClr val="0D0B2C"/>
                </a:solidFill>
                <a:effectLst/>
                <a:latin typeface="Arial" panose="020B0604020202020204" pitchFamily="34" charset="0"/>
              </a:rPr>
              <a:t>Vision och värdegrund</a:t>
            </a:r>
            <a:r>
              <a:rPr>
                <a:effectLst/>
              </a:rPr>
              <a:t> </a:t>
            </a:r>
          </a:p>
          <a:p>
            <a:pPr marL="0" algn="l">
              <a:spcBef>
                <a:spcPts val="1200"/>
              </a:spcBef>
              <a:buNone/>
            </a:pPr>
            <a:r>
              <a:rPr sz="1350" b="0">
                <a:solidFill>
                  <a:srgbClr val="0D0B2C"/>
                </a:solidFill>
                <a:effectLst/>
                <a:latin typeface="Arial" panose="020B0604020202020204" pitchFamily="34" charset="0"/>
              </a:rPr>
              <a:t>Vi enas kring en tydlig riktning och gemensamma värden som vägleder beslut och beteenden.</a:t>
            </a:r>
            <a:r>
              <a:rPr>
                <a:effectLst/>
              </a:rPr>
              <a:t> </a:t>
            </a:r>
            <a:endParaRPr lang="sv-SE"/>
          </a:p>
        </p:txBody>
      </p:sp>
      <p:sp>
        <p:nvSpPr>
          <p:cNvPr id="10" name="textruta 9">
            <a:extLst>
              <a:ext uri="{FF2B5EF4-FFF2-40B4-BE49-F238E27FC236}">
                <a16:creationId xmlns:a16="http://schemas.microsoft.com/office/drawing/2014/main" id="{25501FCE-850F-4BD5-BE6C-B0C56DD389D7}"/>
              </a:ext>
            </a:extLst>
          </p:cNvPr>
          <p:cNvSpPr txBox="1"/>
          <p:nvPr/>
        </p:nvSpPr>
        <p:spPr>
          <a:xfrm>
            <a:off x="3543300" y="2776835"/>
            <a:ext cx="2524125" cy="1146720"/>
          </a:xfrm>
          <a:prstGeom prst="rect">
            <a:avLst/>
          </a:prstGeom>
          <a:noFill/>
        </p:spPr>
        <p:txBody>
          <a:bodyPr wrap="square" rtlCol="0">
            <a:normAutofit fontScale="92500"/>
          </a:bodyPr>
          <a:lstStyle/>
          <a:p>
            <a:pPr marL="0" algn="l">
              <a:buNone/>
            </a:pPr>
            <a:r>
              <a:rPr sz="1350" b="1">
                <a:solidFill>
                  <a:srgbClr val="0D0B2C"/>
                </a:solidFill>
                <a:effectLst/>
                <a:latin typeface="Arial" panose="020B0604020202020204" pitchFamily="34" charset="0"/>
              </a:rPr>
              <a:t>Roller och ansvar</a:t>
            </a:r>
            <a:r>
              <a:rPr>
                <a:effectLst/>
              </a:rPr>
              <a:t> </a:t>
            </a:r>
          </a:p>
          <a:p>
            <a:pPr marL="0" algn="l">
              <a:spcBef>
                <a:spcPts val="1200"/>
              </a:spcBef>
              <a:buNone/>
            </a:pPr>
            <a:r>
              <a:rPr sz="1350" b="0">
                <a:solidFill>
                  <a:srgbClr val="0D0B2C"/>
                </a:solidFill>
                <a:effectLst/>
                <a:latin typeface="Arial" panose="020B0604020202020204" pitchFamily="34" charset="0"/>
              </a:rPr>
              <a:t>Klart definierade uppgifter skapar trygghet, effektivitet och bättre samspel i verksamheten.</a:t>
            </a:r>
            <a:r>
              <a:rPr>
                <a:effectLst/>
              </a:rPr>
              <a:t> </a:t>
            </a:r>
            <a:endParaRPr lang="sv-SE"/>
          </a:p>
        </p:txBody>
      </p:sp>
      <p:sp>
        <p:nvSpPr>
          <p:cNvPr id="11" name="textruta 10">
            <a:extLst>
              <a:ext uri="{FF2B5EF4-FFF2-40B4-BE49-F238E27FC236}">
                <a16:creationId xmlns:a16="http://schemas.microsoft.com/office/drawing/2014/main" id="{748A81B4-F889-4276-A266-1A7768355F5E}"/>
              </a:ext>
            </a:extLst>
          </p:cNvPr>
          <p:cNvSpPr txBox="1"/>
          <p:nvPr/>
        </p:nvSpPr>
        <p:spPr>
          <a:xfrm>
            <a:off x="6353175" y="2776835"/>
            <a:ext cx="2524125" cy="1146720"/>
          </a:xfrm>
          <a:prstGeom prst="rect">
            <a:avLst/>
          </a:prstGeom>
          <a:noFill/>
        </p:spPr>
        <p:txBody>
          <a:bodyPr wrap="square" rtlCol="0">
            <a:normAutofit lnSpcReduction="10000"/>
          </a:bodyPr>
          <a:lstStyle/>
          <a:p>
            <a:pPr marL="0" algn="l">
              <a:buNone/>
            </a:pPr>
            <a:r>
              <a:rPr sz="1350" b="1">
                <a:solidFill>
                  <a:srgbClr val="0D0B2C"/>
                </a:solidFill>
                <a:effectLst/>
                <a:latin typeface="Arial" panose="020B0604020202020204" pitchFamily="34" charset="0"/>
              </a:rPr>
              <a:t>Samarbete och lagkänsla</a:t>
            </a:r>
            <a:r>
              <a:rPr>
                <a:effectLst/>
              </a:rPr>
              <a:t> </a:t>
            </a:r>
          </a:p>
          <a:p>
            <a:pPr marL="0" algn="l">
              <a:spcBef>
                <a:spcPts val="1200"/>
              </a:spcBef>
              <a:buNone/>
            </a:pPr>
            <a:r>
              <a:rPr sz="1350" b="0">
                <a:solidFill>
                  <a:srgbClr val="0D0B2C"/>
                </a:solidFill>
                <a:effectLst/>
                <a:latin typeface="Arial" panose="020B0604020202020204" pitchFamily="34" charset="0"/>
              </a:rPr>
              <a:t>Tydliga mål och stöd mellan alla roller bygger stark kultur och utvecklar våra spelare.</a:t>
            </a:r>
            <a:r>
              <a:rPr>
                <a:effectLst/>
              </a:rPr>
              <a:t> </a:t>
            </a:r>
            <a:endParaRPr lang="sv-SE"/>
          </a:p>
        </p:txBody>
      </p:sp>
      <p:sp>
        <p:nvSpPr>
          <p:cNvPr id="12" name="textruta 11">
            <a:extLst>
              <a:ext uri="{FF2B5EF4-FFF2-40B4-BE49-F238E27FC236}">
                <a16:creationId xmlns:a16="http://schemas.microsoft.com/office/drawing/2014/main" id="{781C43C1-6121-4DDA-B36D-7B2F6A40330F}"/>
              </a:ext>
            </a:extLst>
          </p:cNvPr>
          <p:cNvSpPr txBox="1"/>
          <p:nvPr/>
        </p:nvSpPr>
        <p:spPr>
          <a:xfrm>
            <a:off x="9163050" y="2776835"/>
            <a:ext cx="2524125" cy="1146720"/>
          </a:xfrm>
          <a:prstGeom prst="rect">
            <a:avLst/>
          </a:prstGeom>
          <a:noFill/>
        </p:spPr>
        <p:txBody>
          <a:bodyPr wrap="square" rtlCol="0">
            <a:normAutofit lnSpcReduction="10000"/>
          </a:bodyPr>
          <a:lstStyle/>
          <a:p>
            <a:pPr marL="0" algn="l">
              <a:buNone/>
            </a:pPr>
            <a:r>
              <a:rPr sz="1350" b="1">
                <a:solidFill>
                  <a:srgbClr val="0D0B2C"/>
                </a:solidFill>
                <a:effectLst/>
                <a:latin typeface="Arial" panose="020B0604020202020204" pitchFamily="34" charset="0"/>
              </a:rPr>
              <a:t>Föräldraengagemang</a:t>
            </a:r>
            <a:r>
              <a:rPr>
                <a:effectLst/>
              </a:rPr>
              <a:t> </a:t>
            </a:r>
          </a:p>
          <a:p>
            <a:pPr marL="0" algn="l">
              <a:spcBef>
                <a:spcPts val="1200"/>
              </a:spcBef>
              <a:buNone/>
            </a:pPr>
            <a:r>
              <a:rPr sz="1350" b="0">
                <a:solidFill>
                  <a:srgbClr val="0D0B2C"/>
                </a:solidFill>
                <a:effectLst/>
                <a:latin typeface="Arial" panose="020B0604020202020204" pitchFamily="34" charset="0"/>
              </a:rPr>
              <a:t>Ert aktiva stöd är avgörande för trivsel, kvalitet och Ekeby BK:s gemensamma framgång.</a:t>
            </a:r>
            <a:r>
              <a:rPr>
                <a:effectLst/>
              </a:rPr>
              <a:t> </a:t>
            </a:r>
            <a:endParaRPr lang="sv-SE"/>
          </a:p>
        </p:txBody>
      </p:sp>
      <p:sp>
        <p:nvSpPr>
          <p:cNvPr id="13" name="textruta 12">
            <a:extLst>
              <a:ext uri="{FF2B5EF4-FFF2-40B4-BE49-F238E27FC236}">
                <a16:creationId xmlns:a16="http://schemas.microsoft.com/office/drawing/2014/main" id="{A08A1EF4-D866-4370-A91B-01AEF9A3F933}"/>
              </a:ext>
            </a:extLst>
          </p:cNvPr>
          <p:cNvSpPr txBox="1"/>
          <p:nvPr/>
        </p:nvSpPr>
        <p:spPr>
          <a:xfrm>
            <a:off x="733425" y="5527030"/>
            <a:ext cx="10953750" cy="257175"/>
          </a:xfrm>
          <a:prstGeom prst="rect">
            <a:avLst/>
          </a:prstGeom>
          <a:noFill/>
        </p:spPr>
        <p:txBody>
          <a:bodyPr wrap="square" rtlCol="0">
            <a:normAutofit fontScale="70000" lnSpcReduction="20000"/>
          </a:bodyPr>
          <a:lstStyle/>
          <a:p>
            <a:pPr marL="0" algn="l">
              <a:buNone/>
            </a:pPr>
            <a:r>
              <a:rPr sz="1350" b="0">
                <a:solidFill>
                  <a:srgbClr val="0D0B2C"/>
                </a:solidFill>
                <a:effectLst/>
                <a:latin typeface="Arial" panose="020B0604020202020204" pitchFamily="34" charset="0"/>
              </a:rPr>
              <a:t>Tack för ert deltagande och stöd!</a:t>
            </a:r>
            <a:r>
              <a:rPr>
                <a:effectLst/>
              </a:rPr>
              <a:t> </a:t>
            </a:r>
            <a:endParaRPr lang="sv-SE"/>
          </a:p>
        </p:txBody>
      </p:sp>
    </p:spTree>
    <p:extLst>
      <p:ext uri="{BB962C8B-B14F-4D97-AF65-F5344CB8AC3E}">
        <p14:creationId xmlns:p14="http://schemas.microsoft.com/office/powerpoint/2010/main" val="3021016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5DF72B9B-092B-4507-A385-8FC83A5D33D9}"/>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Platshållare för innehåll 3">
            <a:extLst>
              <a:ext uri="{FF2B5EF4-FFF2-40B4-BE49-F238E27FC236}">
                <a16:creationId xmlns:a16="http://schemas.microsoft.com/office/drawing/2014/main" id="{CD9254D1-457C-AA2B-5CB1-8D23474D1C8A}"/>
              </a:ext>
            </a:extLst>
          </p:cNvPr>
          <p:cNvSpPr>
            <a:spLocks noGrp="1"/>
          </p:cNvSpPr>
          <p:nvPr>
            <p:ph sz="quarter" idx="16"/>
          </p:nvPr>
        </p:nvSpPr>
        <p:spPr>
          <a:xfrm>
            <a:off x="695325" y="4200525"/>
            <a:ext cx="11487150" cy="1847850"/>
          </a:xfrm>
        </p:spPr>
        <p:txBody>
          <a:bodyPr>
            <a:normAutofit fontScale="92500"/>
          </a:bodyPr>
          <a:lstStyle/>
          <a:p>
            <a:pPr marL="0" marR="0" indent="0" algn="l">
              <a:buNone/>
            </a:pPr>
            <a:r>
              <a:rPr sz="6300" b="1">
                <a:solidFill>
                  <a:srgbClr val="F5EFE5"/>
                </a:solidFill>
                <a:effectLst/>
                <a:latin typeface="Arial" panose="020B0604020202020204" pitchFamily="34" charset="0"/>
              </a:rPr>
              <a:t>INLEDNING OCH DAGORDNING</a:t>
            </a:r>
            <a:r>
              <a:rPr>
                <a:effectLst/>
              </a:rPr>
              <a:t> </a:t>
            </a:r>
            <a:endParaRPr lang="sv-SE"/>
          </a:p>
        </p:txBody>
      </p:sp>
      <p:sp>
        <p:nvSpPr>
          <p:cNvPr id="6" name="Platshållare för datum 5">
            <a:extLst>
              <a:ext uri="{FF2B5EF4-FFF2-40B4-BE49-F238E27FC236}">
                <a16:creationId xmlns:a16="http://schemas.microsoft.com/office/drawing/2014/main" id="{A756811A-013A-9B0C-4EEC-5E4EC09A3A88}"/>
              </a:ext>
            </a:extLst>
          </p:cNvPr>
          <p:cNvSpPr>
            <a:spLocks noGrp="1"/>
          </p:cNvSpPr>
          <p:nvPr>
            <p:ph type="dt" sz="half" idx="10"/>
          </p:nvPr>
        </p:nvSpPr>
        <p:spPr/>
        <p:txBody>
          <a:bodyPr/>
          <a:lstStyle/>
          <a:p>
            <a:pPr rtl="0"/>
            <a:r>
              <a:rPr lang="en-US"/>
              <a:t>11/14/2025</a:t>
            </a:r>
          </a:p>
        </p:txBody>
      </p:sp>
      <p:sp>
        <p:nvSpPr>
          <p:cNvPr id="7" name="Platshållare för bildnummer 6">
            <a:extLst>
              <a:ext uri="{FF2B5EF4-FFF2-40B4-BE49-F238E27FC236}">
                <a16:creationId xmlns:a16="http://schemas.microsoft.com/office/drawing/2014/main" id="{F6704B89-D4CF-D692-3CE8-6DB5B4E549BA}"/>
              </a:ext>
            </a:extLst>
          </p:cNvPr>
          <p:cNvSpPr>
            <a:spLocks noGrp="1"/>
          </p:cNvSpPr>
          <p:nvPr>
            <p:ph type="sldNum" sz="quarter" idx="12"/>
          </p:nvPr>
        </p:nvSpPr>
        <p:spPr/>
        <p:txBody>
          <a:bodyPr/>
          <a:lstStyle/>
          <a:p>
            <a:pPr rtl="0"/>
            <a:fld id="{AEAA3239-9EA4-4A65-A281-97F994456D9F}" type="slidenum">
              <a:rPr lang="en-US" smtClean="0"/>
              <a:t>3</a:t>
            </a:fld>
            <a:endParaRPr lang="en-US"/>
          </a:p>
        </p:txBody>
      </p:sp>
    </p:spTree>
    <p:extLst>
      <p:ext uri="{BB962C8B-B14F-4D97-AF65-F5344CB8AC3E}">
        <p14:creationId xmlns:p14="http://schemas.microsoft.com/office/powerpoint/2010/main" val="2178566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06B8C32B-35DF-4203-9810-1D1874AD3501}"/>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9" name="Platshållare för innehåll 8" descr="A vibrant photograph of a youth football team gathering on a lush green field, with children and coaches smiling and interacting, set in a Swedish small-town environment. The atmosphere should feel welcoming and community-oriented, capturing teamwork and excitement. No visible or implied text, letters, or words should appear anywhere in the image. The composition should allow for a sense of group unity and anticipation for the meeting">
            <a:extLst>
              <a:ext uri="{FF2B5EF4-FFF2-40B4-BE49-F238E27FC236}">
                <a16:creationId xmlns:a16="http://schemas.microsoft.com/office/drawing/2014/main" id="{190727A5-DFF1-4289-9211-C56A4BB05ECC}"/>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0" y="0"/>
            <a:ext cx="6858000" cy="6858000"/>
          </a:xfrm>
          <a:prstGeom prst="rect">
            <a:avLst/>
          </a:prstGeom>
        </p:spPr>
      </p:pic>
      <p:sp>
        <p:nvSpPr>
          <p:cNvPr id="6" name="Platshållare för datum 5">
            <a:extLst>
              <a:ext uri="{FF2B5EF4-FFF2-40B4-BE49-F238E27FC236}">
                <a16:creationId xmlns:a16="http://schemas.microsoft.com/office/drawing/2014/main" id="{E113E416-BF65-C3EF-CD86-55FE5F772CE3}"/>
              </a:ext>
            </a:extLst>
          </p:cNvPr>
          <p:cNvSpPr>
            <a:spLocks noGrp="1"/>
          </p:cNvSpPr>
          <p:nvPr>
            <p:ph type="dt" sz="half" idx="10"/>
          </p:nvPr>
        </p:nvSpPr>
        <p:spPr/>
        <p:txBody>
          <a:bodyPr/>
          <a:lstStyle/>
          <a:p>
            <a:pPr rtl="0"/>
            <a:r>
              <a:rPr lang="en-US"/>
              <a:t>11/14/2025</a:t>
            </a:r>
          </a:p>
        </p:txBody>
      </p:sp>
      <p:sp>
        <p:nvSpPr>
          <p:cNvPr id="7" name="Platshållare för bildnummer 6">
            <a:extLst>
              <a:ext uri="{FF2B5EF4-FFF2-40B4-BE49-F238E27FC236}">
                <a16:creationId xmlns:a16="http://schemas.microsoft.com/office/drawing/2014/main" id="{8A53104B-A684-7A81-801A-E1088F41C493}"/>
              </a:ext>
            </a:extLst>
          </p:cNvPr>
          <p:cNvSpPr>
            <a:spLocks noGrp="1"/>
          </p:cNvSpPr>
          <p:nvPr>
            <p:ph type="sldNum" sz="quarter" idx="12"/>
          </p:nvPr>
        </p:nvSpPr>
        <p:spPr/>
        <p:txBody>
          <a:bodyPr/>
          <a:lstStyle/>
          <a:p>
            <a:pPr rtl="0"/>
            <a:fld id="{AEAA3239-9EA4-4A65-A281-97F994456D9F}" type="slidenum">
              <a:rPr lang="en-US" smtClean="0"/>
              <a:t>4</a:t>
            </a:fld>
            <a:endParaRPr lang="en-US"/>
          </a:p>
        </p:txBody>
      </p:sp>
      <p:sp>
        <p:nvSpPr>
          <p:cNvPr id="10" name="textruta 9">
            <a:extLst>
              <a:ext uri="{FF2B5EF4-FFF2-40B4-BE49-F238E27FC236}">
                <a16:creationId xmlns:a16="http://schemas.microsoft.com/office/drawing/2014/main" id="{CDC65FBF-F783-46CD-B869-163EE7F893A1}"/>
              </a:ext>
            </a:extLst>
          </p:cNvPr>
          <p:cNvSpPr txBox="1"/>
          <p:nvPr/>
        </p:nvSpPr>
        <p:spPr>
          <a:xfrm>
            <a:off x="7200900" y="581025"/>
            <a:ext cx="4391025" cy="1005780"/>
          </a:xfrm>
          <a:prstGeom prst="rect">
            <a:avLst/>
          </a:prstGeom>
          <a:noFill/>
        </p:spPr>
        <p:txBody>
          <a:bodyPr wrap="square" rtlCol="0">
            <a:normAutofit fontScale="92500" lnSpcReduction="10000"/>
          </a:bodyPr>
          <a:lstStyle/>
          <a:p>
            <a:pPr marL="0" algn="l">
              <a:buNone/>
            </a:pPr>
            <a:r>
              <a:rPr sz="3600" b="1">
                <a:solidFill>
                  <a:srgbClr val="F952A3"/>
                </a:solidFill>
                <a:effectLst/>
                <a:latin typeface="Arial" panose="020B0604020202020204" pitchFamily="34" charset="0"/>
              </a:rPr>
              <a:t>FÖRÄLDRAMÖTE EKEBY BK</a:t>
            </a:r>
            <a:r>
              <a:rPr>
                <a:effectLst/>
              </a:rPr>
              <a:t> </a:t>
            </a:r>
            <a:endParaRPr lang="sv-SE"/>
          </a:p>
        </p:txBody>
      </p:sp>
      <p:sp>
        <p:nvSpPr>
          <p:cNvPr id="11" name="textruta 10">
            <a:extLst>
              <a:ext uri="{FF2B5EF4-FFF2-40B4-BE49-F238E27FC236}">
                <a16:creationId xmlns:a16="http://schemas.microsoft.com/office/drawing/2014/main" id="{2354E8FD-5688-41DD-BB63-F09D7266C630}"/>
              </a:ext>
            </a:extLst>
          </p:cNvPr>
          <p:cNvSpPr txBox="1"/>
          <p:nvPr/>
        </p:nvSpPr>
        <p:spPr>
          <a:xfrm>
            <a:off x="7200900" y="1929705"/>
            <a:ext cx="4391025" cy="2458491"/>
          </a:xfrm>
          <a:prstGeom prst="rect">
            <a:avLst/>
          </a:prstGeom>
          <a:noFill/>
        </p:spPr>
        <p:txBody>
          <a:bodyPr wrap="square" rtlCol="0">
            <a:normAutofit fontScale="92500" lnSpcReduction="10000"/>
          </a:bodyPr>
          <a:lstStyle/>
          <a:p>
            <a:pPr marL="0" algn="l">
              <a:buNone/>
            </a:pPr>
            <a:r>
              <a:rPr sz="1350" b="1">
                <a:solidFill>
                  <a:srgbClr val="0D0B2C"/>
                </a:solidFill>
                <a:effectLst/>
                <a:latin typeface="Arial" panose="020B0604020202020204" pitchFamily="34" charset="0"/>
              </a:rPr>
              <a:t>Samverkan med föreningen</a:t>
            </a:r>
            <a:r>
              <a:rPr>
                <a:effectLst/>
              </a:rPr>
              <a:t> </a:t>
            </a:r>
          </a:p>
          <a:p>
            <a:pPr marL="0" algn="l">
              <a:spcBef>
                <a:spcPts val="750"/>
              </a:spcBef>
              <a:buNone/>
            </a:pPr>
            <a:r>
              <a:rPr sz="1350" b="0">
                <a:solidFill>
                  <a:srgbClr val="0D0B2C"/>
                </a:solidFill>
                <a:effectLst/>
                <a:latin typeface="Arial" panose="020B0604020202020204" pitchFamily="34" charset="0"/>
              </a:rPr>
              <a:t>Tillsammans skapar vi tryggt stöd för spelare, ledare och föräldrar.</a:t>
            </a:r>
            <a:r>
              <a:rPr>
                <a:effectLst/>
              </a:rPr>
              <a:t> </a:t>
            </a:r>
          </a:p>
          <a:p>
            <a:pPr marL="0" algn="l">
              <a:spcBef>
                <a:spcPts val="1200"/>
              </a:spcBef>
              <a:buNone/>
            </a:pPr>
            <a:r>
              <a:rPr sz="1350" b="1">
                <a:solidFill>
                  <a:srgbClr val="0D0B2C"/>
                </a:solidFill>
                <a:effectLst/>
                <a:latin typeface="Arial" panose="020B0604020202020204" pitchFamily="34" charset="0"/>
              </a:rPr>
              <a:t>Cuper och aktiviteter</a:t>
            </a:r>
            <a:r>
              <a:rPr>
                <a:effectLst/>
              </a:rPr>
              <a:t> </a:t>
            </a:r>
          </a:p>
          <a:p>
            <a:pPr marL="0" algn="l">
              <a:spcBef>
                <a:spcPts val="750"/>
              </a:spcBef>
              <a:buNone/>
            </a:pPr>
            <a:r>
              <a:rPr sz="1350" b="0">
                <a:solidFill>
                  <a:srgbClr val="0D0B2C"/>
                </a:solidFill>
                <a:effectLst/>
                <a:latin typeface="Arial" panose="020B0604020202020204" pitchFamily="34" charset="0"/>
              </a:rPr>
              <a:t>Plan för lokala cuper, samåkning och roliga klubbdagar.</a:t>
            </a:r>
            <a:r>
              <a:rPr>
                <a:effectLst/>
              </a:rPr>
              <a:t> </a:t>
            </a:r>
          </a:p>
          <a:p>
            <a:pPr marL="0" algn="l">
              <a:spcBef>
                <a:spcPts val="1200"/>
              </a:spcBef>
              <a:buNone/>
            </a:pPr>
            <a:r>
              <a:rPr sz="1350" b="1">
                <a:solidFill>
                  <a:srgbClr val="0D0B2C"/>
                </a:solidFill>
                <a:effectLst/>
                <a:latin typeface="Arial" panose="020B0604020202020204" pitchFamily="34" charset="0"/>
              </a:rPr>
              <a:t>Framtid tillsammans</a:t>
            </a:r>
            <a:r>
              <a:rPr>
                <a:effectLst/>
              </a:rPr>
              <a:t> </a:t>
            </a:r>
          </a:p>
          <a:p>
            <a:pPr marL="0" algn="l">
              <a:spcBef>
                <a:spcPts val="750"/>
              </a:spcBef>
              <a:buNone/>
            </a:pPr>
            <a:r>
              <a:rPr sz="1350" b="0">
                <a:solidFill>
                  <a:srgbClr val="0D0B2C"/>
                </a:solidFill>
                <a:effectLst/>
                <a:latin typeface="Arial" panose="020B0604020202020204" pitchFamily="34" charset="0"/>
              </a:rPr>
              <a:t>Gemensamma mål för utveckling, glädje och laganda i Halstahammar.</a:t>
            </a:r>
            <a:r>
              <a:rPr>
                <a:effectLst/>
              </a:rPr>
              <a:t> </a:t>
            </a:r>
            <a:endParaRPr lang="sv-SE"/>
          </a:p>
        </p:txBody>
      </p:sp>
    </p:spTree>
    <p:extLst>
      <p:ext uri="{BB962C8B-B14F-4D97-AF65-F5344CB8AC3E}">
        <p14:creationId xmlns:p14="http://schemas.microsoft.com/office/powerpoint/2010/main" val="435272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9AE979E8-958B-4A4F-A3E6-D47ECD1BDFD3}"/>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9" name="Platshållare för innehåll 8" descr="A bright, welcoming image of a modern meeting room with a large conference table, comfortable chairs, and soft daylight streaming in through windows. The setting should feel inviting and professional, with subtle hints of sports elements such as a soccer ball or team scarf on the table to reflect the football club context. The composition should allow for clear overlay of agenda text and ensure no visible or implied text, letters, or words appear anywhere in the image">
            <a:extLst>
              <a:ext uri="{FF2B5EF4-FFF2-40B4-BE49-F238E27FC236}">
                <a16:creationId xmlns:a16="http://schemas.microsoft.com/office/drawing/2014/main" id="{F0D820FB-99E5-45E7-80C1-41E0EC46AE93}"/>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0" y="0"/>
            <a:ext cx="4572000" cy="6858000"/>
          </a:xfrm>
          <a:prstGeom prst="rect">
            <a:avLst/>
          </a:prstGeom>
        </p:spPr>
      </p:pic>
      <p:sp>
        <p:nvSpPr>
          <p:cNvPr id="6" name="Platshållare för datum 5">
            <a:extLst>
              <a:ext uri="{FF2B5EF4-FFF2-40B4-BE49-F238E27FC236}">
                <a16:creationId xmlns:a16="http://schemas.microsoft.com/office/drawing/2014/main" id="{BD9335A9-B113-AE82-06B8-FEF64AA88B04}"/>
              </a:ext>
            </a:extLst>
          </p:cNvPr>
          <p:cNvSpPr>
            <a:spLocks noGrp="1"/>
          </p:cNvSpPr>
          <p:nvPr>
            <p:ph type="dt" sz="half" idx="10"/>
          </p:nvPr>
        </p:nvSpPr>
        <p:spPr/>
        <p:txBody>
          <a:bodyPr/>
          <a:lstStyle/>
          <a:p>
            <a:pPr rtl="0"/>
            <a:r>
              <a:rPr lang="en-US"/>
              <a:t>11/14/2025</a:t>
            </a:r>
          </a:p>
        </p:txBody>
      </p:sp>
      <p:sp>
        <p:nvSpPr>
          <p:cNvPr id="7" name="Platshållare för bildnummer 6">
            <a:extLst>
              <a:ext uri="{FF2B5EF4-FFF2-40B4-BE49-F238E27FC236}">
                <a16:creationId xmlns:a16="http://schemas.microsoft.com/office/drawing/2014/main" id="{5AB98324-AAE0-7FFD-548D-9C8EDC3B35C4}"/>
              </a:ext>
            </a:extLst>
          </p:cNvPr>
          <p:cNvSpPr>
            <a:spLocks noGrp="1"/>
          </p:cNvSpPr>
          <p:nvPr>
            <p:ph type="sldNum" sz="quarter" idx="12"/>
          </p:nvPr>
        </p:nvSpPr>
        <p:spPr/>
        <p:txBody>
          <a:bodyPr/>
          <a:lstStyle/>
          <a:p>
            <a:pPr rtl="0"/>
            <a:fld id="{AEAA3239-9EA4-4A65-A281-97F994456D9F}" type="slidenum">
              <a:rPr lang="en-US" smtClean="0"/>
              <a:t>5</a:t>
            </a:fld>
            <a:endParaRPr lang="en-US"/>
          </a:p>
        </p:txBody>
      </p:sp>
      <p:sp>
        <p:nvSpPr>
          <p:cNvPr id="10" name="textruta 9">
            <a:extLst>
              <a:ext uri="{FF2B5EF4-FFF2-40B4-BE49-F238E27FC236}">
                <a16:creationId xmlns:a16="http://schemas.microsoft.com/office/drawing/2014/main" id="{12201BFC-A746-4D49-BFDD-FBE6E4C64EF9}"/>
              </a:ext>
            </a:extLst>
          </p:cNvPr>
          <p:cNvSpPr txBox="1"/>
          <p:nvPr/>
        </p:nvSpPr>
        <p:spPr>
          <a:xfrm>
            <a:off x="5343525" y="1343025"/>
            <a:ext cx="6477000" cy="457200"/>
          </a:xfrm>
          <a:prstGeom prst="rect">
            <a:avLst/>
          </a:prstGeom>
          <a:noFill/>
        </p:spPr>
        <p:txBody>
          <a:bodyPr wrap="square" rtlCol="0">
            <a:normAutofit fontScale="77500" lnSpcReduction="20000"/>
          </a:bodyPr>
          <a:lstStyle/>
          <a:p>
            <a:pPr marL="0" algn="l">
              <a:buNone/>
            </a:pPr>
            <a:r>
              <a:rPr sz="3600" b="1">
                <a:solidFill>
                  <a:srgbClr val="F952A3"/>
                </a:solidFill>
                <a:effectLst/>
                <a:latin typeface="Arial" panose="020B0604020202020204" pitchFamily="34" charset="0"/>
              </a:rPr>
              <a:t>DAGORDNING</a:t>
            </a:r>
            <a:r>
              <a:rPr>
                <a:effectLst/>
              </a:rPr>
              <a:t> </a:t>
            </a:r>
            <a:endParaRPr lang="sv-SE"/>
          </a:p>
        </p:txBody>
      </p:sp>
      <p:sp>
        <p:nvSpPr>
          <p:cNvPr id="11" name="textruta 10">
            <a:extLst>
              <a:ext uri="{FF2B5EF4-FFF2-40B4-BE49-F238E27FC236}">
                <a16:creationId xmlns:a16="http://schemas.microsoft.com/office/drawing/2014/main" id="{B9FF3511-1D54-4B6D-9822-CC9F5D30FA87}"/>
              </a:ext>
            </a:extLst>
          </p:cNvPr>
          <p:cNvSpPr txBox="1"/>
          <p:nvPr/>
        </p:nvSpPr>
        <p:spPr>
          <a:xfrm>
            <a:off x="5343525" y="2181225"/>
            <a:ext cx="6477000" cy="2285702"/>
          </a:xfrm>
          <a:prstGeom prst="rect">
            <a:avLst/>
          </a:prstGeom>
          <a:noFill/>
        </p:spPr>
        <p:txBody>
          <a:bodyPr wrap="square" rtlCol="0">
            <a:normAutofit/>
          </a:bodyPr>
          <a:lstStyle/>
          <a:p>
            <a:pPr marL="0" algn="l">
              <a:buNone/>
            </a:pPr>
            <a:r>
              <a:rPr sz="1800" b="0">
                <a:solidFill>
                  <a:srgbClr val="0D0B2C"/>
                </a:solidFill>
                <a:effectLst/>
                <a:latin typeface="Arial" panose="020B0604020202020204" pitchFamily="34" charset="0"/>
              </a:rPr>
              <a:t>• Välkommen och presentation av Ekeby BK</a:t>
            </a:r>
            <a:r>
              <a:rPr>
                <a:effectLst/>
              </a:rPr>
              <a:t> </a:t>
            </a:r>
          </a:p>
          <a:p>
            <a:pPr marL="0" algn="l">
              <a:spcBef>
                <a:spcPts val="1350"/>
              </a:spcBef>
              <a:buNone/>
            </a:pPr>
            <a:r>
              <a:rPr sz="1800" b="0">
                <a:solidFill>
                  <a:srgbClr val="0D0B2C"/>
                </a:solidFill>
                <a:effectLst/>
                <a:latin typeface="Arial" panose="020B0604020202020204" pitchFamily="34" charset="0"/>
              </a:rPr>
              <a:t>• Aktuella och kommande cuper</a:t>
            </a:r>
            <a:r>
              <a:rPr>
                <a:effectLst/>
              </a:rPr>
              <a:t> </a:t>
            </a:r>
          </a:p>
          <a:p>
            <a:pPr marL="0" algn="l">
              <a:spcBef>
                <a:spcPts val="1350"/>
              </a:spcBef>
              <a:buNone/>
            </a:pPr>
            <a:r>
              <a:rPr sz="1800" b="0">
                <a:solidFill>
                  <a:srgbClr val="0D0B2C"/>
                </a:solidFill>
                <a:effectLst/>
                <a:latin typeface="Arial" panose="020B0604020202020204" pitchFamily="34" charset="0"/>
              </a:rPr>
              <a:t>• Planering för Ekeby BK:s egen cup</a:t>
            </a:r>
            <a:r>
              <a:rPr>
                <a:effectLst/>
              </a:rPr>
              <a:t> </a:t>
            </a:r>
          </a:p>
          <a:p>
            <a:pPr marL="0" algn="l">
              <a:spcBef>
                <a:spcPts val="1350"/>
              </a:spcBef>
              <a:buNone/>
            </a:pPr>
            <a:r>
              <a:rPr sz="1800" b="0">
                <a:solidFill>
                  <a:srgbClr val="0D0B2C"/>
                </a:solidFill>
                <a:effectLst/>
                <a:latin typeface="Arial" panose="020B0604020202020204" pitchFamily="34" charset="0"/>
              </a:rPr>
              <a:t>• Provspel och spelarutveckling</a:t>
            </a:r>
            <a:r>
              <a:rPr>
                <a:effectLst/>
              </a:rPr>
              <a:t> </a:t>
            </a:r>
          </a:p>
          <a:p>
            <a:pPr marL="0" algn="l">
              <a:spcBef>
                <a:spcPts val="1350"/>
              </a:spcBef>
              <a:buNone/>
            </a:pPr>
            <a:r>
              <a:rPr sz="1800" b="0">
                <a:solidFill>
                  <a:srgbClr val="0D0B2C"/>
                </a:solidFill>
                <a:effectLst/>
                <a:latin typeface="Arial" panose="020B0604020202020204" pitchFamily="34" charset="0"/>
              </a:rPr>
              <a:t>• Övriga frågor och samarbete</a:t>
            </a:r>
            <a:r>
              <a:rPr>
                <a:effectLst/>
              </a:rPr>
              <a:t> </a:t>
            </a:r>
            <a:endParaRPr lang="sv-SE"/>
          </a:p>
        </p:txBody>
      </p:sp>
    </p:spTree>
    <p:extLst>
      <p:ext uri="{BB962C8B-B14F-4D97-AF65-F5344CB8AC3E}">
        <p14:creationId xmlns:p14="http://schemas.microsoft.com/office/powerpoint/2010/main" val="3834248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05A2AA55-8ECD-4BC9-8F74-80A59ABA6792}"/>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Platshållare för innehåll 3">
            <a:extLst>
              <a:ext uri="{FF2B5EF4-FFF2-40B4-BE49-F238E27FC236}">
                <a16:creationId xmlns:a16="http://schemas.microsoft.com/office/drawing/2014/main" id="{516D7DB3-B909-A44B-BCBC-75C2D2F1205B}"/>
              </a:ext>
            </a:extLst>
          </p:cNvPr>
          <p:cNvSpPr>
            <a:spLocks noGrp="1"/>
          </p:cNvSpPr>
          <p:nvPr>
            <p:ph sz="quarter" idx="16"/>
          </p:nvPr>
        </p:nvSpPr>
        <p:spPr>
          <a:xfrm>
            <a:off x="695325" y="4200525"/>
            <a:ext cx="11487150" cy="1847850"/>
          </a:xfrm>
        </p:spPr>
        <p:txBody>
          <a:bodyPr>
            <a:normAutofit fontScale="85000" lnSpcReduction="10000"/>
          </a:bodyPr>
          <a:lstStyle/>
          <a:p>
            <a:pPr marL="0" marR="0" indent="0" algn="l" fontAlgn="b">
              <a:buNone/>
            </a:pPr>
            <a:r>
              <a:rPr sz="6300" b="1">
                <a:solidFill>
                  <a:srgbClr val="F5EFE5"/>
                </a:solidFill>
                <a:effectLst/>
                <a:latin typeface="Arial" panose="020B0604020202020204" pitchFamily="34" charset="0"/>
              </a:rPr>
              <a:t>VISION, VÄRDEGRUND OCH ANSVAR</a:t>
            </a:r>
            <a:r>
              <a:rPr>
                <a:effectLst/>
              </a:rPr>
              <a:t> </a:t>
            </a:r>
            <a:endParaRPr lang="sv-SE"/>
          </a:p>
        </p:txBody>
      </p:sp>
      <p:sp>
        <p:nvSpPr>
          <p:cNvPr id="6" name="Platshållare för datum 5">
            <a:extLst>
              <a:ext uri="{FF2B5EF4-FFF2-40B4-BE49-F238E27FC236}">
                <a16:creationId xmlns:a16="http://schemas.microsoft.com/office/drawing/2014/main" id="{122EB8C4-80D3-69D4-1B06-BFFA53389E91}"/>
              </a:ext>
            </a:extLst>
          </p:cNvPr>
          <p:cNvSpPr>
            <a:spLocks noGrp="1"/>
          </p:cNvSpPr>
          <p:nvPr>
            <p:ph type="dt" sz="half" idx="10"/>
          </p:nvPr>
        </p:nvSpPr>
        <p:spPr/>
        <p:txBody>
          <a:bodyPr/>
          <a:lstStyle/>
          <a:p>
            <a:pPr rtl="0"/>
            <a:r>
              <a:rPr lang="en-US"/>
              <a:t>11/14/2025</a:t>
            </a:r>
          </a:p>
        </p:txBody>
      </p:sp>
      <p:sp>
        <p:nvSpPr>
          <p:cNvPr id="7" name="Platshållare för bildnummer 6">
            <a:extLst>
              <a:ext uri="{FF2B5EF4-FFF2-40B4-BE49-F238E27FC236}">
                <a16:creationId xmlns:a16="http://schemas.microsoft.com/office/drawing/2014/main" id="{448F3F6D-393C-50D8-56D1-C1C5AD4ADF54}"/>
              </a:ext>
            </a:extLst>
          </p:cNvPr>
          <p:cNvSpPr>
            <a:spLocks noGrp="1"/>
          </p:cNvSpPr>
          <p:nvPr>
            <p:ph type="sldNum" sz="quarter" idx="12"/>
          </p:nvPr>
        </p:nvSpPr>
        <p:spPr/>
        <p:txBody>
          <a:bodyPr/>
          <a:lstStyle/>
          <a:p>
            <a:pPr rtl="0"/>
            <a:fld id="{AEAA3239-9EA4-4A65-A281-97F994456D9F}" type="slidenum">
              <a:rPr lang="en-US" smtClean="0"/>
              <a:t>6</a:t>
            </a:fld>
            <a:endParaRPr lang="en-US"/>
          </a:p>
        </p:txBody>
      </p:sp>
    </p:spTree>
    <p:extLst>
      <p:ext uri="{BB962C8B-B14F-4D97-AF65-F5344CB8AC3E}">
        <p14:creationId xmlns:p14="http://schemas.microsoft.com/office/powerpoint/2010/main" val="2694172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03220F46-8F0E-490D-BAF1-449B0DDECF25}"/>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9" name="Platshållare för innehåll 8" descr="A dynamic scene showing a diverse group of young people playing football together on a well-maintained field in a Swedish small town setting, with coaches and supporters cheering from the sidelines, capturing a sense of inclusion, joy, and community spirit. The mood should be uplifting and energetic, with natural daylight and a positive atmosphere. No visible or implied text, letters, or words should appear anywhere in the image">
            <a:extLst>
              <a:ext uri="{FF2B5EF4-FFF2-40B4-BE49-F238E27FC236}">
                <a16:creationId xmlns:a16="http://schemas.microsoft.com/office/drawing/2014/main" id="{68771F80-0D60-42D5-BDC9-AC4E764AD55A}"/>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8165306" y="619125"/>
            <a:ext cx="3407419" cy="5638800"/>
          </a:xfrm>
          <a:prstGeom prst="rect">
            <a:avLst/>
          </a:prstGeom>
        </p:spPr>
      </p:pic>
      <p:sp>
        <p:nvSpPr>
          <p:cNvPr id="6" name="Platshållare för datum 5">
            <a:extLst>
              <a:ext uri="{FF2B5EF4-FFF2-40B4-BE49-F238E27FC236}">
                <a16:creationId xmlns:a16="http://schemas.microsoft.com/office/drawing/2014/main" id="{349A136F-9AFC-7CC7-9F1E-7167899257DF}"/>
              </a:ext>
            </a:extLst>
          </p:cNvPr>
          <p:cNvSpPr>
            <a:spLocks noGrp="1"/>
          </p:cNvSpPr>
          <p:nvPr>
            <p:ph type="dt" sz="half" idx="10"/>
          </p:nvPr>
        </p:nvSpPr>
        <p:spPr/>
        <p:txBody>
          <a:bodyPr/>
          <a:lstStyle/>
          <a:p>
            <a:pPr rtl="0"/>
            <a:r>
              <a:rPr lang="en-US"/>
              <a:t>11/14/2025</a:t>
            </a:r>
          </a:p>
        </p:txBody>
      </p:sp>
      <p:sp>
        <p:nvSpPr>
          <p:cNvPr id="7" name="Platshållare för bildnummer 6">
            <a:extLst>
              <a:ext uri="{FF2B5EF4-FFF2-40B4-BE49-F238E27FC236}">
                <a16:creationId xmlns:a16="http://schemas.microsoft.com/office/drawing/2014/main" id="{E951D0EE-1BEF-D50E-1F13-7AD09085C24E}"/>
              </a:ext>
            </a:extLst>
          </p:cNvPr>
          <p:cNvSpPr>
            <a:spLocks noGrp="1"/>
          </p:cNvSpPr>
          <p:nvPr>
            <p:ph type="sldNum" sz="quarter" idx="12"/>
          </p:nvPr>
        </p:nvSpPr>
        <p:spPr/>
        <p:txBody>
          <a:bodyPr/>
          <a:lstStyle/>
          <a:p>
            <a:pPr rtl="0"/>
            <a:fld id="{AEAA3239-9EA4-4A65-A281-97F994456D9F}" type="slidenum">
              <a:rPr lang="en-US" smtClean="0"/>
              <a:t>7</a:t>
            </a:fld>
            <a:endParaRPr lang="en-US"/>
          </a:p>
        </p:txBody>
      </p:sp>
      <p:sp>
        <p:nvSpPr>
          <p:cNvPr id="10" name="textruta 9">
            <a:extLst>
              <a:ext uri="{FF2B5EF4-FFF2-40B4-BE49-F238E27FC236}">
                <a16:creationId xmlns:a16="http://schemas.microsoft.com/office/drawing/2014/main" id="{0DA87EE1-6479-42CC-9DB8-8195EF339519}"/>
              </a:ext>
            </a:extLst>
          </p:cNvPr>
          <p:cNvSpPr txBox="1"/>
          <p:nvPr/>
        </p:nvSpPr>
        <p:spPr>
          <a:xfrm>
            <a:off x="619125" y="1038225"/>
            <a:ext cx="6936581" cy="1005780"/>
          </a:xfrm>
          <a:prstGeom prst="rect">
            <a:avLst/>
          </a:prstGeom>
          <a:noFill/>
        </p:spPr>
        <p:txBody>
          <a:bodyPr wrap="square" rtlCol="0">
            <a:normAutofit fontScale="92500" lnSpcReduction="10000"/>
          </a:bodyPr>
          <a:lstStyle/>
          <a:p>
            <a:pPr marL="0" algn="l">
              <a:buNone/>
            </a:pPr>
            <a:r>
              <a:rPr sz="3600" b="1" cap="all">
                <a:solidFill>
                  <a:srgbClr val="F952A3"/>
                </a:solidFill>
                <a:effectLst/>
                <a:latin typeface="Arial" panose="020B0604020202020204" pitchFamily="34" charset="0"/>
              </a:rPr>
              <a:t>VISION, VÄRDEGRUND, TILLVÄXT</a:t>
            </a:r>
            <a:r>
              <a:rPr>
                <a:effectLst/>
              </a:rPr>
              <a:t> </a:t>
            </a:r>
            <a:endParaRPr lang="sv-SE"/>
          </a:p>
        </p:txBody>
      </p:sp>
      <p:sp>
        <p:nvSpPr>
          <p:cNvPr id="11" name="textruta 10">
            <a:extLst>
              <a:ext uri="{FF2B5EF4-FFF2-40B4-BE49-F238E27FC236}">
                <a16:creationId xmlns:a16="http://schemas.microsoft.com/office/drawing/2014/main" id="{4B760FA5-6005-455A-B98A-0CD633C47F22}"/>
              </a:ext>
            </a:extLst>
          </p:cNvPr>
          <p:cNvSpPr txBox="1"/>
          <p:nvPr/>
        </p:nvSpPr>
        <p:spPr>
          <a:xfrm>
            <a:off x="619125" y="2120205"/>
            <a:ext cx="6936581" cy="2763291"/>
          </a:xfrm>
          <a:prstGeom prst="rect">
            <a:avLst/>
          </a:prstGeom>
          <a:noFill/>
        </p:spPr>
        <p:txBody>
          <a:bodyPr wrap="square" rtlCol="0">
            <a:normAutofit/>
          </a:bodyPr>
          <a:lstStyle/>
          <a:p>
            <a:pPr marL="0" marR="0" algn="l">
              <a:spcBef>
                <a:spcPts val="2700"/>
              </a:spcBef>
              <a:buNone/>
            </a:pPr>
            <a:r>
              <a:rPr sz="1350" b="1">
                <a:solidFill>
                  <a:srgbClr val="0D0B2C"/>
                </a:solidFill>
                <a:effectLst/>
                <a:latin typeface="Arial" panose="020B0604020202020204" pitchFamily="34" charset="0"/>
              </a:rPr>
              <a:t>Vision</a:t>
            </a:r>
            <a:r>
              <a:rPr>
                <a:effectLst/>
              </a:rPr>
              <a:t> </a:t>
            </a:r>
          </a:p>
          <a:p>
            <a:pPr marL="0" marR="0" algn="l">
              <a:spcBef>
                <a:spcPts val="450"/>
              </a:spcBef>
              <a:buNone/>
            </a:pPr>
            <a:r>
              <a:rPr sz="1350" b="0">
                <a:solidFill>
                  <a:srgbClr val="0D0B2C"/>
                </a:solidFill>
                <a:effectLst/>
                <a:latin typeface="Arial" panose="020B0604020202020204" pitchFamily="34" charset="0"/>
              </a:rPr>
              <a:t>Främja en inkluderande, utvecklande och positiv miljö för ungdomar i Halstahammar med omnejd.</a:t>
            </a:r>
            <a:r>
              <a:rPr>
                <a:effectLst/>
              </a:rPr>
              <a:t> </a:t>
            </a:r>
          </a:p>
          <a:p>
            <a:pPr marL="0" marR="0" algn="l">
              <a:spcBef>
                <a:spcPts val="1500"/>
              </a:spcBef>
              <a:buNone/>
            </a:pPr>
            <a:r>
              <a:rPr sz="1350" b="1">
                <a:solidFill>
                  <a:srgbClr val="0D0B2C"/>
                </a:solidFill>
                <a:effectLst/>
                <a:latin typeface="Arial" panose="020B0604020202020204" pitchFamily="34" charset="0"/>
              </a:rPr>
              <a:t>Värdegrund</a:t>
            </a:r>
            <a:r>
              <a:rPr>
                <a:effectLst/>
              </a:rPr>
              <a:t> </a:t>
            </a:r>
          </a:p>
          <a:p>
            <a:pPr marL="0" marR="0" algn="l">
              <a:spcBef>
                <a:spcPts val="450"/>
              </a:spcBef>
              <a:buNone/>
            </a:pPr>
            <a:r>
              <a:rPr sz="1350" b="0">
                <a:solidFill>
                  <a:srgbClr val="0D0B2C"/>
                </a:solidFill>
                <a:effectLst/>
                <a:latin typeface="Arial" panose="020B0604020202020204" pitchFamily="34" charset="0"/>
              </a:rPr>
              <a:t>Respekt, kamratskap, glädje och utveckling – både på och utanför planen.</a:t>
            </a:r>
            <a:r>
              <a:rPr>
                <a:effectLst/>
              </a:rPr>
              <a:t> </a:t>
            </a:r>
          </a:p>
          <a:p>
            <a:pPr marL="0" marR="0" algn="l">
              <a:spcBef>
                <a:spcPts val="1500"/>
              </a:spcBef>
              <a:buNone/>
            </a:pPr>
            <a:r>
              <a:rPr sz="1350" b="1">
                <a:solidFill>
                  <a:srgbClr val="0D0B2C"/>
                </a:solidFill>
                <a:effectLst/>
                <a:latin typeface="Arial" panose="020B0604020202020204" pitchFamily="34" charset="0"/>
              </a:rPr>
              <a:t>Tillväxt</a:t>
            </a:r>
            <a:r>
              <a:rPr>
                <a:effectLst/>
              </a:rPr>
              <a:t> </a:t>
            </a:r>
          </a:p>
          <a:p>
            <a:pPr marL="0" marR="0" algn="l">
              <a:spcBef>
                <a:spcPts val="450"/>
              </a:spcBef>
              <a:buNone/>
            </a:pPr>
            <a:r>
              <a:rPr sz="1350" b="0">
                <a:solidFill>
                  <a:srgbClr val="0D0B2C"/>
                </a:solidFill>
                <a:effectLst/>
                <a:latin typeface="Arial" panose="020B0604020202020204" pitchFamily="34" charset="0"/>
              </a:rPr>
              <a:t>Medlemsantalet har ökat med 15% de senaste åren – ett tydligt tecken på växande intresse.</a:t>
            </a:r>
            <a:r>
              <a:rPr>
                <a:effectLst/>
              </a:rPr>
              <a:t> </a:t>
            </a:r>
            <a:endParaRPr lang="sv-SE"/>
          </a:p>
        </p:txBody>
      </p:sp>
    </p:spTree>
    <p:extLst>
      <p:ext uri="{BB962C8B-B14F-4D97-AF65-F5344CB8AC3E}">
        <p14:creationId xmlns:p14="http://schemas.microsoft.com/office/powerpoint/2010/main" val="3642428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EF0C8258-F676-4126-ACDC-D7961DFBDD72}"/>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9" name="Platshållare för innehåll 8" descr="A candid photograph of a youth sports team and their coach gathered in a supportive huddle on a soccer field, with adults and children showing encouragement and teamwork through body language and facial expressions. The setting should be outdoors with natural lighting, conveying a positive and respectful atmosphere. No visible or implied text, letters, or words should appear anywhere in the image">
            <a:extLst>
              <a:ext uri="{FF2B5EF4-FFF2-40B4-BE49-F238E27FC236}">
                <a16:creationId xmlns:a16="http://schemas.microsoft.com/office/drawing/2014/main" id="{C032F0F0-B7B1-43B3-BE49-E0C52B378A25}"/>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0" y="0"/>
            <a:ext cx="6858000" cy="6858000"/>
          </a:xfrm>
          <a:prstGeom prst="rect">
            <a:avLst/>
          </a:prstGeom>
        </p:spPr>
      </p:pic>
      <p:sp>
        <p:nvSpPr>
          <p:cNvPr id="6" name="Platshållare för datum 5">
            <a:extLst>
              <a:ext uri="{FF2B5EF4-FFF2-40B4-BE49-F238E27FC236}">
                <a16:creationId xmlns:a16="http://schemas.microsoft.com/office/drawing/2014/main" id="{4D29600A-C7B8-3D41-D5C7-2D714965B292}"/>
              </a:ext>
            </a:extLst>
          </p:cNvPr>
          <p:cNvSpPr>
            <a:spLocks noGrp="1"/>
          </p:cNvSpPr>
          <p:nvPr>
            <p:ph type="dt" sz="half" idx="10"/>
          </p:nvPr>
        </p:nvSpPr>
        <p:spPr/>
        <p:txBody>
          <a:bodyPr/>
          <a:lstStyle/>
          <a:p>
            <a:pPr rtl="0"/>
            <a:r>
              <a:rPr lang="en-US"/>
              <a:t>11/14/2025</a:t>
            </a:r>
          </a:p>
        </p:txBody>
      </p:sp>
      <p:sp>
        <p:nvSpPr>
          <p:cNvPr id="7" name="Platshållare för bildnummer 6">
            <a:extLst>
              <a:ext uri="{FF2B5EF4-FFF2-40B4-BE49-F238E27FC236}">
                <a16:creationId xmlns:a16="http://schemas.microsoft.com/office/drawing/2014/main" id="{5822E471-41C7-CA62-9C3F-090DE58BCEF1}"/>
              </a:ext>
            </a:extLst>
          </p:cNvPr>
          <p:cNvSpPr>
            <a:spLocks noGrp="1"/>
          </p:cNvSpPr>
          <p:nvPr>
            <p:ph type="sldNum" sz="quarter" idx="12"/>
          </p:nvPr>
        </p:nvSpPr>
        <p:spPr/>
        <p:txBody>
          <a:bodyPr/>
          <a:lstStyle/>
          <a:p>
            <a:pPr rtl="0"/>
            <a:fld id="{AEAA3239-9EA4-4A65-A281-97F994456D9F}" type="slidenum">
              <a:rPr lang="en-US" smtClean="0"/>
              <a:t>8</a:t>
            </a:fld>
            <a:endParaRPr lang="en-US"/>
          </a:p>
        </p:txBody>
      </p:sp>
      <p:sp>
        <p:nvSpPr>
          <p:cNvPr id="10" name="textruta 9">
            <a:extLst>
              <a:ext uri="{FF2B5EF4-FFF2-40B4-BE49-F238E27FC236}">
                <a16:creationId xmlns:a16="http://schemas.microsoft.com/office/drawing/2014/main" id="{37A7DD87-7986-44B6-AEDD-39EAD1FBF6A2}"/>
              </a:ext>
            </a:extLst>
          </p:cNvPr>
          <p:cNvSpPr txBox="1"/>
          <p:nvPr/>
        </p:nvSpPr>
        <p:spPr>
          <a:xfrm>
            <a:off x="7200900" y="581025"/>
            <a:ext cx="4391025" cy="1005780"/>
          </a:xfrm>
          <a:prstGeom prst="rect">
            <a:avLst/>
          </a:prstGeom>
          <a:noFill/>
        </p:spPr>
        <p:txBody>
          <a:bodyPr wrap="square" rtlCol="0">
            <a:normAutofit fontScale="92500" lnSpcReduction="10000"/>
          </a:bodyPr>
          <a:lstStyle/>
          <a:p>
            <a:pPr marL="0" algn="l">
              <a:buNone/>
            </a:pPr>
            <a:r>
              <a:rPr sz="3600" b="1">
                <a:solidFill>
                  <a:srgbClr val="F952A3"/>
                </a:solidFill>
                <a:effectLst/>
                <a:latin typeface="Arial" panose="020B0604020202020204" pitchFamily="34" charset="0"/>
              </a:rPr>
              <a:t>VUXEN- OCH SPELARANSVAR</a:t>
            </a:r>
            <a:r>
              <a:rPr>
                <a:effectLst/>
              </a:rPr>
              <a:t> </a:t>
            </a:r>
            <a:endParaRPr lang="sv-SE"/>
          </a:p>
        </p:txBody>
      </p:sp>
      <p:sp>
        <p:nvSpPr>
          <p:cNvPr id="11" name="textruta 10">
            <a:extLst>
              <a:ext uri="{FF2B5EF4-FFF2-40B4-BE49-F238E27FC236}">
                <a16:creationId xmlns:a16="http://schemas.microsoft.com/office/drawing/2014/main" id="{6F2AA92E-09D4-4F8E-95CE-40DDB3C5AC99}"/>
              </a:ext>
            </a:extLst>
          </p:cNvPr>
          <p:cNvSpPr txBox="1"/>
          <p:nvPr/>
        </p:nvSpPr>
        <p:spPr>
          <a:xfrm>
            <a:off x="7200900" y="1929705"/>
            <a:ext cx="4391025" cy="3804939"/>
          </a:xfrm>
          <a:prstGeom prst="rect">
            <a:avLst/>
          </a:prstGeom>
          <a:noFill/>
        </p:spPr>
        <p:txBody>
          <a:bodyPr wrap="square" rtlCol="0">
            <a:normAutofit lnSpcReduction="10000"/>
          </a:bodyPr>
          <a:lstStyle/>
          <a:p>
            <a:pPr marL="0" algn="l">
              <a:buNone/>
            </a:pPr>
            <a:r>
              <a:rPr sz="1350" b="1">
                <a:solidFill>
                  <a:srgbClr val="0D0B2C"/>
                </a:solidFill>
                <a:effectLst/>
                <a:latin typeface="Arial" panose="020B0604020202020204" pitchFamily="34" charset="0"/>
              </a:rPr>
              <a:t>Vuxenansvar</a:t>
            </a:r>
            <a:r>
              <a:rPr>
                <a:effectLst/>
              </a:rPr>
              <a:t> </a:t>
            </a:r>
          </a:p>
          <a:p>
            <a:pPr marL="0" algn="l">
              <a:spcBef>
                <a:spcPts val="750"/>
              </a:spcBef>
              <a:buNone/>
            </a:pPr>
            <a:r>
              <a:rPr sz="1800" b="0">
                <a:solidFill>
                  <a:srgbClr val="0D0B2C"/>
                </a:solidFill>
                <a:effectLst/>
                <a:latin typeface="Arial" panose="020B0604020202020204" pitchFamily="34" charset="0"/>
              </a:rPr>
              <a:t>• Alltid vara en förebild.</a:t>
            </a:r>
            <a:r>
              <a:rPr>
                <a:effectLst/>
              </a:rPr>
              <a:t> </a:t>
            </a:r>
          </a:p>
          <a:p>
            <a:pPr marL="0" algn="l">
              <a:spcBef>
                <a:spcPts val="450"/>
              </a:spcBef>
              <a:buNone/>
            </a:pPr>
            <a:r>
              <a:rPr sz="1800" b="0">
                <a:solidFill>
                  <a:srgbClr val="0D0B2C"/>
                </a:solidFill>
                <a:effectLst/>
                <a:latin typeface="Arial" panose="020B0604020202020204" pitchFamily="34" charset="0"/>
              </a:rPr>
              <a:t>• Tala positivt.</a:t>
            </a:r>
            <a:r>
              <a:rPr>
                <a:effectLst/>
              </a:rPr>
              <a:t> </a:t>
            </a:r>
          </a:p>
          <a:p>
            <a:pPr marL="0" algn="l">
              <a:spcBef>
                <a:spcPts val="450"/>
              </a:spcBef>
              <a:buNone/>
            </a:pPr>
            <a:r>
              <a:rPr sz="1800" b="0">
                <a:solidFill>
                  <a:srgbClr val="0D0B2C"/>
                </a:solidFill>
                <a:effectLst/>
                <a:latin typeface="Arial" panose="020B0604020202020204" pitchFamily="34" charset="0"/>
              </a:rPr>
              <a:t>• Lyft enskilda positiva detaljer om det varit en platt match.</a:t>
            </a:r>
            <a:r>
              <a:rPr>
                <a:effectLst/>
              </a:rPr>
              <a:t> </a:t>
            </a:r>
          </a:p>
          <a:p>
            <a:pPr marL="0" algn="l">
              <a:spcBef>
                <a:spcPts val="450"/>
              </a:spcBef>
              <a:buNone/>
            </a:pPr>
            <a:r>
              <a:rPr sz="1800" b="0">
                <a:solidFill>
                  <a:srgbClr val="0D0B2C"/>
                </a:solidFill>
                <a:effectLst/>
                <a:latin typeface="Arial" panose="020B0604020202020204" pitchFamily="34" charset="0"/>
              </a:rPr>
              <a:t>• Ge barnen rätt förutsättningar.</a:t>
            </a:r>
            <a:r>
              <a:rPr>
                <a:effectLst/>
              </a:rPr>
              <a:t> </a:t>
            </a:r>
          </a:p>
          <a:p>
            <a:pPr marL="0" algn="l">
              <a:spcBef>
                <a:spcPts val="1200"/>
              </a:spcBef>
              <a:buNone/>
            </a:pPr>
            <a:r>
              <a:rPr sz="1350" b="1">
                <a:solidFill>
                  <a:srgbClr val="0D0B2C"/>
                </a:solidFill>
                <a:effectLst/>
                <a:latin typeface="Arial" panose="020B0604020202020204" pitchFamily="34" charset="0"/>
              </a:rPr>
              <a:t>Spelaransvar</a:t>
            </a:r>
            <a:r>
              <a:rPr>
                <a:effectLst/>
              </a:rPr>
              <a:t> </a:t>
            </a:r>
          </a:p>
          <a:p>
            <a:pPr marL="0" algn="l">
              <a:spcBef>
                <a:spcPts val="750"/>
              </a:spcBef>
              <a:buNone/>
            </a:pPr>
            <a:r>
              <a:rPr sz="1800" b="0">
                <a:solidFill>
                  <a:srgbClr val="0D0B2C"/>
                </a:solidFill>
                <a:effectLst/>
                <a:latin typeface="Arial" panose="020B0604020202020204" pitchFamily="34" charset="0"/>
              </a:rPr>
              <a:t>• Pusha varandra.</a:t>
            </a:r>
            <a:r>
              <a:rPr>
                <a:effectLst/>
              </a:rPr>
              <a:t> </a:t>
            </a:r>
          </a:p>
          <a:p>
            <a:pPr marL="0" algn="l">
              <a:spcBef>
                <a:spcPts val="450"/>
              </a:spcBef>
              <a:buNone/>
            </a:pPr>
            <a:r>
              <a:rPr sz="1800" b="0">
                <a:solidFill>
                  <a:srgbClr val="0D0B2C"/>
                </a:solidFill>
                <a:effectLst/>
                <a:latin typeface="Arial" panose="020B0604020202020204" pitchFamily="34" charset="0"/>
              </a:rPr>
              <a:t>• Inga egna grupper i sociala medier.</a:t>
            </a:r>
            <a:r>
              <a:rPr>
                <a:effectLst/>
              </a:rPr>
              <a:t> </a:t>
            </a:r>
          </a:p>
          <a:p>
            <a:pPr marL="0" algn="l">
              <a:spcBef>
                <a:spcPts val="450"/>
              </a:spcBef>
              <a:buNone/>
            </a:pPr>
            <a:r>
              <a:rPr sz="1800" b="0">
                <a:solidFill>
                  <a:srgbClr val="0D0B2C"/>
                </a:solidFill>
                <a:effectLst/>
                <a:latin typeface="Arial" panose="020B0604020202020204" pitchFamily="34" charset="0"/>
              </a:rPr>
              <a:t>• Agera ödmjukt i både vinst och förlust.</a:t>
            </a:r>
            <a:r>
              <a:rPr>
                <a:effectLst/>
              </a:rPr>
              <a:t> </a:t>
            </a:r>
          </a:p>
          <a:p>
            <a:pPr marL="0" algn="l">
              <a:spcBef>
                <a:spcPts val="450"/>
              </a:spcBef>
              <a:buNone/>
            </a:pPr>
            <a:r>
              <a:rPr sz="1800" b="0">
                <a:solidFill>
                  <a:srgbClr val="0D0B2C"/>
                </a:solidFill>
                <a:effectLst/>
                <a:latin typeface="Arial" panose="020B0604020202020204" pitchFamily="34" charset="0"/>
              </a:rPr>
              <a:t>• Ha en positiv inställning.</a:t>
            </a:r>
            <a:r>
              <a:rPr>
                <a:effectLst/>
              </a:rPr>
              <a:t> </a:t>
            </a:r>
            <a:endParaRPr lang="sv-SE"/>
          </a:p>
        </p:txBody>
      </p:sp>
    </p:spTree>
    <p:extLst>
      <p:ext uri="{BB962C8B-B14F-4D97-AF65-F5344CB8AC3E}">
        <p14:creationId xmlns:p14="http://schemas.microsoft.com/office/powerpoint/2010/main" val="3713706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4F0858D4-6241-4AE5-81B7-282F95F67E2A}"/>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Platshållare för innehåll 3">
            <a:extLst>
              <a:ext uri="{FF2B5EF4-FFF2-40B4-BE49-F238E27FC236}">
                <a16:creationId xmlns:a16="http://schemas.microsoft.com/office/drawing/2014/main" id="{AB76F7C7-0A0D-4F68-B657-4E0E52666D9C}"/>
              </a:ext>
            </a:extLst>
          </p:cNvPr>
          <p:cNvSpPr>
            <a:spLocks noGrp="1"/>
          </p:cNvSpPr>
          <p:nvPr>
            <p:ph sz="quarter" idx="16"/>
          </p:nvPr>
        </p:nvSpPr>
        <p:spPr>
          <a:xfrm>
            <a:off x="695325" y="4200525"/>
            <a:ext cx="11487150" cy="1847850"/>
          </a:xfrm>
        </p:spPr>
        <p:txBody>
          <a:bodyPr>
            <a:normAutofit fontScale="85000" lnSpcReduction="10000"/>
          </a:bodyPr>
          <a:lstStyle/>
          <a:p>
            <a:pPr marL="0" marR="0" indent="0" algn="l">
              <a:buNone/>
            </a:pPr>
            <a:r>
              <a:rPr sz="6300" b="1">
                <a:solidFill>
                  <a:srgbClr val="F5EFE5"/>
                </a:solidFill>
                <a:effectLst/>
                <a:latin typeface="Arial" panose="020B0604020202020204" pitchFamily="34" charset="0"/>
              </a:rPr>
              <a:t>UTVECKLING FRÅN GRUPP TILL TEAM</a:t>
            </a:r>
            <a:r>
              <a:rPr>
                <a:effectLst/>
              </a:rPr>
              <a:t> </a:t>
            </a:r>
            <a:endParaRPr lang="sv-SE"/>
          </a:p>
        </p:txBody>
      </p:sp>
      <p:sp>
        <p:nvSpPr>
          <p:cNvPr id="6" name="Platshållare för datum 5">
            <a:extLst>
              <a:ext uri="{FF2B5EF4-FFF2-40B4-BE49-F238E27FC236}">
                <a16:creationId xmlns:a16="http://schemas.microsoft.com/office/drawing/2014/main" id="{671B0572-1475-F374-BFED-2CD803225EF8}"/>
              </a:ext>
            </a:extLst>
          </p:cNvPr>
          <p:cNvSpPr>
            <a:spLocks noGrp="1"/>
          </p:cNvSpPr>
          <p:nvPr>
            <p:ph type="dt" sz="half" idx="10"/>
          </p:nvPr>
        </p:nvSpPr>
        <p:spPr/>
        <p:txBody>
          <a:bodyPr/>
          <a:lstStyle/>
          <a:p>
            <a:pPr rtl="0"/>
            <a:r>
              <a:rPr lang="en-US"/>
              <a:t>11/14/2025</a:t>
            </a:r>
          </a:p>
        </p:txBody>
      </p:sp>
      <p:sp>
        <p:nvSpPr>
          <p:cNvPr id="7" name="Platshållare för bildnummer 6">
            <a:extLst>
              <a:ext uri="{FF2B5EF4-FFF2-40B4-BE49-F238E27FC236}">
                <a16:creationId xmlns:a16="http://schemas.microsoft.com/office/drawing/2014/main" id="{4577CF9E-69BF-CB25-084D-CE29A5647EB6}"/>
              </a:ext>
            </a:extLst>
          </p:cNvPr>
          <p:cNvSpPr>
            <a:spLocks noGrp="1"/>
          </p:cNvSpPr>
          <p:nvPr>
            <p:ph type="sldNum" sz="quarter" idx="12"/>
          </p:nvPr>
        </p:nvSpPr>
        <p:spPr/>
        <p:txBody>
          <a:bodyPr/>
          <a:lstStyle/>
          <a:p>
            <a:pPr rtl="0"/>
            <a:fld id="{AEAA3239-9EA4-4A65-A281-97F994456D9F}" type="slidenum">
              <a:rPr lang="en-US" smtClean="0"/>
              <a:t>9</a:t>
            </a:fld>
            <a:endParaRPr lang="en-US"/>
          </a:p>
        </p:txBody>
      </p:sp>
    </p:spTree>
    <p:extLst>
      <p:ext uri="{BB962C8B-B14F-4D97-AF65-F5344CB8AC3E}">
        <p14:creationId xmlns:p14="http://schemas.microsoft.com/office/powerpoint/2010/main" val="2503436066"/>
      </p:ext>
    </p:extLst>
  </p:cSld>
  <p:clrMapOvr>
    <a:masterClrMapping/>
  </p:clrMapOvr>
</p:sld>
</file>

<file path=ppt/theme/theme1.xml><?xml version="1.0" encoding="utf-8"?>
<a:theme xmlns:a="http://schemas.openxmlformats.org/drawingml/2006/main" name="Aktieövertryck">
  <a:themeElements>
    <a:clrScheme name="Stock Overprint">
      <a:dk1>
        <a:srgbClr val="0D0B2C"/>
      </a:dk1>
      <a:lt1>
        <a:sysClr val="window" lastClr="FFFFFF"/>
      </a:lt1>
      <a:dk2>
        <a:srgbClr val="3F4E81"/>
      </a:dk2>
      <a:lt2>
        <a:srgbClr val="F5EFE5"/>
      </a:lt2>
      <a:accent1>
        <a:srgbClr val="F952A3"/>
      </a:accent1>
      <a:accent2>
        <a:srgbClr val="8192C1"/>
      </a:accent2>
      <a:accent3>
        <a:srgbClr val="3089A6"/>
      </a:accent3>
      <a:accent4>
        <a:srgbClr val="7D8A9B"/>
      </a:accent4>
      <a:accent5>
        <a:srgbClr val="12B3C4"/>
      </a:accent5>
      <a:accent6>
        <a:srgbClr val="89A498"/>
      </a:accent6>
      <a:hlink>
        <a:srgbClr val="F83593"/>
      </a:hlink>
      <a:folHlink>
        <a:srgbClr val="7D8A9B"/>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f454204d-ee15-463a-be65-1d72dad28a1d055c0d5c_Win32-42d9e4226737" id="{2288BDEC-D524-4FF9-BD29-CF8D9AFE70C8}" vid="{7253D77E-C5C3-445B-881B-F2D361ABB46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18450391-6d50-49e0-a466-bfda2ff2a5e1}" enabled="1" method="Standard" siteId="{65f51067-7d65-4aa9-b996-4cc43a0d7111}" removed="0"/>
</clbl:labelList>
</file>

<file path=docProps/app.xml><?xml version="1.0" encoding="utf-8"?>
<Properties xmlns="http://schemas.openxmlformats.org/officeDocument/2006/extended-properties" xmlns:vt="http://schemas.openxmlformats.org/officeDocument/2006/docPropsVTypes">
  <TotalTime>6</TotalTime>
  <Words>3321</Words>
  <Application>Microsoft Office PowerPoint</Application>
  <PresentationFormat>Bredbild</PresentationFormat>
  <Paragraphs>430</Paragraphs>
  <Slides>26</Slides>
  <Notes>26</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26</vt:i4>
      </vt:variant>
    </vt:vector>
  </HeadingPairs>
  <TitlesOfParts>
    <vt:vector size="30" baseType="lpstr">
      <vt:lpstr>Aptos</vt:lpstr>
      <vt:lpstr>Arial</vt:lpstr>
      <vt:lpstr>Times New Roman</vt:lpstr>
      <vt:lpstr>Aktieövertryck</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atea.com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Marcus Möller</dc:creator>
  <cp:lastModifiedBy>Marcus Möller</cp:lastModifiedBy>
  <cp:revision>1</cp:revision>
  <dcterms:created xsi:type="dcterms:W3CDTF">2026-01-17T09:17:35Z</dcterms:created>
  <dcterms:modified xsi:type="dcterms:W3CDTF">2026-01-17T09:26:24Z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Office-tema:8</vt:lpwstr>
  </property>
  <property fmtid="{D5CDD505-2E9C-101B-9397-08002B2CF9AE}" pid="3" name="ClassificationContentMarkingFooterText">
    <vt:lpwstr>Sensitivity: Internal</vt:lpwstr>
  </property>
</Properties>
</file>