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8D7CD-8FF4-485A-9983-AD07ABA48C74}" v="726" dt="2025-04-21T08:17:56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L Pettersson" userId="1f13f730-6fc8-4f54-8621-3e49a2e79e2a" providerId="ADAL" clId="{E6E8D7CD-8FF4-485A-9983-AD07ABA48C74}"/>
    <pc:docChg chg="undo custSel addSld delSld modSld">
      <pc:chgData name="Jonas L Pettersson" userId="1f13f730-6fc8-4f54-8621-3e49a2e79e2a" providerId="ADAL" clId="{E6E8D7CD-8FF4-485A-9983-AD07ABA48C74}" dt="2025-04-21T08:17:56.283" v="2059"/>
      <pc:docMkLst>
        <pc:docMk/>
      </pc:docMkLst>
      <pc:sldChg chg="addSp delSp modSp mod modNotesTx">
        <pc:chgData name="Jonas L Pettersson" userId="1f13f730-6fc8-4f54-8621-3e49a2e79e2a" providerId="ADAL" clId="{E6E8D7CD-8FF4-485A-9983-AD07ABA48C74}" dt="2025-04-17T05:14:11.313" v="1727" actId="20577"/>
        <pc:sldMkLst>
          <pc:docMk/>
          <pc:sldMk cId="1388661187" sldId="256"/>
        </pc:sldMkLst>
        <pc:spChg chg="add mod">
          <ac:chgData name="Jonas L Pettersson" userId="1f13f730-6fc8-4f54-8621-3e49a2e79e2a" providerId="ADAL" clId="{E6E8D7CD-8FF4-485A-9983-AD07ABA48C74}" dt="2025-04-16T13:16:35.425" v="58" actId="1076"/>
          <ac:spMkLst>
            <pc:docMk/>
            <pc:sldMk cId="1388661187" sldId="256"/>
            <ac:spMk id="9" creationId="{6BDF17FE-5FC6-0A3F-293D-79420FC518B5}"/>
          </ac:spMkLst>
        </pc:spChg>
      </pc:sldChg>
      <pc:sldChg chg="addSp delSp modSp add mod modAnim modNotesTx">
        <pc:chgData name="Jonas L Pettersson" userId="1f13f730-6fc8-4f54-8621-3e49a2e79e2a" providerId="ADAL" clId="{E6E8D7CD-8FF4-485A-9983-AD07ABA48C74}" dt="2025-04-21T08:17:56.283" v="2059"/>
        <pc:sldMkLst>
          <pc:docMk/>
          <pc:sldMk cId="2463923772" sldId="257"/>
        </pc:sldMkLst>
        <pc:spChg chg="add mod">
          <ac:chgData name="Jonas L Pettersson" userId="1f13f730-6fc8-4f54-8621-3e49a2e79e2a" providerId="ADAL" clId="{E6E8D7CD-8FF4-485A-9983-AD07ABA48C74}" dt="2025-04-19T10:07:56.742" v="1912" actId="255"/>
          <ac:spMkLst>
            <pc:docMk/>
            <pc:sldMk cId="2463923772" sldId="257"/>
            <ac:spMk id="4" creationId="{C88B843A-FEC3-CF23-E3AC-DF61F7A665F6}"/>
          </ac:spMkLst>
        </pc:spChg>
        <pc:spChg chg="mod">
          <ac:chgData name="Jonas L Pettersson" userId="1f13f730-6fc8-4f54-8621-3e49a2e79e2a" providerId="ADAL" clId="{E6E8D7CD-8FF4-485A-9983-AD07ABA48C74}" dt="2025-04-16T13:16:46.997" v="60" actId="1076"/>
          <ac:spMkLst>
            <pc:docMk/>
            <pc:sldMk cId="2463923772" sldId="257"/>
            <ac:spMk id="7" creationId="{07454882-5EAA-B17B-E74E-BC2677B75FB4}"/>
          </ac:spMkLst>
        </pc:spChg>
        <pc:spChg chg="add del mod">
          <ac:chgData name="Jonas L Pettersson" userId="1f13f730-6fc8-4f54-8621-3e49a2e79e2a" providerId="ADAL" clId="{E6E8D7CD-8FF4-485A-9983-AD07ABA48C74}" dt="2025-04-16T13:17:55.428" v="102" actId="1076"/>
          <ac:spMkLst>
            <pc:docMk/>
            <pc:sldMk cId="2463923772" sldId="257"/>
            <ac:spMk id="9" creationId="{4FF31C7E-884F-AE84-A94E-ECF3F422BB22}"/>
          </ac:spMkLst>
        </pc:spChg>
      </pc:sldChg>
      <pc:sldChg chg="addSp delSp modSp add del mod modTransition delAnim modAnim">
        <pc:chgData name="Jonas L Pettersson" userId="1f13f730-6fc8-4f54-8621-3e49a2e79e2a" providerId="ADAL" clId="{E6E8D7CD-8FF4-485A-9983-AD07ABA48C74}" dt="2025-04-19T10:23:24.460" v="2058" actId="1076"/>
        <pc:sldMkLst>
          <pc:docMk/>
          <pc:sldMk cId="1806957526" sldId="258"/>
        </pc:sldMkLst>
        <pc:spChg chg="add del">
          <ac:chgData name="Jonas L Pettersson" userId="1f13f730-6fc8-4f54-8621-3e49a2e79e2a" providerId="ADAL" clId="{E6E8D7CD-8FF4-485A-9983-AD07ABA48C74}" dt="2025-04-16T13:25:55.022" v="311" actId="478"/>
          <ac:spMkLst>
            <pc:docMk/>
            <pc:sldMk cId="1806957526" sldId="258"/>
            <ac:spMk id="7" creationId="{0D406975-ACEC-4C5D-E717-BB7FA69677B8}"/>
          </ac:spMkLst>
        </pc:spChg>
        <pc:spChg chg="add mod">
          <ac:chgData name="Jonas L Pettersson" userId="1f13f730-6fc8-4f54-8621-3e49a2e79e2a" providerId="ADAL" clId="{E6E8D7CD-8FF4-485A-9983-AD07ABA48C74}" dt="2025-04-16T13:32:11.631" v="638" actId="1076"/>
          <ac:spMkLst>
            <pc:docMk/>
            <pc:sldMk cId="1806957526" sldId="258"/>
            <ac:spMk id="10" creationId="{2212362A-4177-6214-0DA3-519042A27FC0}"/>
          </ac:spMkLst>
        </pc:spChg>
        <pc:picChg chg="add mod">
          <ac:chgData name="Jonas L Pettersson" userId="1f13f730-6fc8-4f54-8621-3e49a2e79e2a" providerId="ADAL" clId="{E6E8D7CD-8FF4-485A-9983-AD07ABA48C74}" dt="2025-04-19T10:23:22.935" v="2057" actId="1076"/>
          <ac:picMkLst>
            <pc:docMk/>
            <pc:sldMk cId="1806957526" sldId="258"/>
            <ac:picMk id="2" creationId="{FF0D43B1-BB98-EC54-9FAC-7096FAB0D75B}"/>
          </ac:picMkLst>
        </pc:picChg>
        <pc:picChg chg="add mod">
          <ac:chgData name="Jonas L Pettersson" userId="1f13f730-6fc8-4f54-8621-3e49a2e79e2a" providerId="ADAL" clId="{E6E8D7CD-8FF4-485A-9983-AD07ABA48C74}" dt="2025-04-19T10:23:24.460" v="2058" actId="1076"/>
          <ac:picMkLst>
            <pc:docMk/>
            <pc:sldMk cId="1806957526" sldId="258"/>
            <ac:picMk id="3" creationId="{6D5DFB55-276C-C3F1-328F-35FA4958BDE2}"/>
          </ac:picMkLst>
        </pc:picChg>
      </pc:sldChg>
      <pc:sldChg chg="addSp delSp modSp add del mod modTransition delAnim modAnim">
        <pc:chgData name="Jonas L Pettersson" userId="1f13f730-6fc8-4f54-8621-3e49a2e79e2a" providerId="ADAL" clId="{E6E8D7CD-8FF4-485A-9983-AD07ABA48C74}" dt="2025-04-19T10:19:12.206" v="2053" actId="47"/>
        <pc:sldMkLst>
          <pc:docMk/>
          <pc:sldMk cId="2876012955" sldId="259"/>
        </pc:sldMkLst>
      </pc:sldChg>
      <pc:sldChg chg="addSp delSp modSp add mod modTransition modAnim">
        <pc:chgData name="Jonas L Pettersson" userId="1f13f730-6fc8-4f54-8621-3e49a2e79e2a" providerId="ADAL" clId="{E6E8D7CD-8FF4-485A-9983-AD07ABA48C74}" dt="2025-04-19T10:20:32.499" v="2056"/>
        <pc:sldMkLst>
          <pc:docMk/>
          <pc:sldMk cId="4179495311" sldId="260"/>
        </pc:sldMkLst>
        <pc:spChg chg="add mod">
          <ac:chgData name="Jonas L Pettersson" userId="1f13f730-6fc8-4f54-8621-3e49a2e79e2a" providerId="ADAL" clId="{E6E8D7CD-8FF4-485A-9983-AD07ABA48C74}" dt="2025-04-19T10:13:56.270" v="2029" actId="20577"/>
          <ac:spMkLst>
            <pc:docMk/>
            <pc:sldMk cId="4179495311" sldId="260"/>
            <ac:spMk id="3" creationId="{5F697ED8-122C-2C39-308E-1CF831F05242}"/>
          </ac:spMkLst>
        </pc:spChg>
        <pc:spChg chg="mod">
          <ac:chgData name="Jonas L Pettersson" userId="1f13f730-6fc8-4f54-8621-3e49a2e79e2a" providerId="ADAL" clId="{E6E8D7CD-8FF4-485A-9983-AD07ABA48C74}" dt="2025-04-16T13:35:26.927" v="720" actId="1076"/>
          <ac:spMkLst>
            <pc:docMk/>
            <pc:sldMk cId="4179495311" sldId="260"/>
            <ac:spMk id="10" creationId="{4420BC95-4B69-81C4-16BB-32AAA7495F29}"/>
          </ac:spMkLst>
        </pc:spChg>
      </pc:sldChg>
      <pc:sldChg chg="addSp delSp modSp add mod modTransition">
        <pc:chgData name="Jonas L Pettersson" userId="1f13f730-6fc8-4f54-8621-3e49a2e79e2a" providerId="ADAL" clId="{E6E8D7CD-8FF4-485A-9983-AD07ABA48C74}" dt="2025-04-19T10:20:32.499" v="2056"/>
        <pc:sldMkLst>
          <pc:docMk/>
          <pc:sldMk cId="2722531086" sldId="261"/>
        </pc:sldMkLst>
        <pc:spChg chg="mod ord">
          <ac:chgData name="Jonas L Pettersson" userId="1f13f730-6fc8-4f54-8621-3e49a2e79e2a" providerId="ADAL" clId="{E6E8D7CD-8FF4-485A-9983-AD07ABA48C74}" dt="2025-04-16T13:45:04.676" v="1045" actId="1076"/>
          <ac:spMkLst>
            <pc:docMk/>
            <pc:sldMk cId="2722531086" sldId="261"/>
            <ac:spMk id="7" creationId="{C25F1D85-AEE5-4DB5-37F0-BBE067E91F03}"/>
          </ac:spMkLst>
        </pc:spChg>
        <pc:spChg chg="mod">
          <ac:chgData name="Jonas L Pettersson" userId="1f13f730-6fc8-4f54-8621-3e49a2e79e2a" providerId="ADAL" clId="{E6E8D7CD-8FF4-485A-9983-AD07ABA48C74}" dt="2025-04-16T13:39:09.976" v="939" actId="20577"/>
          <ac:spMkLst>
            <pc:docMk/>
            <pc:sldMk cId="2722531086" sldId="261"/>
            <ac:spMk id="10" creationId="{17690118-0E18-DA46-00F3-62C6B0F6B4C1}"/>
          </ac:spMkLst>
        </pc:spChg>
        <pc:picChg chg="add mod">
          <ac:chgData name="Jonas L Pettersson" userId="1f13f730-6fc8-4f54-8621-3e49a2e79e2a" providerId="ADAL" clId="{E6E8D7CD-8FF4-485A-9983-AD07ABA48C74}" dt="2025-04-16T13:48:47.544" v="1068" actId="1076"/>
          <ac:picMkLst>
            <pc:docMk/>
            <pc:sldMk cId="2722531086" sldId="261"/>
            <ac:picMk id="4" creationId="{9E6489D4-B80B-D721-ADEB-EB580EF6846B}"/>
          </ac:picMkLst>
        </pc:picChg>
        <pc:picChg chg="add mod">
          <ac:chgData name="Jonas L Pettersson" userId="1f13f730-6fc8-4f54-8621-3e49a2e79e2a" providerId="ADAL" clId="{E6E8D7CD-8FF4-485A-9983-AD07ABA48C74}" dt="2025-04-16T13:48:45.857" v="1067" actId="1076"/>
          <ac:picMkLst>
            <pc:docMk/>
            <pc:sldMk cId="2722531086" sldId="261"/>
            <ac:picMk id="6" creationId="{2CBCE420-FF07-F11A-1E3B-74A860CB8E75}"/>
          </ac:picMkLst>
        </pc:picChg>
        <pc:picChg chg="add mod ord">
          <ac:chgData name="Jonas L Pettersson" userId="1f13f730-6fc8-4f54-8621-3e49a2e79e2a" providerId="ADAL" clId="{E6E8D7CD-8FF4-485A-9983-AD07ABA48C74}" dt="2025-04-16T13:48:41.486" v="1065" actId="1076"/>
          <ac:picMkLst>
            <pc:docMk/>
            <pc:sldMk cId="2722531086" sldId="261"/>
            <ac:picMk id="9" creationId="{26A2034E-94D7-A650-7C89-D3AC894BB9E1}"/>
          </ac:picMkLst>
        </pc:picChg>
        <pc:picChg chg="add mod">
          <ac:chgData name="Jonas L Pettersson" userId="1f13f730-6fc8-4f54-8621-3e49a2e79e2a" providerId="ADAL" clId="{E6E8D7CD-8FF4-485A-9983-AD07ABA48C74}" dt="2025-04-16T13:48:43.751" v="1066" actId="1076"/>
          <ac:picMkLst>
            <pc:docMk/>
            <pc:sldMk cId="2722531086" sldId="261"/>
            <ac:picMk id="12" creationId="{9028029C-BA72-970F-3DC5-1204BAFD5542}"/>
          </ac:picMkLst>
        </pc:picChg>
        <pc:picChg chg="add mod">
          <ac:chgData name="Jonas L Pettersson" userId="1f13f730-6fc8-4f54-8621-3e49a2e79e2a" providerId="ADAL" clId="{E6E8D7CD-8FF4-485A-9983-AD07ABA48C74}" dt="2025-04-16T13:49:30.994" v="1072" actId="1076"/>
          <ac:picMkLst>
            <pc:docMk/>
            <pc:sldMk cId="2722531086" sldId="261"/>
            <ac:picMk id="14" creationId="{BBC1CC7B-30D6-4AF8-5E9C-9A490A75C022}"/>
          </ac:picMkLst>
        </pc:picChg>
      </pc:sldChg>
      <pc:sldChg chg="addSp modSp add mod modTransition modAnim">
        <pc:chgData name="Jonas L Pettersson" userId="1f13f730-6fc8-4f54-8621-3e49a2e79e2a" providerId="ADAL" clId="{E6E8D7CD-8FF4-485A-9983-AD07ABA48C74}" dt="2025-04-19T10:20:32.499" v="2056"/>
        <pc:sldMkLst>
          <pc:docMk/>
          <pc:sldMk cId="2127056601" sldId="262"/>
        </pc:sldMkLst>
        <pc:spChg chg="add mod">
          <ac:chgData name="Jonas L Pettersson" userId="1f13f730-6fc8-4f54-8621-3e49a2e79e2a" providerId="ADAL" clId="{E6E8D7CD-8FF4-485A-9983-AD07ABA48C74}" dt="2025-04-19T10:03:48.929" v="1842" actId="20577"/>
          <ac:spMkLst>
            <pc:docMk/>
            <pc:sldMk cId="2127056601" sldId="262"/>
            <ac:spMk id="2" creationId="{6D7C976B-7370-DF17-C6DD-24D45A5526EC}"/>
          </ac:spMkLst>
        </pc:spChg>
        <pc:spChg chg="add mod">
          <ac:chgData name="Jonas L Pettersson" userId="1f13f730-6fc8-4f54-8621-3e49a2e79e2a" providerId="ADAL" clId="{E6E8D7CD-8FF4-485A-9983-AD07ABA48C74}" dt="2025-04-19T10:04:00.590" v="1844" actId="20577"/>
          <ac:spMkLst>
            <pc:docMk/>
            <pc:sldMk cId="2127056601" sldId="262"/>
            <ac:spMk id="3" creationId="{0546E507-C8D7-CC6C-40FC-3FE57B914900}"/>
          </ac:spMkLst>
        </pc:spChg>
        <pc:spChg chg="mod">
          <ac:chgData name="Jonas L Pettersson" userId="1f13f730-6fc8-4f54-8621-3e49a2e79e2a" providerId="ADAL" clId="{E6E8D7CD-8FF4-485A-9983-AD07ABA48C74}" dt="2025-04-19T10:04:29.804" v="1846" actId="20577"/>
          <ac:spMkLst>
            <pc:docMk/>
            <pc:sldMk cId="2127056601" sldId="262"/>
            <ac:spMk id="4" creationId="{B18CC100-D76A-BEAB-B9FC-BF5477681553}"/>
          </ac:spMkLst>
        </pc:spChg>
        <pc:spChg chg="mod">
          <ac:chgData name="Jonas L Pettersson" userId="1f13f730-6fc8-4f54-8621-3e49a2e79e2a" providerId="ADAL" clId="{E6E8D7CD-8FF4-485A-9983-AD07ABA48C74}" dt="2025-04-16T14:20:13.957" v="1199" actId="1076"/>
          <ac:spMkLst>
            <pc:docMk/>
            <pc:sldMk cId="2127056601" sldId="262"/>
            <ac:spMk id="9" creationId="{6D868582-F61C-CD83-07B4-3E34924752AD}"/>
          </ac:spMkLst>
        </pc:spChg>
      </pc:sldChg>
      <pc:sldChg chg="delSp modSp add mod modTransition delAnim">
        <pc:chgData name="Jonas L Pettersson" userId="1f13f730-6fc8-4f54-8621-3e49a2e79e2a" providerId="ADAL" clId="{E6E8D7CD-8FF4-485A-9983-AD07ABA48C74}" dt="2025-04-19T10:20:32.499" v="2056"/>
        <pc:sldMkLst>
          <pc:docMk/>
          <pc:sldMk cId="3016625692" sldId="263"/>
        </pc:sldMkLst>
        <pc:spChg chg="mod">
          <ac:chgData name="Jonas L Pettersson" userId="1f13f730-6fc8-4f54-8621-3e49a2e79e2a" providerId="ADAL" clId="{E6E8D7CD-8FF4-485A-9983-AD07ABA48C74}" dt="2025-04-19T10:07:09.999" v="1863" actId="20577"/>
          <ac:spMkLst>
            <pc:docMk/>
            <pc:sldMk cId="3016625692" sldId="263"/>
            <ac:spMk id="3" creationId="{55C47A6D-9D9A-E268-6D1E-FFFE7BC4938E}"/>
          </ac:spMkLst>
        </pc:spChg>
        <pc:spChg chg="mod">
          <ac:chgData name="Jonas L Pettersson" userId="1f13f730-6fc8-4f54-8621-3e49a2e79e2a" providerId="ADAL" clId="{E6E8D7CD-8FF4-485A-9983-AD07ABA48C74}" dt="2025-04-16T14:25:16.377" v="1466" actId="20577"/>
          <ac:spMkLst>
            <pc:docMk/>
            <pc:sldMk cId="3016625692" sldId="263"/>
            <ac:spMk id="9" creationId="{54FC20A8-7CCF-6D90-A42B-2404E7A7B653}"/>
          </ac:spMkLst>
        </pc:spChg>
      </pc:sldChg>
      <pc:sldChg chg="delSp add mod modTransition delAnim">
        <pc:chgData name="Jonas L Pettersson" userId="1f13f730-6fc8-4f54-8621-3e49a2e79e2a" providerId="ADAL" clId="{E6E8D7CD-8FF4-485A-9983-AD07ABA48C74}" dt="2025-04-19T10:20:32.499" v="2056"/>
        <pc:sldMkLst>
          <pc:docMk/>
          <pc:sldMk cId="1315158428" sldId="264"/>
        </pc:sldMkLst>
      </pc:sldChg>
      <pc:sldChg chg="add del">
        <pc:chgData name="Jonas L Pettersson" userId="1f13f730-6fc8-4f54-8621-3e49a2e79e2a" providerId="ADAL" clId="{E6E8D7CD-8FF4-485A-9983-AD07ABA48C74}" dt="2025-04-19T10:19:27.306" v="2055" actId="47"/>
        <pc:sldMkLst>
          <pc:docMk/>
          <pc:sldMk cId="1453892908" sldId="265"/>
        </pc:sldMkLst>
      </pc:sldChg>
      <pc:sldChg chg="delSp modSp add del mod modTransition delAnim">
        <pc:chgData name="Jonas L Pettersson" userId="1f13f730-6fc8-4f54-8621-3e49a2e79e2a" providerId="ADAL" clId="{E6E8D7CD-8FF4-485A-9983-AD07ABA48C74}" dt="2025-04-19T10:19:12.206" v="2053" actId="47"/>
        <pc:sldMkLst>
          <pc:docMk/>
          <pc:sldMk cId="512811434" sldId="266"/>
        </pc:sldMkLst>
      </pc:sldChg>
      <pc:sldChg chg="addSp delSp modSp add del mod modTransition delAnim modAnim">
        <pc:chgData name="Jonas L Pettersson" userId="1f13f730-6fc8-4f54-8621-3e49a2e79e2a" providerId="ADAL" clId="{E6E8D7CD-8FF4-485A-9983-AD07ABA48C74}" dt="2025-04-19T10:19:12.206" v="2053" actId="47"/>
        <pc:sldMkLst>
          <pc:docMk/>
          <pc:sldMk cId="123533733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33B9-2FD3-45E6-9E62-9BE1D88E70EA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F9E8-4EFB-4FBB-BCD1-97E055D3FE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4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66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2D24B-EF56-38EF-940C-FBCBBC7CA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E305310-53BD-BB0B-C1A2-530122B5F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319396A-7C7D-C124-80B4-7CF00833D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32 matcher</a:t>
            </a:r>
          </a:p>
          <a:p>
            <a:r>
              <a:rPr lang="sv-SE" dirty="0"/>
              <a:t>152 mål</a:t>
            </a:r>
          </a:p>
          <a:p>
            <a:r>
              <a:rPr lang="sv-SE" dirty="0"/>
              <a:t>3 nollor</a:t>
            </a:r>
          </a:p>
          <a:p>
            <a:r>
              <a:rPr lang="sv-SE" dirty="0"/>
              <a:t>13 matcher med 1 mål eller färre insläppta</a:t>
            </a:r>
          </a:p>
          <a:p>
            <a:r>
              <a:rPr lang="sv-SE" dirty="0"/>
              <a:t>Förlorat 6 matcher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7169FD-9D4E-B6A7-DC7D-39BED77EB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00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44FC-547F-3010-BC5B-9CF1B53EF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A256B4-CD94-E3D1-8AFF-A1671AF2B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195B65A-EB2C-FA66-5819-711FC3BD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32 matcher</a:t>
            </a:r>
          </a:p>
          <a:p>
            <a:r>
              <a:rPr lang="sv-SE" dirty="0"/>
              <a:t>152 mål</a:t>
            </a:r>
          </a:p>
          <a:p>
            <a:r>
              <a:rPr lang="sv-SE" dirty="0"/>
              <a:t>3 nollor</a:t>
            </a:r>
          </a:p>
          <a:p>
            <a:r>
              <a:rPr lang="sv-SE" dirty="0"/>
              <a:t>13 matcher med 1 mål eller färre insläppta</a:t>
            </a:r>
          </a:p>
          <a:p>
            <a:r>
              <a:rPr lang="sv-SE" dirty="0"/>
              <a:t>Förlorat 6 matcher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F0F977-140F-855D-2711-6B0052958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71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5354-1A63-0045-46D4-A1867554F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0ACCC6F-24C9-A617-0909-91E7F0E6E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DAC858C-57FD-2D0E-FCF2-27D42BD6A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32 matcher</a:t>
            </a:r>
          </a:p>
          <a:p>
            <a:r>
              <a:rPr lang="sv-SE" dirty="0"/>
              <a:t>152 mål</a:t>
            </a:r>
          </a:p>
          <a:p>
            <a:r>
              <a:rPr lang="sv-SE" dirty="0"/>
              <a:t>3 nollor</a:t>
            </a:r>
          </a:p>
          <a:p>
            <a:r>
              <a:rPr lang="sv-SE" dirty="0"/>
              <a:t>13 matcher med 1 mål eller färre insläppta</a:t>
            </a:r>
          </a:p>
          <a:p>
            <a:r>
              <a:rPr lang="sv-SE" dirty="0"/>
              <a:t>Förlorat 6 matcher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0ABC01-DE79-6FD5-6501-BF2A413B8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72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104AA-65C6-2AA7-F845-E3CCE7BBD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47EBF71-A548-B84A-2F2F-D863C64AA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4E1B57A-B335-A8E9-6F62-C8677E001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Örebro Cupen </a:t>
            </a:r>
            <a:r>
              <a:rPr lang="sv-SE"/>
              <a:t>28 matcher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31669D-E2C3-925B-8A36-ABB42E62B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72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7C853-EB3D-1EE0-39BA-F012BDB1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AA3F270-E65D-9D9A-2A7E-EF0EB7B9D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8B4EA1-CFF3-294A-C37E-92B29DFD7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Örebro Cupen </a:t>
            </a:r>
            <a:r>
              <a:rPr lang="sv-SE"/>
              <a:t>28 matcher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959DE29-D2FE-F10A-69D2-E7BCA6AF0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70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8A8A-A4E6-584B-A160-72076F018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32797D2-664B-441F-8160-F25B3C488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C212772-2E72-B1EC-CA95-7413DF7D0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Örebro Cupen </a:t>
            </a:r>
            <a:r>
              <a:rPr lang="sv-SE"/>
              <a:t>28 matcher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919C08A-61F6-44F1-B8A5-D7D68100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088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74AA-3C0C-495F-F5D5-1CBDD4DB5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39CF7C-962A-B05B-04FD-02F5C6BFE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CDD9774-1B14-DBFD-A2BC-8B6E4F47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Örebro Cupen </a:t>
            </a:r>
            <a:r>
              <a:rPr lang="sv-SE"/>
              <a:t>28 matcher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624B38-700C-2E42-5DB7-14BB95CD2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F9E8-4EFB-4FBB-BCD1-97E055D3FE9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980BB-BACF-2E6B-0DA4-62AED1966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32E303-7D29-C0B2-9D80-3C7925F11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C15FF7-2295-5633-0021-A096DE9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8F31A9-8EEB-63B3-A138-27566CF2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54FD2A-DF7E-9321-7B9C-F2F3DCFC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6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9E68E2-6AF9-BD56-97C1-0E059461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CD93D3-EFDD-930F-5204-C031B4931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7A373E-C2AD-1E57-680D-B66DD279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30D5A1-5CE6-1304-1791-FBEEEAF9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F4031D-3933-0626-2D50-F56052CC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09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7B5FED-BCB6-AF7F-5B5D-291A5F721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15D243F-57DC-65A5-DDC9-E9739E91A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D6D864-F2E9-4A68-AE55-DC46BA87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C31C6-8B77-2E6F-8C97-CED964C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886DED-E5C0-E778-57F7-CE24B0D0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4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78E77-F543-FAF1-3D0C-6C69DAD7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696696-FC46-627C-8515-ACB9B86F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5431D9-C265-A047-478D-22BBA6DA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1657A-B78E-DBDC-FEDD-DCED1D5B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AF2588-BCFE-6D3A-D54F-F4B2E40B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92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DA2EA7-D2AF-DF06-6270-DD12E00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59F49-A926-9325-D4B1-59193C6D8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12E44B-2075-B9F2-46D3-E8F8E103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4FEE21-B1A5-9FC9-CFED-A4E290A1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CA88E8-A831-D184-C916-300C716C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44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25A74B-CA23-3040-6FC2-2F1D1C36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65A692-E856-889A-A72E-F5825B44A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108388-C220-DCC7-E300-CCEC024F7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6FD38C-A2E0-A246-840F-6A454930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C75CE9-3182-E2CF-5205-1C901774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79FFDF-6A67-9F1E-578B-AB3FCBB7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195AD-5883-7902-0C9C-AF6B6D5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2B01E-237B-7A63-C020-67E3EBE3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502AF3-C8DE-2D12-3118-99E991AF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507786-D57F-029E-3743-075953F2F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04CD6BD-3A26-F537-9FE3-513E94EB5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64C36D6-AD8E-A78D-DC21-027C6574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83D34CE-454E-9815-524E-34C7AA85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456A69-511B-B1D2-6DDD-38B77D80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923FD-4939-1DC6-077E-0A98F18D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4F3B889-25B4-E9DF-4D7B-B6AF2687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5EA914-3048-DF07-6BD9-810D5DB3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A24A579-AB53-6CE2-7978-B193424B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31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456A27C-0D68-274B-2A62-CABC54D2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CC45E45-9442-6A9B-7FA2-7A849641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33B80E-0E8F-AEC7-B886-3C5A0168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02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433D3B-738E-D2C5-FBEA-6F3A82F8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459B5D-2A51-DDBA-DC08-293BFA26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7CA553-ECE6-527B-00A6-DB1A99DEF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1F0665-F20E-18D3-7056-CE8023FD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8F866E-7BC7-F37E-62DF-77EBAB25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9A05349-F41D-EA75-8489-15D1BFB3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33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F6E21-63FF-D79C-920C-11DFAE1B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FCCB32C-C177-1742-DEE1-E53012230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B472ED-6FAA-1787-8A7B-273265365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8B44B2-A281-E737-F02E-923CC21E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BDD935-E545-04C2-3CA1-B60BAE5D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656A3F-330B-11B2-8191-6B620653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64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6C91787-478D-4BAD-27CB-5703B817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561338-714C-0912-DEA3-122763AF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504B6C-5D0B-110D-4154-347DEFB1C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54998-B60F-487E-B5FF-A9C9C65BEF31}" type="datetimeFigureOut">
              <a:rPr lang="sv-SE" smtClean="0"/>
              <a:t>2025-04-21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5B3CFB-A6CF-03C0-8501-617B55AB6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A8F5EA-0346-5A5D-F481-12AE986A5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231B9-46AF-4F84-A18A-CF2B145B1E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72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08BF22D-44A8-A9B1-93C6-E3E636A09E60}"/>
              </a:ext>
            </a:extLst>
          </p:cNvPr>
          <p:cNvSpPr/>
          <p:nvPr/>
        </p:nvSpPr>
        <p:spPr>
          <a:xfrm>
            <a:off x="-1117628" y="-291161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BDF17FE-5FC6-0A3F-293D-79420FC51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79450"/>
            <a:ext cx="9144000" cy="5187949"/>
          </a:xfrm>
        </p:spPr>
        <p:txBody>
          <a:bodyPr>
            <a:normAutofit/>
          </a:bodyPr>
          <a:lstStyle/>
          <a:p>
            <a:r>
              <a:rPr lang="sv-SE" sz="8800" dirty="0">
                <a:solidFill>
                  <a:schemeClr val="bg1"/>
                </a:solidFill>
                <a:latin typeface="ICAHandRegular" pitchFamily="50" charset="0"/>
              </a:rPr>
              <a:t>Föräldramöte</a:t>
            </a:r>
            <a:br>
              <a:rPr lang="sv-SE" sz="8800" dirty="0">
                <a:solidFill>
                  <a:schemeClr val="bg1"/>
                </a:solidFill>
                <a:latin typeface="ICAHandRegular" pitchFamily="50" charset="0"/>
              </a:rPr>
            </a:br>
            <a:r>
              <a:rPr lang="sv-SE" sz="8800" dirty="0">
                <a:solidFill>
                  <a:schemeClr val="bg1"/>
                </a:solidFill>
                <a:latin typeface="ICAHandRegular" pitchFamily="50" charset="0"/>
              </a:rPr>
              <a:t>F-13</a:t>
            </a:r>
            <a:br>
              <a:rPr lang="sv-SE" dirty="0">
                <a:solidFill>
                  <a:schemeClr val="bg1"/>
                </a:solidFill>
                <a:latin typeface="ICAHandRegular" pitchFamily="50" charset="0"/>
              </a:rPr>
            </a:br>
            <a:r>
              <a:rPr lang="sv-SE" dirty="0">
                <a:solidFill>
                  <a:schemeClr val="bg1"/>
                </a:solidFill>
                <a:latin typeface="ICAHandRegular" pitchFamily="50" charset="0"/>
              </a:rPr>
              <a:t>Säsongsavslutning</a:t>
            </a:r>
            <a:br>
              <a:rPr lang="sv-SE" dirty="0">
                <a:solidFill>
                  <a:schemeClr val="bg1"/>
                </a:solidFill>
                <a:latin typeface="ICAHandRegular" pitchFamily="50" charset="0"/>
              </a:rPr>
            </a:br>
            <a:r>
              <a:rPr lang="sv-SE" dirty="0">
                <a:solidFill>
                  <a:schemeClr val="bg1"/>
                </a:solidFill>
                <a:latin typeface="ICAHandRegular" pitchFamily="50" charset="0"/>
              </a:rPr>
              <a:t>24/25</a:t>
            </a:r>
            <a:br>
              <a:rPr lang="sv-SE" dirty="0">
                <a:solidFill>
                  <a:schemeClr val="bg1"/>
                </a:solidFill>
                <a:latin typeface="ICAHandRegular" pitchFamily="50" charset="0"/>
              </a:rPr>
            </a:br>
            <a:endParaRPr lang="sv-SE" dirty="0">
              <a:solidFill>
                <a:schemeClr val="bg1"/>
              </a:solidFill>
              <a:latin typeface="ICAHand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6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7572C-70E2-B2F9-B90F-DA9DF175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7454882-5EAA-B17B-E74E-BC2677B75FB4}"/>
              </a:ext>
            </a:extLst>
          </p:cNvPr>
          <p:cNvSpPr/>
          <p:nvPr/>
        </p:nvSpPr>
        <p:spPr>
          <a:xfrm>
            <a:off x="-1060478" y="-291161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FF31C7E-884F-AE84-A94E-ECF3F422B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101"/>
            <a:ext cx="9144000" cy="2184400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bg1"/>
                </a:solidFill>
                <a:latin typeface="ICAHandRegular" pitchFamily="50" charset="0"/>
              </a:rPr>
              <a:t>Målsättning inför säsongen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88B843A-FEC3-CF23-E3AC-DF61F7A665F6}"/>
              </a:ext>
            </a:extLst>
          </p:cNvPr>
          <p:cNvSpPr txBox="1"/>
          <p:nvPr/>
        </p:nvSpPr>
        <p:spPr>
          <a:xfrm>
            <a:off x="1371600" y="2044700"/>
            <a:ext cx="944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Behålla samtliga spelare </a:t>
            </a:r>
            <a:r>
              <a:rPr lang="sv-SE" sz="1400" dirty="0">
                <a:solidFill>
                  <a:schemeClr val="bg1"/>
                </a:solidFill>
                <a:latin typeface="ICAHandRegular" pitchFamily="50" charset="0"/>
              </a:rPr>
              <a:t>(9 av 19 spelare har varit med från säsong 1)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Ha kul tillsammans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Gemensam uppvärmning innan träning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Spela fler matcher än tidigare säsonger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Göra fler än 100 mål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Vinna alla matcher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Hålla nollan minst en match</a:t>
            </a:r>
          </a:p>
        </p:txBody>
      </p:sp>
    </p:spTree>
    <p:extLst>
      <p:ext uri="{BB962C8B-B14F-4D97-AF65-F5344CB8AC3E}">
        <p14:creationId xmlns:p14="http://schemas.microsoft.com/office/powerpoint/2010/main" val="246392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4DDA3-ACA2-0F22-87EF-E1D7FE426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DB2E22F-D706-AE57-76B2-509DDE00EE7F}"/>
              </a:ext>
            </a:extLst>
          </p:cNvPr>
          <p:cNvSpPr/>
          <p:nvPr/>
        </p:nvSpPr>
        <p:spPr>
          <a:xfrm>
            <a:off x="-1060478" y="-291161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6D868582-F61C-CD83-07B4-3E3492475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184400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bg1"/>
                </a:solidFill>
                <a:latin typeface="ICAHandRegular" pitchFamily="50" charset="0"/>
              </a:rPr>
              <a:t>Ekonomi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18CC100-D76A-BEAB-B9FC-BF5477681553}"/>
              </a:ext>
            </a:extLst>
          </p:cNvPr>
          <p:cNvSpPr txBox="1"/>
          <p:nvPr/>
        </p:nvSpPr>
        <p:spPr>
          <a:xfrm>
            <a:off x="1428749" y="1634797"/>
            <a:ext cx="4488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Intäkter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Chips + 15.000 kr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 Toalett / Hushållspapper + 16.000 kr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 Bollkastning +2.500 kr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 Morgan bakning +5.300 kr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 Cafeteria +3.800 kr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Bowlingavslutning +900 kr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D7C976B-7370-DF17-C6DD-24D45A5526EC}"/>
              </a:ext>
            </a:extLst>
          </p:cNvPr>
          <p:cNvSpPr txBox="1"/>
          <p:nvPr/>
        </p:nvSpPr>
        <p:spPr>
          <a:xfrm>
            <a:off x="6274678" y="1744510"/>
            <a:ext cx="4488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Utgifter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Cup Mariestad 3.200 kr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Cup Västerås 1.800 kr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Cup Hammarö 2.909 kr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Mini Cup Jul 800 kr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000" dirty="0" err="1">
                <a:solidFill>
                  <a:schemeClr val="bg1"/>
                </a:solidFill>
                <a:latin typeface="ICAHandRegular" pitchFamily="50" charset="0"/>
              </a:rPr>
              <a:t>Div</a:t>
            </a: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 1.500 kr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bg1"/>
                </a:solidFill>
                <a:latin typeface="ICAHandRegular" pitchFamily="50" charset="0"/>
              </a:rPr>
              <a:t>Bowlingavslutning 2.700 kr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546E507-C8D7-CC6C-40FC-3FE57B914900}"/>
              </a:ext>
            </a:extLst>
          </p:cNvPr>
          <p:cNvSpPr txBox="1"/>
          <p:nvPr/>
        </p:nvSpPr>
        <p:spPr>
          <a:xfrm>
            <a:off x="2175641" y="4729655"/>
            <a:ext cx="781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Likvida medel att använda 53.400 kr</a:t>
            </a:r>
          </a:p>
        </p:txBody>
      </p:sp>
    </p:spTree>
    <p:extLst>
      <p:ext uri="{BB962C8B-B14F-4D97-AF65-F5344CB8AC3E}">
        <p14:creationId xmlns:p14="http://schemas.microsoft.com/office/powerpoint/2010/main" val="212705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8DF5-F84D-17C4-8369-CB1DC0BA5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7B144CC-2D05-FDBB-2978-83BBC9006A78}"/>
              </a:ext>
            </a:extLst>
          </p:cNvPr>
          <p:cNvSpPr/>
          <p:nvPr/>
        </p:nvSpPr>
        <p:spPr>
          <a:xfrm>
            <a:off x="-1060478" y="-291161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54FC20A8-7CCF-6D90-A42B-2404E7A7B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184400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bg1"/>
                </a:solidFill>
                <a:latin typeface="ICAHandRegular" pitchFamily="50" charset="0"/>
              </a:rPr>
              <a:t>Avslutning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5C47A6D-9D9A-E268-6D1E-FFFE7BC4938E}"/>
              </a:ext>
            </a:extLst>
          </p:cNvPr>
          <p:cNvSpPr txBox="1"/>
          <p:nvPr/>
        </p:nvSpPr>
        <p:spPr>
          <a:xfrm>
            <a:off x="2243300" y="1790676"/>
            <a:ext cx="7819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Bowling + Pizza</a:t>
            </a:r>
          </a:p>
          <a:p>
            <a:pPr algn="ctr"/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Var : Nytorget Hallsberg</a:t>
            </a:r>
          </a:p>
          <a:p>
            <a:pPr algn="ctr"/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Vi beställer pizza idag, </a:t>
            </a:r>
          </a:p>
          <a:p>
            <a:pPr algn="ctr"/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Morgan tar upp beställning</a:t>
            </a:r>
          </a:p>
          <a:p>
            <a:pPr algn="ctr"/>
            <a:r>
              <a:rPr lang="sv-SE" sz="4000" dirty="0" err="1">
                <a:solidFill>
                  <a:schemeClr val="bg1"/>
                </a:solidFill>
                <a:latin typeface="ICAHandRegular" pitchFamily="50" charset="0"/>
              </a:rPr>
              <a:t>Swisha</a:t>
            </a:r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 Jonas märk ”pizza F-13”</a:t>
            </a:r>
          </a:p>
          <a:p>
            <a:pPr algn="ctr"/>
            <a:r>
              <a:rPr lang="sv-SE" sz="4000" dirty="0">
                <a:solidFill>
                  <a:schemeClr val="bg1"/>
                </a:solidFill>
                <a:latin typeface="ICAHandRegular" pitchFamily="50" charset="0"/>
              </a:rPr>
              <a:t>0722201245</a:t>
            </a:r>
          </a:p>
        </p:txBody>
      </p:sp>
    </p:spTree>
    <p:extLst>
      <p:ext uri="{BB962C8B-B14F-4D97-AF65-F5344CB8AC3E}">
        <p14:creationId xmlns:p14="http://schemas.microsoft.com/office/powerpoint/2010/main" val="3016625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67F90-ABD6-6DC5-4C0C-6AEAFCA50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D406975-ACEC-4C5D-E717-BB7FA69677B8}"/>
              </a:ext>
            </a:extLst>
          </p:cNvPr>
          <p:cNvSpPr/>
          <p:nvPr/>
        </p:nvSpPr>
        <p:spPr>
          <a:xfrm>
            <a:off x="-1060478" y="-291161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212362A-4177-6214-0DA3-519042A27FC0}"/>
              </a:ext>
            </a:extLst>
          </p:cNvPr>
          <p:cNvSpPr txBox="1"/>
          <p:nvPr/>
        </p:nvSpPr>
        <p:spPr>
          <a:xfrm>
            <a:off x="1554773" y="167054"/>
            <a:ext cx="9082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bg1"/>
                </a:solidFill>
                <a:latin typeface="ICAHandRegular" pitchFamily="50" charset="0"/>
              </a:rPr>
              <a:t>Sommarträning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F0D43B1-BB98-EC54-9FAC-7096FAB0D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1510">
            <a:off x="153118" y="1859550"/>
            <a:ext cx="5540448" cy="313890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D5DFB55-276C-C3F1-328F-35FA4958B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0095">
            <a:off x="6146231" y="2825877"/>
            <a:ext cx="5862798" cy="29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9EF79-2F6A-26F0-7B54-B95D71103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D587CC8-986A-FD96-BBE6-80220B29D223}"/>
              </a:ext>
            </a:extLst>
          </p:cNvPr>
          <p:cNvSpPr/>
          <p:nvPr/>
        </p:nvSpPr>
        <p:spPr>
          <a:xfrm>
            <a:off x="-1060478" y="-291161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55A2C6A-B3AB-9913-4E1E-18ADE2BDF685}"/>
              </a:ext>
            </a:extLst>
          </p:cNvPr>
          <p:cNvSpPr txBox="1"/>
          <p:nvPr/>
        </p:nvSpPr>
        <p:spPr>
          <a:xfrm>
            <a:off x="1162781" y="962119"/>
            <a:ext cx="9980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bg1"/>
                </a:solidFill>
                <a:latin typeface="ICAHandRegular" pitchFamily="50" charset="0"/>
              </a:rPr>
              <a:t>När startar träningen igen?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9E99E34-2783-8D97-6DAA-657F301269C1}"/>
              </a:ext>
            </a:extLst>
          </p:cNvPr>
          <p:cNvSpPr txBox="1"/>
          <p:nvPr/>
        </p:nvSpPr>
        <p:spPr>
          <a:xfrm>
            <a:off x="1162781" y="3991279"/>
            <a:ext cx="99807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bg1"/>
                </a:solidFill>
                <a:latin typeface="ICAHandRegular" pitchFamily="50" charset="0"/>
              </a:rPr>
              <a:t>Match Grupp ?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ICAHandRegular" pitchFamily="50" charset="0"/>
              </a:rPr>
              <a:t>Sargbygge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ICAHandRegular" pitchFamily="50" charset="0"/>
              </a:rPr>
              <a:t>Sekretariat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ICAHandRegular" pitchFamily="50" charset="0"/>
              </a:rPr>
              <a:t>Live uppdatera resultat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ICAHandRegular" pitchFamily="50" charset="0"/>
              </a:rPr>
              <a:t>Musik</a:t>
            </a:r>
          </a:p>
        </p:txBody>
      </p:sp>
    </p:spTree>
    <p:extLst>
      <p:ext uri="{BB962C8B-B14F-4D97-AF65-F5344CB8AC3E}">
        <p14:creationId xmlns:p14="http://schemas.microsoft.com/office/powerpoint/2010/main" val="131515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441B-1622-8484-BFB8-1EDE572CF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1C67CB8-045F-3AF7-5B87-FAFEE87EB48A}"/>
              </a:ext>
            </a:extLst>
          </p:cNvPr>
          <p:cNvSpPr/>
          <p:nvPr/>
        </p:nvSpPr>
        <p:spPr>
          <a:xfrm>
            <a:off x="-1060478" y="-291161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420BC95-4B69-81C4-16BB-32AAA7495F29}"/>
              </a:ext>
            </a:extLst>
          </p:cNvPr>
          <p:cNvSpPr txBox="1"/>
          <p:nvPr/>
        </p:nvSpPr>
        <p:spPr>
          <a:xfrm>
            <a:off x="1105632" y="712095"/>
            <a:ext cx="9980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bg1"/>
                </a:solidFill>
                <a:latin typeface="ICAHandRegular" pitchFamily="50" charset="0"/>
              </a:rPr>
              <a:t>Vad händer nästa säsong?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697ED8-122C-2C39-308E-1CF831F05242}"/>
              </a:ext>
            </a:extLst>
          </p:cNvPr>
          <p:cNvSpPr txBox="1"/>
          <p:nvPr/>
        </p:nvSpPr>
        <p:spPr>
          <a:xfrm>
            <a:off x="907438" y="2417884"/>
            <a:ext cx="10491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3600" dirty="0">
                <a:solidFill>
                  <a:schemeClr val="bg1"/>
                </a:solidFill>
                <a:latin typeface="ICAHandRegular" pitchFamily="50" charset="0"/>
              </a:rPr>
              <a:t> Försäsongs Cup Linköping 19-21/9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3600" dirty="0">
                <a:solidFill>
                  <a:schemeClr val="bg1"/>
                </a:solidFill>
                <a:latin typeface="ICAHandRegular" pitchFamily="50" charset="0"/>
              </a:rPr>
              <a:t> Försäsongs match mot Skoghall F-13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3600" dirty="0">
                <a:solidFill>
                  <a:schemeClr val="bg1"/>
                </a:solidFill>
                <a:latin typeface="ICAHandRegular" pitchFamily="50" charset="0"/>
              </a:rPr>
              <a:t> Seriespel FK5 Eventuellt med Västmanland igen.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3600" dirty="0">
                <a:solidFill>
                  <a:schemeClr val="bg1"/>
                </a:solidFill>
                <a:latin typeface="ICAHandRegular" pitchFamily="50" charset="0"/>
              </a:rPr>
              <a:t> Fotografering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3600" dirty="0">
                <a:solidFill>
                  <a:schemeClr val="bg1"/>
                </a:solidFill>
                <a:latin typeface="ICAHandRegular" pitchFamily="50" charset="0"/>
              </a:rPr>
              <a:t> DM Helg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3600" dirty="0">
                <a:solidFill>
                  <a:schemeClr val="bg1"/>
                </a:solidFill>
                <a:latin typeface="ICAHandRegular" pitchFamily="50" charset="0"/>
              </a:rPr>
              <a:t> Cup Jul / Nyår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3600" dirty="0">
                <a:solidFill>
                  <a:schemeClr val="bg1"/>
                </a:solidFill>
                <a:latin typeface="ICAHandRegular" pitchFamily="50" charset="0"/>
              </a:rPr>
              <a:t> Örebro Cupen som avslutning </a:t>
            </a:r>
          </a:p>
        </p:txBody>
      </p:sp>
    </p:spTree>
    <p:extLst>
      <p:ext uri="{BB962C8B-B14F-4D97-AF65-F5344CB8AC3E}">
        <p14:creationId xmlns:p14="http://schemas.microsoft.com/office/powerpoint/2010/main" val="4179495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9E74-CEC0-C6A6-0B6E-5D2FAF71E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5F1D85-AEE5-4DB5-37F0-BBE067E91F03}"/>
              </a:ext>
            </a:extLst>
          </p:cNvPr>
          <p:cNvSpPr/>
          <p:nvPr/>
        </p:nvSpPr>
        <p:spPr>
          <a:xfrm>
            <a:off x="-734657" y="-322692"/>
            <a:ext cx="14427255" cy="8564880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7690118-0E18-DA46-00F3-62C6B0F6B4C1}"/>
              </a:ext>
            </a:extLst>
          </p:cNvPr>
          <p:cNvSpPr txBox="1"/>
          <p:nvPr/>
        </p:nvSpPr>
        <p:spPr>
          <a:xfrm>
            <a:off x="1105632" y="712095"/>
            <a:ext cx="9980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dirty="0">
                <a:solidFill>
                  <a:schemeClr val="bg1"/>
                </a:solidFill>
                <a:latin typeface="ICAHandRegular" pitchFamily="50" charset="0"/>
              </a:rPr>
              <a:t>Tack för säsongen 24/25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E6489D4-B80B-D721-ADEB-EB580EF68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26" y="1853383"/>
            <a:ext cx="2579498" cy="16278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CBCE420-FF07-F11A-1E3B-74A860CB8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32" y="4262695"/>
            <a:ext cx="2579498" cy="1782303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6A2034E-94D7-A650-7C89-D3AC894BB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588507" y="4312559"/>
            <a:ext cx="2045036" cy="32113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028029C-BA72-970F-3DC5-1204BAFD5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011" y="1905340"/>
            <a:ext cx="2819813" cy="23352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BC1CC7B-30D6-4AF8-5E9C-9A490A75C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65485">
            <a:off x="3028611" y="2675751"/>
            <a:ext cx="5593977" cy="31738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2253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0bc4404-d96b-4544-9544-a30b749faca9}" enabled="1" method="Standard" siteId="{176bdcf0-2ce3-4610-962a-d59c1f5ce9f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283</Words>
  <Application>Microsoft Office PowerPoint</Application>
  <PresentationFormat>Bredbild</PresentationFormat>
  <Paragraphs>75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Courier New</vt:lpstr>
      <vt:lpstr>ICAHandRegular</vt:lpstr>
      <vt:lpstr>Office-tema</vt:lpstr>
      <vt:lpstr>Föräldramöte F-13 Säsongsavslutning 24/25 </vt:lpstr>
      <vt:lpstr>Målsättning inför säsongen</vt:lpstr>
      <vt:lpstr>Ekonomi</vt:lpstr>
      <vt:lpstr>Avslutning</vt:lpstr>
      <vt:lpstr>PowerPoint-presentation</vt:lpstr>
      <vt:lpstr>PowerPoint-presentation</vt:lpstr>
      <vt:lpstr>PowerPoint-presentation</vt:lpstr>
      <vt:lpstr>PowerPoint-presentation</vt:lpstr>
    </vt:vector>
  </TitlesOfParts>
  <Company>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Ekeby Matcher V.51</dc:title>
  <dc:creator>Jonas L Pettersson</dc:creator>
  <cp:lastModifiedBy>Jonas L Pettersson</cp:lastModifiedBy>
  <cp:revision>2</cp:revision>
  <dcterms:created xsi:type="dcterms:W3CDTF">2024-12-10T10:46:17Z</dcterms:created>
  <dcterms:modified xsi:type="dcterms:W3CDTF">2025-04-21T08:18:05Z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etDate">
    <vt:lpwstr>2024-12-10T11:12:57Z</vt:lpwstr>
  </property>
  <property fmtid="{D5CDD505-2E9C-101B-9397-08002B2CF9AE}" pid="4" name="MSIP_Label_f0bc4404-d96b-4544-9544-a30b749faca9_Method">
    <vt:lpwstr>Standard</vt:lpwstr>
  </property>
  <property fmtid="{D5CDD505-2E9C-101B-9397-08002B2CF9AE}" pid="5" name="MSIP_Label_f0bc4404-d96b-4544-9544-a30b749faca9_Name">
    <vt:lpwstr>Internal</vt:lpwstr>
  </property>
  <property fmtid="{D5CDD505-2E9C-101B-9397-08002B2CF9AE}" pid="6" name="MSIP_Label_f0bc4404-d96b-4544-9544-a30b749faca9_SiteId">
    <vt:lpwstr>176bdcf0-2ce3-4610-962a-d59c1f5ce9f6</vt:lpwstr>
  </property>
  <property fmtid="{D5CDD505-2E9C-101B-9397-08002B2CF9AE}" pid="7" name="MSIP_Label_f0bc4404-d96b-4544-9544-a30b749faca9_ActionId">
    <vt:lpwstr>7ef07bef-7df1-43dd-9ee6-5bb8efb27f32</vt:lpwstr>
  </property>
  <property fmtid="{D5CDD505-2E9C-101B-9397-08002B2CF9AE}" pid="8" name="MSIP_Label_f0bc4404-d96b-4544-9544-a30b749faca9_ContentBits">
    <vt:lpwstr>0</vt:lpwstr>
  </property>
</Properties>
</file>