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7" r:id="rId3"/>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4F214E3-EA29-4D7E-B733-BE9B2903D6B6}" v="49" dt="2025-04-09T07:16:11.393"/>
  </p1510:revLst>
</p1510:revInfo>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llanmörkt forma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7" autoAdjust="0"/>
    <p:restoredTop sz="94660"/>
  </p:normalViewPr>
  <p:slideViewPr>
    <p:cSldViewPr snapToGrid="0">
      <p:cViewPr varScale="1">
        <p:scale>
          <a:sx n="97" d="100"/>
          <a:sy n="97" d="100"/>
        </p:scale>
        <p:origin x="134" y="-51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nas L Pettersson" userId="1f13f730-6fc8-4f54-8621-3e49a2e79e2a" providerId="ADAL" clId="{94F214E3-EA29-4D7E-B733-BE9B2903D6B6}"/>
    <pc:docChg chg="custSel addSld delSld modSld">
      <pc:chgData name="Jonas L Pettersson" userId="1f13f730-6fc8-4f54-8621-3e49a2e79e2a" providerId="ADAL" clId="{94F214E3-EA29-4D7E-B733-BE9B2903D6B6}" dt="2025-04-09T07:55:01.444" v="1683" actId="20577"/>
      <pc:docMkLst>
        <pc:docMk/>
      </pc:docMkLst>
      <pc:sldChg chg="modSp del mod">
        <pc:chgData name="Jonas L Pettersson" userId="1f13f730-6fc8-4f54-8621-3e49a2e79e2a" providerId="ADAL" clId="{94F214E3-EA29-4D7E-B733-BE9B2903D6B6}" dt="2025-04-08T18:28:42.537" v="609" actId="47"/>
        <pc:sldMkLst>
          <pc:docMk/>
          <pc:sldMk cId="943229837" sldId="256"/>
        </pc:sldMkLst>
        <pc:graphicFrameChg chg="modGraphic">
          <ac:chgData name="Jonas L Pettersson" userId="1f13f730-6fc8-4f54-8621-3e49a2e79e2a" providerId="ADAL" clId="{94F214E3-EA29-4D7E-B733-BE9B2903D6B6}" dt="2025-04-08T18:13:24.957" v="94" actId="20577"/>
          <ac:graphicFrameMkLst>
            <pc:docMk/>
            <pc:sldMk cId="943229837" sldId="256"/>
            <ac:graphicFrameMk id="4" creationId="{16E9E5B2-CCE0-B2D2-CC32-B3D8A1492E59}"/>
          </ac:graphicFrameMkLst>
        </pc:graphicFrameChg>
      </pc:sldChg>
      <pc:sldChg chg="modSp mod">
        <pc:chgData name="Jonas L Pettersson" userId="1f13f730-6fc8-4f54-8621-3e49a2e79e2a" providerId="ADAL" clId="{94F214E3-EA29-4D7E-B733-BE9B2903D6B6}" dt="2025-04-09T07:55:01.444" v="1683" actId="20577"/>
        <pc:sldMkLst>
          <pc:docMk/>
          <pc:sldMk cId="1397309209" sldId="257"/>
        </pc:sldMkLst>
        <pc:spChg chg="mod">
          <ac:chgData name="Jonas L Pettersson" userId="1f13f730-6fc8-4f54-8621-3e49a2e79e2a" providerId="ADAL" clId="{94F214E3-EA29-4D7E-B733-BE9B2903D6B6}" dt="2025-04-09T07:55:01.444" v="1683" actId="20577"/>
          <ac:spMkLst>
            <pc:docMk/>
            <pc:sldMk cId="1397309209" sldId="257"/>
            <ac:spMk id="4" creationId="{50BC7B10-CE69-EFD9-1A6F-738871350EDB}"/>
          </ac:spMkLst>
        </pc:spChg>
      </pc:sldChg>
      <pc:sldChg chg="delSp modSp add mod">
        <pc:chgData name="Jonas L Pettersson" userId="1f13f730-6fc8-4f54-8621-3e49a2e79e2a" providerId="ADAL" clId="{94F214E3-EA29-4D7E-B733-BE9B2903D6B6}" dt="2025-04-09T07:16:21.076" v="622" actId="255"/>
        <pc:sldMkLst>
          <pc:docMk/>
          <pc:sldMk cId="1346351838" sldId="258"/>
        </pc:sldMkLst>
        <pc:spChg chg="del">
          <ac:chgData name="Jonas L Pettersson" userId="1f13f730-6fc8-4f54-8621-3e49a2e79e2a" providerId="ADAL" clId="{94F214E3-EA29-4D7E-B733-BE9B2903D6B6}" dt="2025-04-08T18:09:52.837" v="1" actId="478"/>
          <ac:spMkLst>
            <pc:docMk/>
            <pc:sldMk cId="1346351838" sldId="258"/>
            <ac:spMk id="5" creationId="{67717ED7-1258-C97C-2EAC-5952E2400D0C}"/>
          </ac:spMkLst>
        </pc:spChg>
        <pc:graphicFrameChg chg="mod modGraphic">
          <ac:chgData name="Jonas L Pettersson" userId="1f13f730-6fc8-4f54-8621-3e49a2e79e2a" providerId="ADAL" clId="{94F214E3-EA29-4D7E-B733-BE9B2903D6B6}" dt="2025-04-09T07:16:21.076" v="622" actId="255"/>
          <ac:graphicFrameMkLst>
            <pc:docMk/>
            <pc:sldMk cId="1346351838" sldId="258"/>
            <ac:graphicFrameMk id="4" creationId="{392A06DE-B8AA-C7EE-51D5-3BFABDC95AFB}"/>
          </ac:graphicFrameMkLst>
        </pc:graphicFrameChg>
      </pc:sldChg>
      <pc:sldChg chg="modSp add del mod">
        <pc:chgData name="Jonas L Pettersson" userId="1f13f730-6fc8-4f54-8621-3e49a2e79e2a" providerId="ADAL" clId="{94F214E3-EA29-4D7E-B733-BE9B2903D6B6}" dt="2025-04-08T18:25:12.572" v="579" actId="47"/>
        <pc:sldMkLst>
          <pc:docMk/>
          <pc:sldMk cId="447195407" sldId="259"/>
        </pc:sldMkLst>
        <pc:graphicFrameChg chg="mod modGraphic">
          <ac:chgData name="Jonas L Pettersson" userId="1f13f730-6fc8-4f54-8621-3e49a2e79e2a" providerId="ADAL" clId="{94F214E3-EA29-4D7E-B733-BE9B2903D6B6}" dt="2025-04-08T18:16:58.314" v="137" actId="20577"/>
          <ac:graphicFrameMkLst>
            <pc:docMk/>
            <pc:sldMk cId="447195407" sldId="259"/>
            <ac:graphicFrameMk id="4" creationId="{7640FA58-BDCE-1ACD-8229-EC10DEBC8D53}"/>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1A7E4E4-2354-0D9D-B5F3-138A252E9F0E}"/>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52BDE761-3771-2424-7725-877E51F8856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680D0B24-CC40-4C57-0ADA-5C67BEA8EB98}"/>
              </a:ext>
            </a:extLst>
          </p:cNvPr>
          <p:cNvSpPr>
            <a:spLocks noGrp="1"/>
          </p:cNvSpPr>
          <p:nvPr>
            <p:ph type="dt" sz="half" idx="10"/>
          </p:nvPr>
        </p:nvSpPr>
        <p:spPr/>
        <p:txBody>
          <a:bodyPr/>
          <a:lstStyle/>
          <a:p>
            <a:fld id="{024DE382-A6E7-4936-BED5-44E2457C1662}" type="datetimeFigureOut">
              <a:rPr lang="sv-SE" smtClean="0"/>
              <a:t>2025-04-08</a:t>
            </a:fld>
            <a:endParaRPr lang="sv-SE"/>
          </a:p>
        </p:txBody>
      </p:sp>
      <p:sp>
        <p:nvSpPr>
          <p:cNvPr id="5" name="Platshållare för sidfot 4">
            <a:extLst>
              <a:ext uri="{FF2B5EF4-FFF2-40B4-BE49-F238E27FC236}">
                <a16:creationId xmlns:a16="http://schemas.microsoft.com/office/drawing/2014/main" id="{D0E35F24-D9AD-7733-9CEB-056957EFAC10}"/>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E9E5C9A3-125F-54F8-0716-ED07D4F6DC79}"/>
              </a:ext>
            </a:extLst>
          </p:cNvPr>
          <p:cNvSpPr>
            <a:spLocks noGrp="1"/>
          </p:cNvSpPr>
          <p:nvPr>
            <p:ph type="sldNum" sz="quarter" idx="12"/>
          </p:nvPr>
        </p:nvSpPr>
        <p:spPr/>
        <p:txBody>
          <a:bodyPr/>
          <a:lstStyle/>
          <a:p>
            <a:fld id="{7D9BACED-16A4-476B-9DBC-6942C2BA426B}" type="slidenum">
              <a:rPr lang="sv-SE" smtClean="0"/>
              <a:t>‹#›</a:t>
            </a:fld>
            <a:endParaRPr lang="sv-SE"/>
          </a:p>
        </p:txBody>
      </p:sp>
    </p:spTree>
    <p:extLst>
      <p:ext uri="{BB962C8B-B14F-4D97-AF65-F5344CB8AC3E}">
        <p14:creationId xmlns:p14="http://schemas.microsoft.com/office/powerpoint/2010/main" val="37363919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C91C166-8B92-A6BE-85E1-CDBE96471472}"/>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2B8274FF-9A4C-A2EC-7D7A-9454E199D355}"/>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C43EBF8D-B88B-CE06-60F0-EDA834BB3BF2}"/>
              </a:ext>
            </a:extLst>
          </p:cNvPr>
          <p:cNvSpPr>
            <a:spLocks noGrp="1"/>
          </p:cNvSpPr>
          <p:nvPr>
            <p:ph type="dt" sz="half" idx="10"/>
          </p:nvPr>
        </p:nvSpPr>
        <p:spPr/>
        <p:txBody>
          <a:bodyPr/>
          <a:lstStyle/>
          <a:p>
            <a:fld id="{024DE382-A6E7-4936-BED5-44E2457C1662}" type="datetimeFigureOut">
              <a:rPr lang="sv-SE" smtClean="0"/>
              <a:t>2025-04-08</a:t>
            </a:fld>
            <a:endParaRPr lang="sv-SE"/>
          </a:p>
        </p:txBody>
      </p:sp>
      <p:sp>
        <p:nvSpPr>
          <p:cNvPr id="5" name="Platshållare för sidfot 4">
            <a:extLst>
              <a:ext uri="{FF2B5EF4-FFF2-40B4-BE49-F238E27FC236}">
                <a16:creationId xmlns:a16="http://schemas.microsoft.com/office/drawing/2014/main" id="{F1D96623-E13C-A439-6745-EBDABDCEAF23}"/>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BE7C0CDA-A2A2-A767-FE0C-5D448AB7BDC5}"/>
              </a:ext>
            </a:extLst>
          </p:cNvPr>
          <p:cNvSpPr>
            <a:spLocks noGrp="1"/>
          </p:cNvSpPr>
          <p:nvPr>
            <p:ph type="sldNum" sz="quarter" idx="12"/>
          </p:nvPr>
        </p:nvSpPr>
        <p:spPr/>
        <p:txBody>
          <a:bodyPr/>
          <a:lstStyle/>
          <a:p>
            <a:fld id="{7D9BACED-16A4-476B-9DBC-6942C2BA426B}" type="slidenum">
              <a:rPr lang="sv-SE" smtClean="0"/>
              <a:t>‹#›</a:t>
            </a:fld>
            <a:endParaRPr lang="sv-SE"/>
          </a:p>
        </p:txBody>
      </p:sp>
    </p:spTree>
    <p:extLst>
      <p:ext uri="{BB962C8B-B14F-4D97-AF65-F5344CB8AC3E}">
        <p14:creationId xmlns:p14="http://schemas.microsoft.com/office/powerpoint/2010/main" val="12410437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6EC0DE46-1059-A5AF-E0C3-9DC13EBE971C}"/>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F6A998E8-C4DA-CAFF-422F-1B2F51F216FB}"/>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EA147F7A-22DE-6C67-502A-C096080C8A3E}"/>
              </a:ext>
            </a:extLst>
          </p:cNvPr>
          <p:cNvSpPr>
            <a:spLocks noGrp="1"/>
          </p:cNvSpPr>
          <p:nvPr>
            <p:ph type="dt" sz="half" idx="10"/>
          </p:nvPr>
        </p:nvSpPr>
        <p:spPr/>
        <p:txBody>
          <a:bodyPr/>
          <a:lstStyle/>
          <a:p>
            <a:fld id="{024DE382-A6E7-4936-BED5-44E2457C1662}" type="datetimeFigureOut">
              <a:rPr lang="sv-SE" smtClean="0"/>
              <a:t>2025-04-08</a:t>
            </a:fld>
            <a:endParaRPr lang="sv-SE"/>
          </a:p>
        </p:txBody>
      </p:sp>
      <p:sp>
        <p:nvSpPr>
          <p:cNvPr id="5" name="Platshållare för sidfot 4">
            <a:extLst>
              <a:ext uri="{FF2B5EF4-FFF2-40B4-BE49-F238E27FC236}">
                <a16:creationId xmlns:a16="http://schemas.microsoft.com/office/drawing/2014/main" id="{132567E5-28C2-6A69-5489-F6494B072F87}"/>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A7C6B6C6-DBD2-1A15-7966-D923531C61B3}"/>
              </a:ext>
            </a:extLst>
          </p:cNvPr>
          <p:cNvSpPr>
            <a:spLocks noGrp="1"/>
          </p:cNvSpPr>
          <p:nvPr>
            <p:ph type="sldNum" sz="quarter" idx="12"/>
          </p:nvPr>
        </p:nvSpPr>
        <p:spPr/>
        <p:txBody>
          <a:bodyPr/>
          <a:lstStyle/>
          <a:p>
            <a:fld id="{7D9BACED-16A4-476B-9DBC-6942C2BA426B}" type="slidenum">
              <a:rPr lang="sv-SE" smtClean="0"/>
              <a:t>‹#›</a:t>
            </a:fld>
            <a:endParaRPr lang="sv-SE"/>
          </a:p>
        </p:txBody>
      </p:sp>
    </p:spTree>
    <p:extLst>
      <p:ext uri="{BB962C8B-B14F-4D97-AF65-F5344CB8AC3E}">
        <p14:creationId xmlns:p14="http://schemas.microsoft.com/office/powerpoint/2010/main" val="2500181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7012C28-78E9-5BD6-3B7A-DEF264A7A22C}"/>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6B4B1CFF-FE22-D1A0-F910-13B4CFE9BB43}"/>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55CFE826-8C12-A42E-5B27-04FFD0A99838}"/>
              </a:ext>
            </a:extLst>
          </p:cNvPr>
          <p:cNvSpPr>
            <a:spLocks noGrp="1"/>
          </p:cNvSpPr>
          <p:nvPr>
            <p:ph type="dt" sz="half" idx="10"/>
          </p:nvPr>
        </p:nvSpPr>
        <p:spPr/>
        <p:txBody>
          <a:bodyPr/>
          <a:lstStyle/>
          <a:p>
            <a:fld id="{024DE382-A6E7-4936-BED5-44E2457C1662}" type="datetimeFigureOut">
              <a:rPr lang="sv-SE" smtClean="0"/>
              <a:t>2025-04-08</a:t>
            </a:fld>
            <a:endParaRPr lang="sv-SE"/>
          </a:p>
        </p:txBody>
      </p:sp>
      <p:sp>
        <p:nvSpPr>
          <p:cNvPr id="5" name="Platshållare för sidfot 4">
            <a:extLst>
              <a:ext uri="{FF2B5EF4-FFF2-40B4-BE49-F238E27FC236}">
                <a16:creationId xmlns:a16="http://schemas.microsoft.com/office/drawing/2014/main" id="{880314FF-2BE4-EA9E-6A5A-1DB315615696}"/>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F9CE3213-D320-59EB-6F7B-282848DB76F7}"/>
              </a:ext>
            </a:extLst>
          </p:cNvPr>
          <p:cNvSpPr>
            <a:spLocks noGrp="1"/>
          </p:cNvSpPr>
          <p:nvPr>
            <p:ph type="sldNum" sz="quarter" idx="12"/>
          </p:nvPr>
        </p:nvSpPr>
        <p:spPr/>
        <p:txBody>
          <a:bodyPr/>
          <a:lstStyle/>
          <a:p>
            <a:fld id="{7D9BACED-16A4-476B-9DBC-6942C2BA426B}" type="slidenum">
              <a:rPr lang="sv-SE" smtClean="0"/>
              <a:t>‹#›</a:t>
            </a:fld>
            <a:endParaRPr lang="sv-SE"/>
          </a:p>
        </p:txBody>
      </p:sp>
    </p:spTree>
    <p:extLst>
      <p:ext uri="{BB962C8B-B14F-4D97-AF65-F5344CB8AC3E}">
        <p14:creationId xmlns:p14="http://schemas.microsoft.com/office/powerpoint/2010/main" val="2998953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4F2EE2D-C352-0375-244E-045C07A4C7B1}"/>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43D64E37-57E7-E1A6-61DB-E6892654D1A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0B621D10-9018-7294-C90A-564576D96843}"/>
              </a:ext>
            </a:extLst>
          </p:cNvPr>
          <p:cNvSpPr>
            <a:spLocks noGrp="1"/>
          </p:cNvSpPr>
          <p:nvPr>
            <p:ph type="dt" sz="half" idx="10"/>
          </p:nvPr>
        </p:nvSpPr>
        <p:spPr/>
        <p:txBody>
          <a:bodyPr/>
          <a:lstStyle/>
          <a:p>
            <a:fld id="{024DE382-A6E7-4936-BED5-44E2457C1662}" type="datetimeFigureOut">
              <a:rPr lang="sv-SE" smtClean="0"/>
              <a:t>2025-04-08</a:t>
            </a:fld>
            <a:endParaRPr lang="sv-SE"/>
          </a:p>
        </p:txBody>
      </p:sp>
      <p:sp>
        <p:nvSpPr>
          <p:cNvPr id="5" name="Platshållare för sidfot 4">
            <a:extLst>
              <a:ext uri="{FF2B5EF4-FFF2-40B4-BE49-F238E27FC236}">
                <a16:creationId xmlns:a16="http://schemas.microsoft.com/office/drawing/2014/main" id="{1371F674-C196-F2DA-D458-8C2F9E07AF38}"/>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DEDD0D3B-E7F1-2DDE-2F47-4ADEF4CFA910}"/>
              </a:ext>
            </a:extLst>
          </p:cNvPr>
          <p:cNvSpPr>
            <a:spLocks noGrp="1"/>
          </p:cNvSpPr>
          <p:nvPr>
            <p:ph type="sldNum" sz="quarter" idx="12"/>
          </p:nvPr>
        </p:nvSpPr>
        <p:spPr/>
        <p:txBody>
          <a:bodyPr/>
          <a:lstStyle/>
          <a:p>
            <a:fld id="{7D9BACED-16A4-476B-9DBC-6942C2BA426B}" type="slidenum">
              <a:rPr lang="sv-SE" smtClean="0"/>
              <a:t>‹#›</a:t>
            </a:fld>
            <a:endParaRPr lang="sv-SE"/>
          </a:p>
        </p:txBody>
      </p:sp>
    </p:spTree>
    <p:extLst>
      <p:ext uri="{BB962C8B-B14F-4D97-AF65-F5344CB8AC3E}">
        <p14:creationId xmlns:p14="http://schemas.microsoft.com/office/powerpoint/2010/main" val="1875490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D9FAE07-4E23-931F-0230-1D97F63ACBD7}"/>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A7CC63D4-BE8A-E5AC-F2AD-430783450D00}"/>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6697D506-631A-66AF-A46D-4293AFED0AAC}"/>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1332FC09-D328-98FF-CA3A-6DC4C8AB8703}"/>
              </a:ext>
            </a:extLst>
          </p:cNvPr>
          <p:cNvSpPr>
            <a:spLocks noGrp="1"/>
          </p:cNvSpPr>
          <p:nvPr>
            <p:ph type="dt" sz="half" idx="10"/>
          </p:nvPr>
        </p:nvSpPr>
        <p:spPr/>
        <p:txBody>
          <a:bodyPr/>
          <a:lstStyle/>
          <a:p>
            <a:fld id="{024DE382-A6E7-4936-BED5-44E2457C1662}" type="datetimeFigureOut">
              <a:rPr lang="sv-SE" smtClean="0"/>
              <a:t>2025-04-08</a:t>
            </a:fld>
            <a:endParaRPr lang="sv-SE"/>
          </a:p>
        </p:txBody>
      </p:sp>
      <p:sp>
        <p:nvSpPr>
          <p:cNvPr id="6" name="Platshållare för sidfot 5">
            <a:extLst>
              <a:ext uri="{FF2B5EF4-FFF2-40B4-BE49-F238E27FC236}">
                <a16:creationId xmlns:a16="http://schemas.microsoft.com/office/drawing/2014/main" id="{2743E605-CD14-68DE-4CC0-FE3A8C03E87D}"/>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B399124D-D6B2-E070-54FE-13F80B679F7C}"/>
              </a:ext>
            </a:extLst>
          </p:cNvPr>
          <p:cNvSpPr>
            <a:spLocks noGrp="1"/>
          </p:cNvSpPr>
          <p:nvPr>
            <p:ph type="sldNum" sz="quarter" idx="12"/>
          </p:nvPr>
        </p:nvSpPr>
        <p:spPr/>
        <p:txBody>
          <a:bodyPr/>
          <a:lstStyle/>
          <a:p>
            <a:fld id="{7D9BACED-16A4-476B-9DBC-6942C2BA426B}" type="slidenum">
              <a:rPr lang="sv-SE" smtClean="0"/>
              <a:t>‹#›</a:t>
            </a:fld>
            <a:endParaRPr lang="sv-SE"/>
          </a:p>
        </p:txBody>
      </p:sp>
    </p:spTree>
    <p:extLst>
      <p:ext uri="{BB962C8B-B14F-4D97-AF65-F5344CB8AC3E}">
        <p14:creationId xmlns:p14="http://schemas.microsoft.com/office/powerpoint/2010/main" val="20474220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EADD493-68E8-FC9B-448F-FAFD3B84C856}"/>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21EF4939-7A75-FB1F-E5C3-8ED8B8D8EEE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56170793-C5EC-38E0-61E6-F527F7359C5F}"/>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A7728888-5EF0-52F5-2087-09F8A194F8E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68FF4AD0-B3F4-43ED-6660-E9446BF4AA61}"/>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1F61DC18-FF19-A037-221C-CCDDE0F8D23F}"/>
              </a:ext>
            </a:extLst>
          </p:cNvPr>
          <p:cNvSpPr>
            <a:spLocks noGrp="1"/>
          </p:cNvSpPr>
          <p:nvPr>
            <p:ph type="dt" sz="half" idx="10"/>
          </p:nvPr>
        </p:nvSpPr>
        <p:spPr/>
        <p:txBody>
          <a:bodyPr/>
          <a:lstStyle/>
          <a:p>
            <a:fld id="{024DE382-A6E7-4936-BED5-44E2457C1662}" type="datetimeFigureOut">
              <a:rPr lang="sv-SE" smtClean="0"/>
              <a:t>2025-04-08</a:t>
            </a:fld>
            <a:endParaRPr lang="sv-SE"/>
          </a:p>
        </p:txBody>
      </p:sp>
      <p:sp>
        <p:nvSpPr>
          <p:cNvPr id="8" name="Platshållare för sidfot 7">
            <a:extLst>
              <a:ext uri="{FF2B5EF4-FFF2-40B4-BE49-F238E27FC236}">
                <a16:creationId xmlns:a16="http://schemas.microsoft.com/office/drawing/2014/main" id="{56857879-23EC-0493-6026-6D19448620C6}"/>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F5383FE3-4B98-EA26-2D8A-999A66B15797}"/>
              </a:ext>
            </a:extLst>
          </p:cNvPr>
          <p:cNvSpPr>
            <a:spLocks noGrp="1"/>
          </p:cNvSpPr>
          <p:nvPr>
            <p:ph type="sldNum" sz="quarter" idx="12"/>
          </p:nvPr>
        </p:nvSpPr>
        <p:spPr/>
        <p:txBody>
          <a:bodyPr/>
          <a:lstStyle/>
          <a:p>
            <a:fld id="{7D9BACED-16A4-476B-9DBC-6942C2BA426B}" type="slidenum">
              <a:rPr lang="sv-SE" smtClean="0"/>
              <a:t>‹#›</a:t>
            </a:fld>
            <a:endParaRPr lang="sv-SE"/>
          </a:p>
        </p:txBody>
      </p:sp>
    </p:spTree>
    <p:extLst>
      <p:ext uri="{BB962C8B-B14F-4D97-AF65-F5344CB8AC3E}">
        <p14:creationId xmlns:p14="http://schemas.microsoft.com/office/powerpoint/2010/main" val="320106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C6B81FE-8083-74AD-681B-C8DE71A7AE65}"/>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4E573EA4-DB07-1179-1C61-B0AA731693B6}"/>
              </a:ext>
            </a:extLst>
          </p:cNvPr>
          <p:cNvSpPr>
            <a:spLocks noGrp="1"/>
          </p:cNvSpPr>
          <p:nvPr>
            <p:ph type="dt" sz="half" idx="10"/>
          </p:nvPr>
        </p:nvSpPr>
        <p:spPr/>
        <p:txBody>
          <a:bodyPr/>
          <a:lstStyle/>
          <a:p>
            <a:fld id="{024DE382-A6E7-4936-BED5-44E2457C1662}" type="datetimeFigureOut">
              <a:rPr lang="sv-SE" smtClean="0"/>
              <a:t>2025-04-08</a:t>
            </a:fld>
            <a:endParaRPr lang="sv-SE"/>
          </a:p>
        </p:txBody>
      </p:sp>
      <p:sp>
        <p:nvSpPr>
          <p:cNvPr id="4" name="Platshållare för sidfot 3">
            <a:extLst>
              <a:ext uri="{FF2B5EF4-FFF2-40B4-BE49-F238E27FC236}">
                <a16:creationId xmlns:a16="http://schemas.microsoft.com/office/drawing/2014/main" id="{F05A051F-2E54-DD62-F04A-0B4F42FD3A35}"/>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6C1E90EE-37BE-7CAB-3607-F6C94D56827B}"/>
              </a:ext>
            </a:extLst>
          </p:cNvPr>
          <p:cNvSpPr>
            <a:spLocks noGrp="1"/>
          </p:cNvSpPr>
          <p:nvPr>
            <p:ph type="sldNum" sz="quarter" idx="12"/>
          </p:nvPr>
        </p:nvSpPr>
        <p:spPr/>
        <p:txBody>
          <a:bodyPr/>
          <a:lstStyle/>
          <a:p>
            <a:fld id="{7D9BACED-16A4-476B-9DBC-6942C2BA426B}" type="slidenum">
              <a:rPr lang="sv-SE" smtClean="0"/>
              <a:t>‹#›</a:t>
            </a:fld>
            <a:endParaRPr lang="sv-SE"/>
          </a:p>
        </p:txBody>
      </p:sp>
    </p:spTree>
    <p:extLst>
      <p:ext uri="{BB962C8B-B14F-4D97-AF65-F5344CB8AC3E}">
        <p14:creationId xmlns:p14="http://schemas.microsoft.com/office/powerpoint/2010/main" val="38107732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A5080B0D-72C7-4CE1-2702-DCD263686AE7}"/>
              </a:ext>
            </a:extLst>
          </p:cNvPr>
          <p:cNvSpPr>
            <a:spLocks noGrp="1"/>
          </p:cNvSpPr>
          <p:nvPr>
            <p:ph type="dt" sz="half" idx="10"/>
          </p:nvPr>
        </p:nvSpPr>
        <p:spPr/>
        <p:txBody>
          <a:bodyPr/>
          <a:lstStyle/>
          <a:p>
            <a:fld id="{024DE382-A6E7-4936-BED5-44E2457C1662}" type="datetimeFigureOut">
              <a:rPr lang="sv-SE" smtClean="0"/>
              <a:t>2025-04-08</a:t>
            </a:fld>
            <a:endParaRPr lang="sv-SE"/>
          </a:p>
        </p:txBody>
      </p:sp>
      <p:sp>
        <p:nvSpPr>
          <p:cNvPr id="3" name="Platshållare för sidfot 2">
            <a:extLst>
              <a:ext uri="{FF2B5EF4-FFF2-40B4-BE49-F238E27FC236}">
                <a16:creationId xmlns:a16="http://schemas.microsoft.com/office/drawing/2014/main" id="{601463C1-049E-1058-3D76-4CCAFA10636D}"/>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F91851CD-615C-7104-CDB0-942C67FF4AFE}"/>
              </a:ext>
            </a:extLst>
          </p:cNvPr>
          <p:cNvSpPr>
            <a:spLocks noGrp="1"/>
          </p:cNvSpPr>
          <p:nvPr>
            <p:ph type="sldNum" sz="quarter" idx="12"/>
          </p:nvPr>
        </p:nvSpPr>
        <p:spPr/>
        <p:txBody>
          <a:bodyPr/>
          <a:lstStyle/>
          <a:p>
            <a:fld id="{7D9BACED-16A4-476B-9DBC-6942C2BA426B}" type="slidenum">
              <a:rPr lang="sv-SE" smtClean="0"/>
              <a:t>‹#›</a:t>
            </a:fld>
            <a:endParaRPr lang="sv-SE"/>
          </a:p>
        </p:txBody>
      </p:sp>
    </p:spTree>
    <p:extLst>
      <p:ext uri="{BB962C8B-B14F-4D97-AF65-F5344CB8AC3E}">
        <p14:creationId xmlns:p14="http://schemas.microsoft.com/office/powerpoint/2010/main" val="1489407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09EEC71-E3B4-F2F2-529E-560E853A59C0}"/>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B7DB8B9F-CAEB-FFD1-0AE7-7521D0DF72B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02709811-3756-D2AF-1C11-9FC06E20A8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F7640CAB-CA36-8181-29ED-BEF5FD0822B1}"/>
              </a:ext>
            </a:extLst>
          </p:cNvPr>
          <p:cNvSpPr>
            <a:spLocks noGrp="1"/>
          </p:cNvSpPr>
          <p:nvPr>
            <p:ph type="dt" sz="half" idx="10"/>
          </p:nvPr>
        </p:nvSpPr>
        <p:spPr/>
        <p:txBody>
          <a:bodyPr/>
          <a:lstStyle/>
          <a:p>
            <a:fld id="{024DE382-A6E7-4936-BED5-44E2457C1662}" type="datetimeFigureOut">
              <a:rPr lang="sv-SE" smtClean="0"/>
              <a:t>2025-04-08</a:t>
            </a:fld>
            <a:endParaRPr lang="sv-SE"/>
          </a:p>
        </p:txBody>
      </p:sp>
      <p:sp>
        <p:nvSpPr>
          <p:cNvPr id="6" name="Platshållare för sidfot 5">
            <a:extLst>
              <a:ext uri="{FF2B5EF4-FFF2-40B4-BE49-F238E27FC236}">
                <a16:creationId xmlns:a16="http://schemas.microsoft.com/office/drawing/2014/main" id="{141500F2-25D7-9F6F-DF6C-EAC6F7A16110}"/>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1B339CF7-6427-9858-C6DD-957679FAF497}"/>
              </a:ext>
            </a:extLst>
          </p:cNvPr>
          <p:cNvSpPr>
            <a:spLocks noGrp="1"/>
          </p:cNvSpPr>
          <p:nvPr>
            <p:ph type="sldNum" sz="quarter" idx="12"/>
          </p:nvPr>
        </p:nvSpPr>
        <p:spPr/>
        <p:txBody>
          <a:bodyPr/>
          <a:lstStyle/>
          <a:p>
            <a:fld id="{7D9BACED-16A4-476B-9DBC-6942C2BA426B}" type="slidenum">
              <a:rPr lang="sv-SE" smtClean="0"/>
              <a:t>‹#›</a:t>
            </a:fld>
            <a:endParaRPr lang="sv-SE"/>
          </a:p>
        </p:txBody>
      </p:sp>
    </p:spTree>
    <p:extLst>
      <p:ext uri="{BB962C8B-B14F-4D97-AF65-F5344CB8AC3E}">
        <p14:creationId xmlns:p14="http://schemas.microsoft.com/office/powerpoint/2010/main" val="24437563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3684249-8F29-090C-47E7-EA35E5D82D15}"/>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5C884C35-B0B1-7D05-25B3-9FBB64FB03A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5096F87D-DF07-E013-A547-D0E6C9A0FF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A7903156-F020-2626-B4E3-1BD6EB55965F}"/>
              </a:ext>
            </a:extLst>
          </p:cNvPr>
          <p:cNvSpPr>
            <a:spLocks noGrp="1"/>
          </p:cNvSpPr>
          <p:nvPr>
            <p:ph type="dt" sz="half" idx="10"/>
          </p:nvPr>
        </p:nvSpPr>
        <p:spPr/>
        <p:txBody>
          <a:bodyPr/>
          <a:lstStyle/>
          <a:p>
            <a:fld id="{024DE382-A6E7-4936-BED5-44E2457C1662}" type="datetimeFigureOut">
              <a:rPr lang="sv-SE" smtClean="0"/>
              <a:t>2025-04-08</a:t>
            </a:fld>
            <a:endParaRPr lang="sv-SE"/>
          </a:p>
        </p:txBody>
      </p:sp>
      <p:sp>
        <p:nvSpPr>
          <p:cNvPr id="6" name="Platshållare för sidfot 5">
            <a:extLst>
              <a:ext uri="{FF2B5EF4-FFF2-40B4-BE49-F238E27FC236}">
                <a16:creationId xmlns:a16="http://schemas.microsoft.com/office/drawing/2014/main" id="{141E90D7-68E0-DC25-63E2-681FAC0BCFFA}"/>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A68253B6-796A-78BB-1E4D-1792E91075C6}"/>
              </a:ext>
            </a:extLst>
          </p:cNvPr>
          <p:cNvSpPr>
            <a:spLocks noGrp="1"/>
          </p:cNvSpPr>
          <p:nvPr>
            <p:ph type="sldNum" sz="quarter" idx="12"/>
          </p:nvPr>
        </p:nvSpPr>
        <p:spPr/>
        <p:txBody>
          <a:bodyPr/>
          <a:lstStyle/>
          <a:p>
            <a:fld id="{7D9BACED-16A4-476B-9DBC-6942C2BA426B}" type="slidenum">
              <a:rPr lang="sv-SE" smtClean="0"/>
              <a:t>‹#›</a:t>
            </a:fld>
            <a:endParaRPr lang="sv-SE"/>
          </a:p>
        </p:txBody>
      </p:sp>
    </p:spTree>
    <p:extLst>
      <p:ext uri="{BB962C8B-B14F-4D97-AF65-F5344CB8AC3E}">
        <p14:creationId xmlns:p14="http://schemas.microsoft.com/office/powerpoint/2010/main" val="5477104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2206EFF2-24DA-443D-9C50-AC284A77D85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CE0FB612-C1F5-66EB-33C3-E865C33FA7B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8FEB6083-6633-161F-DBB7-F05120FA231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24DE382-A6E7-4936-BED5-44E2457C1662}" type="datetimeFigureOut">
              <a:rPr lang="sv-SE" smtClean="0"/>
              <a:t>2025-04-08</a:t>
            </a:fld>
            <a:endParaRPr lang="sv-SE"/>
          </a:p>
        </p:txBody>
      </p:sp>
      <p:sp>
        <p:nvSpPr>
          <p:cNvPr id="5" name="Platshållare för sidfot 4">
            <a:extLst>
              <a:ext uri="{FF2B5EF4-FFF2-40B4-BE49-F238E27FC236}">
                <a16:creationId xmlns:a16="http://schemas.microsoft.com/office/drawing/2014/main" id="{66B43893-0CCC-D6C2-6BB0-176A0833639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sv-SE"/>
          </a:p>
        </p:txBody>
      </p:sp>
      <p:sp>
        <p:nvSpPr>
          <p:cNvPr id="6" name="Platshållare för bildnummer 5">
            <a:extLst>
              <a:ext uri="{FF2B5EF4-FFF2-40B4-BE49-F238E27FC236}">
                <a16:creationId xmlns:a16="http://schemas.microsoft.com/office/drawing/2014/main" id="{0D9DFBFB-F43C-8D28-16C3-606F45662A4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D9BACED-16A4-476B-9DBC-6942C2BA426B}" type="slidenum">
              <a:rPr lang="sv-SE" smtClean="0"/>
              <a:t>‹#›</a:t>
            </a:fld>
            <a:endParaRPr lang="sv-SE"/>
          </a:p>
        </p:txBody>
      </p:sp>
    </p:spTree>
    <p:extLst>
      <p:ext uri="{BB962C8B-B14F-4D97-AF65-F5344CB8AC3E}">
        <p14:creationId xmlns:p14="http://schemas.microsoft.com/office/powerpoint/2010/main" val="11748708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F2F929-7790-12D8-3AF3-DB1C675CC140}"/>
            </a:ext>
          </a:extLst>
        </p:cNvPr>
        <p:cNvGrpSpPr/>
        <p:nvPr/>
      </p:nvGrpSpPr>
      <p:grpSpPr>
        <a:xfrm>
          <a:off x="0" y="0"/>
          <a:ext cx="0" cy="0"/>
          <a:chOff x="0" y="0"/>
          <a:chExt cx="0" cy="0"/>
        </a:xfrm>
      </p:grpSpPr>
      <p:graphicFrame>
        <p:nvGraphicFramePr>
          <p:cNvPr id="4" name="Tabell 3">
            <a:extLst>
              <a:ext uri="{FF2B5EF4-FFF2-40B4-BE49-F238E27FC236}">
                <a16:creationId xmlns:a16="http://schemas.microsoft.com/office/drawing/2014/main" id="{392A06DE-B8AA-C7EE-51D5-3BFABDC95AFB}"/>
              </a:ext>
            </a:extLst>
          </p:cNvPr>
          <p:cNvGraphicFramePr>
            <a:graphicFrameLocks noGrp="1"/>
          </p:cNvGraphicFramePr>
          <p:nvPr>
            <p:extLst>
              <p:ext uri="{D42A27DB-BD31-4B8C-83A1-F6EECF244321}">
                <p14:modId xmlns:p14="http://schemas.microsoft.com/office/powerpoint/2010/main" val="847286638"/>
              </p:ext>
            </p:extLst>
          </p:nvPr>
        </p:nvGraphicFramePr>
        <p:xfrm>
          <a:off x="800100" y="1024466"/>
          <a:ext cx="10591800" cy="5443714"/>
        </p:xfrm>
        <a:graphic>
          <a:graphicData uri="http://schemas.openxmlformats.org/drawingml/2006/table">
            <a:tbl>
              <a:tblPr firstRow="1" bandRow="1">
                <a:tableStyleId>{073A0DAA-6AF3-43AB-8588-CEC1D06C72B9}</a:tableStyleId>
              </a:tblPr>
              <a:tblGrid>
                <a:gridCol w="2118360">
                  <a:extLst>
                    <a:ext uri="{9D8B030D-6E8A-4147-A177-3AD203B41FA5}">
                      <a16:colId xmlns:a16="http://schemas.microsoft.com/office/drawing/2014/main" val="1831127491"/>
                    </a:ext>
                  </a:extLst>
                </a:gridCol>
                <a:gridCol w="2118360">
                  <a:extLst>
                    <a:ext uri="{9D8B030D-6E8A-4147-A177-3AD203B41FA5}">
                      <a16:colId xmlns:a16="http://schemas.microsoft.com/office/drawing/2014/main" val="3097817507"/>
                    </a:ext>
                  </a:extLst>
                </a:gridCol>
                <a:gridCol w="2118360">
                  <a:extLst>
                    <a:ext uri="{9D8B030D-6E8A-4147-A177-3AD203B41FA5}">
                      <a16:colId xmlns:a16="http://schemas.microsoft.com/office/drawing/2014/main" val="834814322"/>
                    </a:ext>
                  </a:extLst>
                </a:gridCol>
                <a:gridCol w="2118360">
                  <a:extLst>
                    <a:ext uri="{9D8B030D-6E8A-4147-A177-3AD203B41FA5}">
                      <a16:colId xmlns:a16="http://schemas.microsoft.com/office/drawing/2014/main" val="2147920074"/>
                    </a:ext>
                  </a:extLst>
                </a:gridCol>
                <a:gridCol w="2118360">
                  <a:extLst>
                    <a:ext uri="{9D8B030D-6E8A-4147-A177-3AD203B41FA5}">
                      <a16:colId xmlns:a16="http://schemas.microsoft.com/office/drawing/2014/main" val="363097939"/>
                    </a:ext>
                  </a:extLst>
                </a:gridCol>
              </a:tblGrid>
              <a:tr h="871714">
                <a:tc>
                  <a:txBody>
                    <a:bodyPr/>
                    <a:lstStyle/>
                    <a:p>
                      <a:pPr algn="ctr"/>
                      <a:r>
                        <a:rPr lang="sv-SE" dirty="0"/>
                        <a:t>Kondition</a:t>
                      </a:r>
                    </a:p>
                  </a:txBody>
                  <a:tcPr anchor="ctr"/>
                </a:tc>
                <a:tc>
                  <a:txBody>
                    <a:bodyPr/>
                    <a:lstStyle/>
                    <a:p>
                      <a:pPr algn="ctr"/>
                      <a:r>
                        <a:rPr lang="sv-SE" dirty="0"/>
                        <a:t>Snabbhet</a:t>
                      </a:r>
                    </a:p>
                  </a:txBody>
                  <a:tcPr anchor="ctr"/>
                </a:tc>
                <a:tc>
                  <a:txBody>
                    <a:bodyPr/>
                    <a:lstStyle/>
                    <a:p>
                      <a:pPr algn="ctr"/>
                      <a:r>
                        <a:rPr lang="sv-SE" dirty="0"/>
                        <a:t>Styrka</a:t>
                      </a:r>
                    </a:p>
                  </a:txBody>
                  <a:tcPr anchor="ctr"/>
                </a:tc>
                <a:tc>
                  <a:txBody>
                    <a:bodyPr/>
                    <a:lstStyle/>
                    <a:p>
                      <a:pPr algn="ctr"/>
                      <a:r>
                        <a:rPr lang="sv-SE" dirty="0"/>
                        <a:t>Knäkontroll</a:t>
                      </a:r>
                    </a:p>
                  </a:txBody>
                  <a:tcPr anchor="ctr"/>
                </a:tc>
                <a:tc>
                  <a:txBody>
                    <a:bodyPr/>
                    <a:lstStyle/>
                    <a:p>
                      <a:pPr algn="ctr"/>
                      <a:r>
                        <a:rPr lang="sv-SE" dirty="0"/>
                        <a:t>Bollteknik</a:t>
                      </a:r>
                    </a:p>
                  </a:txBody>
                  <a:tcPr anchor="ctr"/>
                </a:tc>
                <a:extLst>
                  <a:ext uri="{0D108BD9-81ED-4DB2-BD59-A6C34878D82A}">
                    <a16:rowId xmlns:a16="http://schemas.microsoft.com/office/drawing/2014/main" val="212566065"/>
                  </a:ext>
                </a:extLst>
              </a:tr>
              <a:tr h="871714">
                <a:tc>
                  <a:txBody>
                    <a:bodyPr/>
                    <a:lstStyle/>
                    <a:p>
                      <a:pPr algn="ctr"/>
                      <a:r>
                        <a:rPr lang="sv-SE" dirty="0"/>
                        <a:t>Springa </a:t>
                      </a:r>
                    </a:p>
                    <a:p>
                      <a:pPr algn="ctr"/>
                      <a:r>
                        <a:rPr lang="sv-SE" dirty="0"/>
                        <a:t>2 km</a:t>
                      </a:r>
                    </a:p>
                  </a:txBody>
                  <a:tcPr anchor="ctr"/>
                </a:tc>
                <a:tc>
                  <a:txBody>
                    <a:bodyPr/>
                    <a:lstStyle/>
                    <a:p>
                      <a:pPr algn="ctr"/>
                      <a:r>
                        <a:rPr lang="sv-SE" dirty="0"/>
                        <a:t>Upphopp </a:t>
                      </a:r>
                    </a:p>
                    <a:p>
                      <a:pPr algn="ctr"/>
                      <a:r>
                        <a:rPr lang="sv-SE" dirty="0"/>
                        <a:t>20 st.</a:t>
                      </a:r>
                    </a:p>
                  </a:txBody>
                  <a:tcPr anchor="ctr"/>
                </a:tc>
                <a:tc>
                  <a:txBody>
                    <a:bodyPr/>
                    <a:lstStyle/>
                    <a:p>
                      <a:pPr algn="ctr"/>
                      <a:r>
                        <a:rPr lang="sv-SE" dirty="0"/>
                        <a:t>Armhävningar </a:t>
                      </a:r>
                    </a:p>
                    <a:p>
                      <a:pPr algn="ctr"/>
                      <a:r>
                        <a:rPr lang="sv-SE" dirty="0"/>
                        <a:t>5 st.</a:t>
                      </a:r>
                    </a:p>
                  </a:txBody>
                  <a:tcPr anchor="ctr"/>
                </a:tc>
                <a:tc>
                  <a:txBody>
                    <a:bodyPr/>
                    <a:lstStyle/>
                    <a:p>
                      <a:pPr algn="ctr"/>
                      <a:r>
                        <a:rPr lang="sv-SE" dirty="0"/>
                        <a:t>Knäkontroll övning</a:t>
                      </a:r>
                    </a:p>
                    <a:p>
                      <a:pPr algn="ctr"/>
                      <a:r>
                        <a:rPr lang="sv-SE" sz="1200" dirty="0"/>
                        <a:t>Markera med foten, fram, sida, bak</a:t>
                      </a:r>
                    </a:p>
                    <a:p>
                      <a:pPr algn="ctr"/>
                      <a:r>
                        <a:rPr lang="sv-SE" sz="1200" dirty="0"/>
                        <a:t>5 varv varje ben</a:t>
                      </a:r>
                    </a:p>
                  </a:txBody>
                  <a:tcPr anchor="ctr"/>
                </a:tc>
                <a:tc>
                  <a:txBody>
                    <a:bodyPr/>
                    <a:lstStyle/>
                    <a:p>
                      <a:pPr algn="ctr"/>
                      <a:r>
                        <a:rPr lang="sv-SE" dirty="0"/>
                        <a:t>Dutta bollen 5 gånger på bladet</a:t>
                      </a:r>
                    </a:p>
                  </a:txBody>
                  <a:tcPr anchor="ctr"/>
                </a:tc>
                <a:extLst>
                  <a:ext uri="{0D108BD9-81ED-4DB2-BD59-A6C34878D82A}">
                    <a16:rowId xmlns:a16="http://schemas.microsoft.com/office/drawing/2014/main" val="3792353106"/>
                  </a:ext>
                </a:extLst>
              </a:tr>
              <a:tr h="87171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dirty="0"/>
                        <a:t>Springa </a:t>
                      </a:r>
                    </a:p>
                    <a:p>
                      <a:pPr marL="0" marR="0" lvl="0" indent="0" algn="ctr" defTabSz="914400" rtl="0" eaLnBrk="1" fontAlgn="auto" latinLnBrk="0" hangingPunct="1">
                        <a:lnSpc>
                          <a:spcPct val="100000"/>
                        </a:lnSpc>
                        <a:spcBef>
                          <a:spcPts val="0"/>
                        </a:spcBef>
                        <a:spcAft>
                          <a:spcPts val="0"/>
                        </a:spcAft>
                        <a:buClrTx/>
                        <a:buSzTx/>
                        <a:buFontTx/>
                        <a:buNone/>
                        <a:tabLst/>
                        <a:defRPr/>
                      </a:pPr>
                      <a:r>
                        <a:rPr lang="sv-SE" dirty="0"/>
                        <a:t>3 km</a:t>
                      </a:r>
                    </a:p>
                  </a:txBody>
                  <a:tcPr anchor="ctr"/>
                </a:tc>
                <a:tc>
                  <a:txBody>
                    <a:bodyPr/>
                    <a:lstStyle/>
                    <a:p>
                      <a:pPr algn="ctr"/>
                      <a:r>
                        <a:rPr lang="sv-SE" dirty="0"/>
                        <a:t>Upphopp </a:t>
                      </a:r>
                    </a:p>
                    <a:p>
                      <a:pPr algn="ctr"/>
                      <a:r>
                        <a:rPr lang="sv-SE" dirty="0"/>
                        <a:t>30 st.</a:t>
                      </a:r>
                    </a:p>
                  </a:txBody>
                  <a:tcPr anchor="ctr"/>
                </a:tc>
                <a:tc>
                  <a:txBody>
                    <a:bodyPr/>
                    <a:lstStyle/>
                    <a:p>
                      <a:pPr algn="ctr"/>
                      <a:r>
                        <a:rPr lang="sv-SE" dirty="0"/>
                        <a:t>Armhävningar </a:t>
                      </a:r>
                    </a:p>
                    <a:p>
                      <a:pPr algn="ctr"/>
                      <a:r>
                        <a:rPr lang="sv-SE" dirty="0"/>
                        <a:t>10 st.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dirty="0"/>
                        <a:t>Knäkontroll övning</a:t>
                      </a:r>
                    </a:p>
                    <a:p>
                      <a:pPr algn="ctr"/>
                      <a:r>
                        <a:rPr lang="sv-SE" sz="1200" dirty="0"/>
                        <a:t>Markera med foten, fram, sida, bak</a:t>
                      </a:r>
                    </a:p>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t>7 varv varje ben</a:t>
                      </a:r>
                    </a:p>
                  </a:txBody>
                  <a:tcPr anchor="ctr"/>
                </a:tc>
                <a:tc>
                  <a:txBody>
                    <a:bodyPr/>
                    <a:lstStyle/>
                    <a:p>
                      <a:pPr algn="ctr"/>
                      <a:r>
                        <a:rPr lang="sv-SE" dirty="0"/>
                        <a:t>Dutta bollen 10 gånger på bladet</a:t>
                      </a:r>
                    </a:p>
                  </a:txBody>
                  <a:tcPr anchor="ctr"/>
                </a:tc>
                <a:extLst>
                  <a:ext uri="{0D108BD9-81ED-4DB2-BD59-A6C34878D82A}">
                    <a16:rowId xmlns:a16="http://schemas.microsoft.com/office/drawing/2014/main" val="3010239015"/>
                  </a:ext>
                </a:extLst>
              </a:tr>
              <a:tr h="87171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dirty="0"/>
                        <a:t>Springa </a:t>
                      </a:r>
                    </a:p>
                    <a:p>
                      <a:pPr marL="0" marR="0" lvl="0" indent="0" algn="ctr" defTabSz="914400" rtl="0" eaLnBrk="1" fontAlgn="auto" latinLnBrk="0" hangingPunct="1">
                        <a:lnSpc>
                          <a:spcPct val="100000"/>
                        </a:lnSpc>
                        <a:spcBef>
                          <a:spcPts val="0"/>
                        </a:spcBef>
                        <a:spcAft>
                          <a:spcPts val="0"/>
                        </a:spcAft>
                        <a:buClrTx/>
                        <a:buSzTx/>
                        <a:buFontTx/>
                        <a:buNone/>
                        <a:tabLst/>
                        <a:defRPr/>
                      </a:pPr>
                      <a:r>
                        <a:rPr lang="sv-SE" dirty="0"/>
                        <a:t>3,5 km</a:t>
                      </a:r>
                    </a:p>
                  </a:txBody>
                  <a:tcPr anchor="ctr"/>
                </a:tc>
                <a:tc>
                  <a:txBody>
                    <a:bodyPr/>
                    <a:lstStyle/>
                    <a:p>
                      <a:pPr algn="ctr"/>
                      <a:r>
                        <a:rPr lang="sv-SE" dirty="0"/>
                        <a:t>Intervall </a:t>
                      </a:r>
                    </a:p>
                    <a:p>
                      <a:pPr algn="ctr"/>
                      <a:r>
                        <a:rPr lang="sv-SE" dirty="0"/>
                        <a:t>5 Gånger</a:t>
                      </a:r>
                    </a:p>
                  </a:txBody>
                  <a:tcPr anchor="ctr"/>
                </a:tc>
                <a:tc>
                  <a:txBody>
                    <a:bodyPr/>
                    <a:lstStyle/>
                    <a:p>
                      <a:pPr algn="ctr"/>
                      <a:r>
                        <a:rPr lang="sv-SE" dirty="0"/>
                        <a:t>Plankan </a:t>
                      </a:r>
                    </a:p>
                    <a:p>
                      <a:pPr algn="ctr"/>
                      <a:r>
                        <a:rPr lang="sv-SE" dirty="0"/>
                        <a:t>1 minut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800" dirty="0"/>
                        <a:t>Knäkontroll övning</a:t>
                      </a:r>
                    </a:p>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t>Stå på ett ben, böj dig framåt sakta och sen bakåt sakta. 5 gånger varje ben</a:t>
                      </a:r>
                    </a:p>
                  </a:txBody>
                  <a:tcPr anchor="ctr"/>
                </a:tc>
                <a:tc>
                  <a:txBody>
                    <a:bodyPr/>
                    <a:lstStyle/>
                    <a:p>
                      <a:pPr algn="ctr"/>
                      <a:r>
                        <a:rPr lang="sv-SE" dirty="0"/>
                        <a:t>Träna dragskott</a:t>
                      </a:r>
                    </a:p>
                    <a:p>
                      <a:pPr algn="ctr"/>
                      <a:r>
                        <a:rPr lang="sv-SE" sz="1200" dirty="0"/>
                        <a:t>Öva på att pricka ett mål</a:t>
                      </a:r>
                    </a:p>
                  </a:txBody>
                  <a:tcPr anchor="ctr"/>
                </a:tc>
                <a:extLst>
                  <a:ext uri="{0D108BD9-81ED-4DB2-BD59-A6C34878D82A}">
                    <a16:rowId xmlns:a16="http://schemas.microsoft.com/office/drawing/2014/main" val="388486258"/>
                  </a:ext>
                </a:extLst>
              </a:tr>
              <a:tr h="871714">
                <a:tc>
                  <a:txBody>
                    <a:bodyPr/>
                    <a:lstStyle/>
                    <a:p>
                      <a:pPr algn="ctr"/>
                      <a:r>
                        <a:rPr lang="sv-SE" dirty="0"/>
                        <a:t>Trappan Kvarntorpshögen </a:t>
                      </a:r>
                    </a:p>
                    <a:p>
                      <a:pPr algn="ctr"/>
                      <a:r>
                        <a:rPr lang="sv-SE" dirty="0"/>
                        <a:t>1 varv</a:t>
                      </a:r>
                    </a:p>
                  </a:txBody>
                  <a:tcPr anchor="ctr"/>
                </a:tc>
                <a:tc>
                  <a:txBody>
                    <a:bodyPr/>
                    <a:lstStyle/>
                    <a:p>
                      <a:pPr algn="ctr"/>
                      <a:r>
                        <a:rPr lang="sv-SE" dirty="0"/>
                        <a:t>Intervall </a:t>
                      </a:r>
                    </a:p>
                    <a:p>
                      <a:pPr algn="ctr"/>
                      <a:r>
                        <a:rPr lang="sv-SE" dirty="0"/>
                        <a:t>10 gånger</a:t>
                      </a:r>
                    </a:p>
                  </a:txBody>
                  <a:tcPr anchor="ctr"/>
                </a:tc>
                <a:tc>
                  <a:txBody>
                    <a:bodyPr/>
                    <a:lstStyle/>
                    <a:p>
                      <a:pPr algn="ctr"/>
                      <a:r>
                        <a:rPr lang="sv-SE" dirty="0"/>
                        <a:t>Plankan </a:t>
                      </a:r>
                    </a:p>
                    <a:p>
                      <a:pPr algn="ctr"/>
                      <a:r>
                        <a:rPr lang="sv-SE" dirty="0"/>
                        <a:t>1minut </a:t>
                      </a:r>
                    </a:p>
                    <a:p>
                      <a:pPr algn="ctr"/>
                      <a:r>
                        <a:rPr lang="sv-SE" dirty="0"/>
                        <a:t>10 sekunder</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800" dirty="0"/>
                        <a:t>Knäkontroll övning</a:t>
                      </a:r>
                    </a:p>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t>Utfallssteg</a:t>
                      </a:r>
                    </a:p>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t>10 på varje ben</a:t>
                      </a:r>
                    </a:p>
                  </a:txBody>
                  <a:tcPr anchor="ctr"/>
                </a:tc>
                <a:tc>
                  <a:txBody>
                    <a:bodyPr/>
                    <a:lstStyle/>
                    <a:p>
                      <a:pPr algn="ctr"/>
                      <a:r>
                        <a:rPr lang="sv-SE" dirty="0"/>
                        <a:t>Passa bollen </a:t>
                      </a:r>
                    </a:p>
                    <a:p>
                      <a:pPr algn="ctr"/>
                      <a:r>
                        <a:rPr lang="sv-SE" sz="1200" dirty="0"/>
                        <a:t>mot en vägg ta emot på backhand 15 min</a:t>
                      </a:r>
                    </a:p>
                  </a:txBody>
                  <a:tcPr anchor="ctr"/>
                </a:tc>
                <a:extLst>
                  <a:ext uri="{0D108BD9-81ED-4DB2-BD59-A6C34878D82A}">
                    <a16:rowId xmlns:a16="http://schemas.microsoft.com/office/drawing/2014/main" val="1833275801"/>
                  </a:ext>
                </a:extLst>
              </a:tr>
              <a:tr h="871714">
                <a:tc>
                  <a:txBody>
                    <a:bodyPr/>
                    <a:lstStyle/>
                    <a:p>
                      <a:pPr algn="ctr"/>
                      <a:r>
                        <a:rPr lang="sv-SE" dirty="0"/>
                        <a:t>Trappan Kvarntorpshögen </a:t>
                      </a:r>
                    </a:p>
                    <a:p>
                      <a:pPr algn="ctr"/>
                      <a:r>
                        <a:rPr lang="sv-SE" dirty="0"/>
                        <a:t>2 varv</a:t>
                      </a:r>
                    </a:p>
                  </a:txBody>
                  <a:tcPr anchor="ctr"/>
                </a:tc>
                <a:tc>
                  <a:txBody>
                    <a:bodyPr/>
                    <a:lstStyle/>
                    <a:p>
                      <a:pPr algn="ctr"/>
                      <a:r>
                        <a:rPr lang="sv-SE" dirty="0"/>
                        <a:t>Hopprep </a:t>
                      </a:r>
                    </a:p>
                    <a:p>
                      <a:pPr algn="ctr"/>
                      <a:r>
                        <a:rPr lang="sv-SE" sz="1200" dirty="0"/>
                        <a:t>Högt </a:t>
                      </a:r>
                    </a:p>
                    <a:p>
                      <a:pPr algn="ctr"/>
                      <a:r>
                        <a:rPr lang="sv-SE" sz="1200" dirty="0"/>
                        <a:t>tempo 10 minuter</a:t>
                      </a:r>
                    </a:p>
                  </a:txBody>
                  <a:tcPr anchor="ctr"/>
                </a:tc>
                <a:tc>
                  <a:txBody>
                    <a:bodyPr/>
                    <a:lstStyle/>
                    <a:p>
                      <a:pPr algn="ctr"/>
                      <a:r>
                        <a:rPr lang="sv-SE" dirty="0"/>
                        <a:t>Burpees</a:t>
                      </a:r>
                    </a:p>
                    <a:p>
                      <a:pPr algn="ctr"/>
                      <a:r>
                        <a:rPr lang="sv-SE" dirty="0"/>
                        <a:t>10 st.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800" dirty="0"/>
                        <a:t>Knäkontroll övning</a:t>
                      </a:r>
                    </a:p>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t>Utfallssteg</a:t>
                      </a:r>
                    </a:p>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t>15 på varje ben</a:t>
                      </a:r>
                    </a:p>
                  </a:txBody>
                  <a:tcPr anchor="ctr"/>
                </a:tc>
                <a:tc>
                  <a:txBody>
                    <a:bodyPr/>
                    <a:lstStyle/>
                    <a:p>
                      <a:pPr algn="ctr"/>
                      <a:r>
                        <a:rPr lang="sv-SE" dirty="0"/>
                        <a:t>Backhand skott</a:t>
                      </a:r>
                    </a:p>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dirty="0"/>
                        <a:t>Öva på att pricka ett mål</a:t>
                      </a:r>
                    </a:p>
                  </a:txBody>
                  <a:tcPr anchor="ctr"/>
                </a:tc>
                <a:extLst>
                  <a:ext uri="{0D108BD9-81ED-4DB2-BD59-A6C34878D82A}">
                    <a16:rowId xmlns:a16="http://schemas.microsoft.com/office/drawing/2014/main" val="2777850574"/>
                  </a:ext>
                </a:extLst>
              </a:tr>
            </a:tbl>
          </a:graphicData>
        </a:graphic>
      </p:graphicFrame>
      <p:sp>
        <p:nvSpPr>
          <p:cNvPr id="6" name="Rektangel: rundade hörn 5">
            <a:extLst>
              <a:ext uri="{FF2B5EF4-FFF2-40B4-BE49-F238E27FC236}">
                <a16:creationId xmlns:a16="http://schemas.microsoft.com/office/drawing/2014/main" id="{5B612DE3-FA76-1193-A15B-4ED4ACF3EDA3}"/>
              </a:ext>
            </a:extLst>
          </p:cNvPr>
          <p:cNvSpPr/>
          <p:nvPr/>
        </p:nvSpPr>
        <p:spPr>
          <a:xfrm>
            <a:off x="800100" y="95250"/>
            <a:ext cx="10591800" cy="812800"/>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sv-SE" sz="5400" dirty="0">
                <a:solidFill>
                  <a:schemeClr val="tx1"/>
                </a:solidFill>
                <a:latin typeface="ICA Text Ny Light" panose="00000400000000000000" pitchFamily="50" charset="0"/>
              </a:rPr>
              <a:t>Sommarträning -25</a:t>
            </a:r>
          </a:p>
        </p:txBody>
      </p:sp>
    </p:spTree>
    <p:extLst>
      <p:ext uri="{BB962C8B-B14F-4D97-AF65-F5344CB8AC3E}">
        <p14:creationId xmlns:p14="http://schemas.microsoft.com/office/powerpoint/2010/main" val="13463518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ruta 3">
            <a:extLst>
              <a:ext uri="{FF2B5EF4-FFF2-40B4-BE49-F238E27FC236}">
                <a16:creationId xmlns:a16="http://schemas.microsoft.com/office/drawing/2014/main" id="{50BC7B10-CE69-EFD9-1A6F-738871350EDB}"/>
              </a:ext>
            </a:extLst>
          </p:cNvPr>
          <p:cNvSpPr txBox="1"/>
          <p:nvPr/>
        </p:nvSpPr>
        <p:spPr>
          <a:xfrm>
            <a:off x="412750" y="117693"/>
            <a:ext cx="10998200" cy="5816977"/>
          </a:xfrm>
          <a:prstGeom prst="rect">
            <a:avLst/>
          </a:prstGeom>
          <a:noFill/>
        </p:spPr>
        <p:txBody>
          <a:bodyPr wrap="square" rtlCol="0">
            <a:spAutoFit/>
          </a:bodyPr>
          <a:lstStyle/>
          <a:p>
            <a:r>
              <a:rPr lang="sv-SE" sz="1200" dirty="0"/>
              <a:t>Springa		– Spelaren ska kunna klara av att springa angiven sträcka. Sikta mot att göra detta utan uppehåll.</a:t>
            </a:r>
          </a:p>
          <a:p>
            <a:endParaRPr lang="sv-SE" sz="1200" dirty="0"/>
          </a:p>
          <a:p>
            <a:r>
              <a:rPr lang="sv-SE" sz="1200" dirty="0"/>
              <a:t>Armhävningar 	– Spelaren ska kunna klara av att göra angivet antal armhävningar i kontrollerat tempo utan uppehåll. EJ stå på knäna</a:t>
            </a:r>
          </a:p>
          <a:p>
            <a:endParaRPr lang="sv-SE" sz="1200" dirty="0"/>
          </a:p>
          <a:p>
            <a:r>
              <a:rPr lang="sv-SE" sz="1200" dirty="0"/>
              <a:t>Plankan 		– Spelaren ska kunna stå plankan angiven tid. Får EJ utföras genom att stå på knä</a:t>
            </a:r>
          </a:p>
          <a:p>
            <a:endParaRPr lang="sv-SE" sz="1200" dirty="0"/>
          </a:p>
          <a:p>
            <a:r>
              <a:rPr lang="sv-SE" sz="1200" dirty="0"/>
              <a:t>Upphopp 		– Spelaren ska stå jämfota, hoppa rakt upp i luften, landa mjukt, ned och nudda golvet med händerna och därefter upprepa rörelsen.</a:t>
            </a:r>
          </a:p>
          <a:p>
            <a:endParaRPr lang="sv-SE" sz="1200" dirty="0"/>
          </a:p>
          <a:p>
            <a:r>
              <a:rPr lang="sv-SE" sz="1200" dirty="0"/>
              <a:t>Burpees 		– Samma som upphopp men istället för att nudda golvet med händerna ska spelaren göra en armhävning innan nästa upphopp. Så här 		gör den en </a:t>
            </a:r>
            <a:r>
              <a:rPr lang="sv-SE" sz="1200" dirty="0" err="1"/>
              <a:t>Burpee</a:t>
            </a:r>
            <a:r>
              <a:rPr lang="sv-SE" sz="1200" dirty="0"/>
              <a:t>. Är ni osäkra på hur ni skall göra kolla på länken </a:t>
            </a:r>
            <a:r>
              <a:rPr lang="sv-SE" sz="1200" dirty="0" err="1"/>
              <a:t>brevid</a:t>
            </a:r>
            <a:r>
              <a:rPr lang="sv-SE" sz="1200" dirty="0"/>
              <a:t>. https://www.svensktkosttillskott.se/burpees</a:t>
            </a:r>
          </a:p>
          <a:p>
            <a:endParaRPr lang="sv-SE" sz="1200" dirty="0"/>
          </a:p>
          <a:p>
            <a:r>
              <a:rPr lang="sv-SE" sz="1200" dirty="0"/>
              <a:t>Trappan Kvarntorpshögen	- Gå trappan upp och sen trappan ned, gärna utan uppehåll</a:t>
            </a:r>
          </a:p>
          <a:p>
            <a:endParaRPr lang="sv-SE" sz="1200" dirty="0"/>
          </a:p>
          <a:p>
            <a:r>
              <a:rPr lang="sv-SE" sz="1200" dirty="0"/>
              <a:t>Intervall 		– Löpning i max fart 20 sekunder därefter vila 20 sekunder, Upprepa antal gånger som det står i uppgiften.</a:t>
            </a:r>
          </a:p>
          <a:p>
            <a:endParaRPr lang="sv-SE" sz="1200" dirty="0"/>
          </a:p>
          <a:p>
            <a:r>
              <a:rPr lang="sv-SE" sz="1200" dirty="0"/>
              <a:t>Hopprep		-Träna snabbhet och koordination i fötterna. Börja med jämfota hopp. När ni behärskar detta kan ni gå över till att hoppa på ett ben. Träna 		på båda benen. Sista steget är att köra varannan fot (Spring hopp) Öka tempot succesivt. </a:t>
            </a:r>
          </a:p>
          <a:p>
            <a:endParaRPr lang="sv-SE" sz="1200" dirty="0"/>
          </a:p>
          <a:p>
            <a:r>
              <a:rPr lang="sv-SE" sz="1200" dirty="0"/>
              <a:t>Knäövningar 		-Göra någon form av knäövning. Tjejerna vet vad vi gjort hela året på träningarna. Detta är för att förebygga skador. Är ni osäkra kolla på 		hemsidan knakontroll.se. Vi har kört övningen ”</a:t>
            </a:r>
            <a:r>
              <a:rPr lang="sv-SE" sz="1200" dirty="0" err="1"/>
              <a:t>enböjsknä</a:t>
            </a:r>
            <a:r>
              <a:rPr lang="sv-SE" sz="1200" dirty="0"/>
              <a:t>” övning C 5 varv varje ben. Denna är EXTREMT viktig för att förebygga skador. 		Detta gäller framförallt tjejer som ofta får problem med knän.</a:t>
            </a:r>
          </a:p>
          <a:p>
            <a:endParaRPr lang="sv-SE" sz="1200" dirty="0"/>
          </a:p>
          <a:p>
            <a:r>
              <a:rPr lang="sv-SE" sz="1200" dirty="0"/>
              <a:t>Träna gärna skott i sommar. Skjut mot ett mål alt ett föremål</a:t>
            </a:r>
          </a:p>
          <a:p>
            <a:endParaRPr lang="sv-SE" sz="1200" dirty="0"/>
          </a:p>
          <a:p>
            <a:r>
              <a:rPr lang="sv-SE" sz="1200" dirty="0"/>
              <a:t>Tänk på att fixar man det inte på första försöket så får man träna tills man fixar uppgiften. Övningarna kan med fördel göras i grupp. Det är roligare att tex springa tillsammans.</a:t>
            </a:r>
          </a:p>
          <a:p>
            <a:endParaRPr lang="sv-SE" sz="1200" dirty="0"/>
          </a:p>
          <a:p>
            <a:r>
              <a:rPr lang="sv-SE" sz="1200" dirty="0"/>
              <a:t>Gör ni detta under sommaren så kommer vi mer förberedda inför hösten. Då kommer allt att bli roligare.</a:t>
            </a:r>
          </a:p>
          <a:p>
            <a:endParaRPr lang="sv-SE" sz="1200" dirty="0"/>
          </a:p>
          <a:p>
            <a:r>
              <a:rPr lang="sv-SE" sz="1200" dirty="0"/>
              <a:t>Lycka till och ha en bra sommar. </a:t>
            </a:r>
          </a:p>
          <a:p>
            <a:r>
              <a:rPr lang="sv-SE" sz="1200" dirty="0"/>
              <a:t>// Ledarna</a:t>
            </a:r>
          </a:p>
        </p:txBody>
      </p:sp>
    </p:spTree>
    <p:extLst>
      <p:ext uri="{BB962C8B-B14F-4D97-AF65-F5344CB8AC3E}">
        <p14:creationId xmlns:p14="http://schemas.microsoft.com/office/powerpoint/2010/main" val="1397309209"/>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f0bc4404-d96b-4544-9544-a30b749faca9}" enabled="1" method="Standard" siteId="{176bdcf0-2ce3-4610-962a-d59c1f5ce9f6}" contentBits="0" removed="0"/>
</clbl:labelList>
</file>

<file path=docProps/app.xml><?xml version="1.0" encoding="utf-8"?>
<Properties xmlns="http://schemas.openxmlformats.org/officeDocument/2006/extended-properties" xmlns:vt="http://schemas.openxmlformats.org/officeDocument/2006/docPropsVTypes">
  <TotalTime>922</TotalTime>
  <Words>560</Words>
  <Application>Microsoft Office PowerPoint</Application>
  <PresentationFormat>Bredbild</PresentationFormat>
  <Paragraphs>86</Paragraphs>
  <Slides>2</Slides>
  <Notes>0</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2</vt:i4>
      </vt:variant>
    </vt:vector>
  </HeadingPairs>
  <TitlesOfParts>
    <vt:vector size="7" baseType="lpstr">
      <vt:lpstr>Aptos</vt:lpstr>
      <vt:lpstr>Aptos Display</vt:lpstr>
      <vt:lpstr>Arial</vt:lpstr>
      <vt:lpstr>ICA Text Ny Light</vt:lpstr>
      <vt:lpstr>Office-tema</vt:lpstr>
      <vt:lpstr>PowerPoint-presentation</vt:lpstr>
      <vt:lpstr>PowerPoint-presentation</vt:lpstr>
    </vt:vector>
  </TitlesOfParts>
  <Company>ICA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Jonas L Pettersson</dc:creator>
  <cp:lastModifiedBy>Jonas L Pettersson</cp:lastModifiedBy>
  <cp:revision>1</cp:revision>
  <dcterms:created xsi:type="dcterms:W3CDTF">2025-04-08T07:11:34Z</dcterms:created>
  <dcterms:modified xsi:type="dcterms:W3CDTF">2025-04-09T07:55:20Z</dcterms:modified>
</cp:coreProperties>
</file>