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sldIdLst>
    <p:sldId id="381" r:id="rId2"/>
    <p:sldId id="382" r:id="rId3"/>
    <p:sldId id="257" r:id="rId4"/>
  </p:sldIdLst>
  <p:sldSz cx="9144000" cy="6858000" type="screen4x3"/>
  <p:notesSz cx="7086600" cy="102108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44" autoAdjust="0"/>
    <p:restoredTop sz="94728" autoAdjust="0"/>
  </p:normalViewPr>
  <p:slideViewPr>
    <p:cSldViewPr>
      <p:cViewPr>
        <p:scale>
          <a:sx n="80" d="100"/>
          <a:sy n="80" d="100"/>
        </p:scale>
        <p:origin x="-918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086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15" tIns="48257" rIns="96515" bIns="48257" numCol="1" anchor="t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100" y="1"/>
            <a:ext cx="307086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15" tIns="48257" rIns="96515" bIns="48257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sv-SE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660" y="4850131"/>
            <a:ext cx="5669280" cy="459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15" tIns="48257" rIns="96515" bIns="482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698489"/>
            <a:ext cx="307086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15" tIns="48257" rIns="96515" bIns="48257" numCol="1" anchor="b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100" y="9698489"/>
            <a:ext cx="307086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15" tIns="48257" rIns="96515" bIns="48257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611C0429-741A-4DE2-B231-A19C55FF19E8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4816320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9337FC-1374-48FE-A307-7BE80DA71F89}" type="slidenum">
              <a:rPr lang="sv-SE"/>
              <a:pPr/>
              <a:t>1</a:t>
            </a:fld>
            <a:endParaRPr lang="sv-SE"/>
          </a:p>
        </p:txBody>
      </p:sp>
      <p:sp>
        <p:nvSpPr>
          <p:cNvPr id="181250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1251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81252" name="Platshållare för bildnummer 3"/>
          <p:cNvSpPr txBox="1">
            <a:spLocks noGrp="1"/>
          </p:cNvSpPr>
          <p:nvPr/>
        </p:nvSpPr>
        <p:spPr bwMode="auto">
          <a:xfrm>
            <a:off x="4014100" y="9698489"/>
            <a:ext cx="307086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15" tIns="48257" rIns="96515" bIns="48257" anchor="b"/>
          <a:lstStyle/>
          <a:p>
            <a:pPr algn="r"/>
            <a:fld id="{E0968247-C72C-4495-A292-44B20078D028}" type="slidenum">
              <a:rPr lang="sv-SE" sz="1300"/>
              <a:pPr algn="r"/>
              <a:t>1</a:t>
            </a:fld>
            <a:endParaRPr lang="sv-SE" sz="13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100888" y="274638"/>
            <a:ext cx="1585912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2339975" y="274638"/>
            <a:ext cx="4608513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339975" y="1600200"/>
            <a:ext cx="30972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589588" y="1600200"/>
            <a:ext cx="30972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11413" y="274638"/>
            <a:ext cx="62753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Klicka här för att ändra format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39975" y="1600200"/>
            <a:ext cx="63468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Klicka här för att ändra format på bakgrundstexten</a:t>
            </a:r>
          </a:p>
          <a:p>
            <a:pPr lvl="1"/>
            <a:r>
              <a:rPr lang="en-US" smtClean="0"/>
              <a:t>Nivå två</a:t>
            </a:r>
          </a:p>
          <a:p>
            <a:pPr lvl="2"/>
            <a:r>
              <a:rPr lang="en-US" smtClean="0"/>
              <a:t>Nivå tre</a:t>
            </a:r>
          </a:p>
          <a:p>
            <a:pPr lvl="3"/>
            <a:r>
              <a:rPr lang="en-US" smtClean="0"/>
              <a:t>Nivå fyra</a:t>
            </a:r>
          </a:p>
          <a:p>
            <a:pPr lvl="4"/>
            <a:r>
              <a:rPr lang="en-US" smtClean="0"/>
              <a:t>Nivå fem</a:t>
            </a:r>
          </a:p>
        </p:txBody>
      </p:sp>
      <p:pic>
        <p:nvPicPr>
          <p:cNvPr id="3076" name="Picture 4" descr="Wings_head_pp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2027238" cy="6858000"/>
          </a:xfrm>
          <a:prstGeom prst="rect">
            <a:avLst/>
          </a:prstGeom>
          <a:noFill/>
        </p:spPr>
      </p:pic>
      <p:pic>
        <p:nvPicPr>
          <p:cNvPr id="3077" name="Picture 5" descr="WINGS_ppt_A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738" y="95250"/>
            <a:ext cx="1892300" cy="218598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Impact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Impact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Impact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Impact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Impact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Impact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Impact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v-SE" dirty="0" smtClean="0"/>
              <a:t>Inbjudan</a:t>
            </a:r>
            <a:endParaRPr lang="sv-SE" dirty="0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39752" y="1412776"/>
            <a:ext cx="6346825" cy="4425950"/>
          </a:xfrm>
        </p:spPr>
        <p:txBody>
          <a:bodyPr/>
          <a:lstStyle/>
          <a:p>
            <a:r>
              <a:rPr lang="sv-SE" sz="2800" dirty="0" smtClean="0"/>
              <a:t>Wings team 03 bjuder in till poolspel</a:t>
            </a:r>
          </a:p>
          <a:p>
            <a:pPr lvl="1"/>
            <a:r>
              <a:rPr lang="sv-SE" sz="2400" dirty="0" smtClean="0"/>
              <a:t>Lördag  12.00-15.00</a:t>
            </a:r>
          </a:p>
          <a:p>
            <a:r>
              <a:rPr lang="sv-SE" sz="2800" dirty="0" smtClean="0"/>
              <a:t>Café finns för föräldrar och anhöriga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3086345" y="6053226"/>
            <a:ext cx="5026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Wings Team </a:t>
            </a:r>
            <a:r>
              <a:rPr lang="sv-SE" sz="2000" dirty="0" smtClean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03 </a:t>
            </a:r>
            <a:r>
              <a:rPr lang="sv-SE" sz="2000" dirty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– </a:t>
            </a:r>
            <a:r>
              <a:rPr lang="sv-SE" sz="2000" dirty="0" smtClean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Patrik Lindstedt 070-6447204</a:t>
            </a:r>
            <a:endParaRPr lang="sv-SE" sz="2000" dirty="0">
              <a:solidFill>
                <a:srgbClr val="000066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4061627"/>
              </p:ext>
            </p:extLst>
          </p:nvPr>
        </p:nvGraphicFramePr>
        <p:xfrm>
          <a:off x="2382837" y="2143116"/>
          <a:ext cx="6261100" cy="2915920"/>
        </p:xfrm>
        <a:graphic>
          <a:graphicData uri="http://schemas.openxmlformats.org/drawingml/2006/table">
            <a:tbl>
              <a:tblPr/>
              <a:tblGrid>
                <a:gridCol w="698500"/>
                <a:gridCol w="842591"/>
                <a:gridCol w="1176709"/>
                <a:gridCol w="495300"/>
                <a:gridCol w="1181100"/>
                <a:gridCol w="50800"/>
                <a:gridCol w="673100"/>
                <a:gridCol w="368300"/>
                <a:gridCol w="774700"/>
              </a:tblGrid>
              <a:tr h="2921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Match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Uppstart/Sargbygge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11.50</a:t>
                      </a:r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12.00</a:t>
                      </a:r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2921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Klocksida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Wings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Tierp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12.00</a:t>
                      </a:r>
                      <a:endParaRPr lang="sv-S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sv-S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12.45</a:t>
                      </a:r>
                      <a:endParaRPr lang="sv-S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210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Ismaskin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Enköping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Västerås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8572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21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Klocksida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Tierp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Enköping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12.50</a:t>
                      </a:r>
                      <a:endParaRPr lang="sv-S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sv-S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13.35</a:t>
                      </a:r>
                      <a:endParaRPr lang="sv-S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210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Ismaskin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Västerås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Wings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Spolning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13.40</a:t>
                      </a:r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14.10</a:t>
                      </a:r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2921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Klocksida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Wings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Enköping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14.10</a:t>
                      </a:r>
                      <a:endParaRPr lang="sv-S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sv-S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14.55</a:t>
                      </a:r>
                      <a:endParaRPr lang="sv-S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210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Ismaskin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Västerås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Tierp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Ihopplockning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15.00</a:t>
                      </a:r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15.10</a:t>
                      </a:r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411413" y="274638"/>
            <a:ext cx="62753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Impact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Impact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Impact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Impact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Impact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Impact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Impact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Impact" pitchFamily="34" charset="0"/>
              </a:defRPr>
            </a:lvl9pPr>
          </a:lstStyle>
          <a:p>
            <a:r>
              <a:rPr lang="sv-SE" dirty="0" smtClean="0"/>
              <a:t>Spelschema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2815181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24075" y="115888"/>
            <a:ext cx="6840413" cy="1752600"/>
          </a:xfrm>
        </p:spPr>
        <p:txBody>
          <a:bodyPr/>
          <a:lstStyle/>
          <a:p>
            <a:r>
              <a:rPr lang="sv-SE" dirty="0">
                <a:latin typeface="Impact" pitchFamily="34" charset="0"/>
              </a:rPr>
              <a:t>Wings Hockey Club, Arlanda</a:t>
            </a:r>
            <a:endParaRPr lang="en-US" dirty="0">
              <a:latin typeface="Impact" pitchFamily="34" charset="0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124075" y="2130425"/>
            <a:ext cx="6803767" cy="2235200"/>
          </a:xfrm>
        </p:spPr>
        <p:txBody>
          <a:bodyPr/>
          <a:lstStyle/>
          <a:p>
            <a:r>
              <a:rPr lang="sv-SE" sz="3200" dirty="0"/>
              <a:t>Utveckling</a:t>
            </a:r>
            <a:br>
              <a:rPr lang="sv-SE" sz="3200" dirty="0"/>
            </a:br>
            <a:r>
              <a:rPr lang="sv-SE" sz="3200" dirty="0"/>
              <a:t>Engagemang och Attityd</a:t>
            </a:r>
            <a:br>
              <a:rPr lang="sv-SE" sz="3200" dirty="0"/>
            </a:br>
            <a:r>
              <a:rPr lang="sv-SE" sz="3200" dirty="0"/>
              <a:t>Respekt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3086345" y="6053226"/>
            <a:ext cx="5026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Wings Team </a:t>
            </a:r>
            <a:r>
              <a:rPr lang="sv-SE" sz="2000" dirty="0" smtClean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03 </a:t>
            </a:r>
            <a:r>
              <a:rPr lang="sv-SE" sz="2000" dirty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– </a:t>
            </a:r>
            <a:r>
              <a:rPr lang="sv-SE" sz="2000" dirty="0" smtClean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Patrik Lindstedt 070-6447204</a:t>
            </a:r>
            <a:endParaRPr lang="sv-SE" sz="2000" dirty="0">
              <a:solidFill>
                <a:srgbClr val="000066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ngs">
  <a:themeElements>
    <a:clrScheme name="Wings_PPT_B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ings_PPT_B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ings_PPT_B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gs_PPT_B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gs_PPT_B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gs_PPT_B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gs_PPT_B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gs_PPT_B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ngs_PPT_B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ngs_PPT_B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ngs_PPT_B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ngs_PPT_B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ngs_PPT_B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ngs_PPT_B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Wings</Template>
  <TotalTime>413</TotalTime>
  <Words>88</Words>
  <Application>Microsoft Office PowerPoint</Application>
  <PresentationFormat>Bildspel på skärmen (4:3)</PresentationFormat>
  <Paragraphs>85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4" baseType="lpstr">
      <vt:lpstr>Wings</vt:lpstr>
      <vt:lpstr>Inbjudan</vt:lpstr>
      <vt:lpstr>Bild 2</vt:lpstr>
      <vt:lpstr>Utveckling Engagemang och Attityd Respekt</vt:lpstr>
    </vt:vector>
  </TitlesOfParts>
  <Company>Steria Ab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Välkommen!</dc:title>
  <dc:creator>Anders Näslund</dc:creator>
  <cp:lastModifiedBy>Anders</cp:lastModifiedBy>
  <cp:revision>25</cp:revision>
  <cp:lastPrinted>2011-11-13T15:00:49Z</cp:lastPrinted>
  <dcterms:created xsi:type="dcterms:W3CDTF">2010-11-07T16:23:33Z</dcterms:created>
  <dcterms:modified xsi:type="dcterms:W3CDTF">2012-11-16T16:57:14Z</dcterms:modified>
</cp:coreProperties>
</file>