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E097B091-E355-43C9-B6FB-86526D83F5F8}">
          <p14:sldIdLst>
            <p14:sldId id="256"/>
            <p14:sldId id="257"/>
            <p14:sldId id="259"/>
            <p14:sldId id="264"/>
            <p14:sldId id="260"/>
            <p14:sldId id="261"/>
            <p14:sldId id="262"/>
            <p14:sldId id="263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Sunday, March 6,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6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Sunday, March 6,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Sunday, March 6,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1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Sunday, March 6,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3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Sunday, March 6,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7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Sunday, March 6,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0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Sunday, March 6, 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1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Sunday, March 6,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2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Sunday, March 6,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2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Sunday, March 6,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Sunday, March 6,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1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Sunday, March 6,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655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88" r:id="rId6"/>
    <p:sldLayoutId id="2147483693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20000"/>
        </a:lnSpc>
        <a:spcBef>
          <a:spcPts val="10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8C448D53-ACA1-4CA4-B08A-09FB0780C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107E899-0CCA-4E92-8DDB-D1D2D2CE2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11900" y="448056"/>
            <a:ext cx="5428996" cy="3401568"/>
          </a:xfrm>
        </p:spPr>
        <p:txBody>
          <a:bodyPr>
            <a:normAutofit/>
          </a:bodyPr>
          <a:lstStyle/>
          <a:p>
            <a:r>
              <a:rPr lang="sv-SE" b="1" dirty="0">
                <a:solidFill>
                  <a:srgbClr val="FFFF00"/>
                </a:solidFill>
              </a:rPr>
              <a:t>Föräldramöte P-09          2022-03-06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CD32DC4-2BA1-48F6-B331-D9E2D0DF7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04" y="510712"/>
            <a:ext cx="5422576" cy="5422576"/>
          </a:xfrm>
          <a:prstGeom prst="rect">
            <a:avLst/>
          </a:pr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B5719CE-F76F-4313-9A48-ADF79E67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318321" y="4122000"/>
            <a:ext cx="5447091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79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D288CB-F366-440D-9A12-CA41EE316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800" dirty="0"/>
              <a:t>Presentation Tränare och Ledare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314164-FD76-46B9-B7CE-3529283A2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Fredrik Johansson /Tränare </a:t>
            </a:r>
          </a:p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Robert (</a:t>
            </a:r>
            <a:r>
              <a:rPr lang="sv-SE" sz="2800" dirty="0" err="1">
                <a:solidFill>
                  <a:srgbClr val="FFFF00">
                    <a:alpha val="55000"/>
                  </a:srgbClr>
                </a:solidFill>
              </a:rPr>
              <a:t>Frezon</a:t>
            </a:r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) Fredriksson /Tränare </a:t>
            </a:r>
          </a:p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Khaled (Kalle) Oulaywan  / Tränare </a:t>
            </a:r>
          </a:p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Urban (Ubbe) Wiklund /Tränare och Målvaktstränare </a:t>
            </a:r>
          </a:p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Henrik (</a:t>
            </a:r>
            <a:r>
              <a:rPr lang="sv-SE" sz="2800" dirty="0" err="1">
                <a:solidFill>
                  <a:srgbClr val="FFFF00">
                    <a:alpha val="55000"/>
                  </a:srgbClr>
                </a:solidFill>
              </a:rPr>
              <a:t>Henko</a:t>
            </a:r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) </a:t>
            </a:r>
            <a:r>
              <a:rPr lang="sv-SE" sz="2800" dirty="0" err="1">
                <a:solidFill>
                  <a:srgbClr val="FFFF00">
                    <a:alpha val="55000"/>
                  </a:srgbClr>
                </a:solidFill>
              </a:rPr>
              <a:t>Sonfors</a:t>
            </a:r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 / Målvaktstränare </a:t>
            </a:r>
          </a:p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Christer Nyve / Lagledare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6648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6E94A2-6465-4A89-A645-5BF19788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och Frånvaron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9AC367C-3262-4986-B42D-EE034C6D6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264160"/>
            <a:ext cx="5431536" cy="651256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I Dag tränar vi 4 gånger i veckan  + eventuell match. </a:t>
            </a:r>
          </a:p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Runt maj kommer vi träna 3 gånger i veckan + seriematch och så kommer det se ut ända fram till Oktober. </a:t>
            </a:r>
          </a:p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Nytt för i år är att alla träningar kommer att vara nere på </a:t>
            </a:r>
            <a:r>
              <a:rPr lang="sv-SE" dirty="0" err="1">
                <a:solidFill>
                  <a:srgbClr val="FFFF00">
                    <a:alpha val="55000"/>
                  </a:srgbClr>
                </a:solidFill>
              </a:rPr>
              <a:t>Korsängen</a:t>
            </a:r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 / Maj-Oktober </a:t>
            </a:r>
          </a:p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När det gäller frånvaro så skulle vi vara tacksamma vilken anledning dom inte kommer på träningen. </a:t>
            </a:r>
          </a:p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Vi kommer att ha en vissa krav när det gäller träningarna för att få spela matcher </a:t>
            </a:r>
          </a:p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60% närvara samt visa intresse att man vill delta på träningen. 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8CA3284D-EE72-4426-9D10-2E3FA412B29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68960" y="1735200"/>
            <a:ext cx="5527040" cy="42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4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209218-637A-4920-A4B8-A88F2C999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Kost = Mat   för att klara den träningsmängd som killarna är inne i 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04EAD583-7CA3-4C91-90D5-6844AFD0E3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959" y="1411128"/>
            <a:ext cx="5059679" cy="44308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50015476-2577-47BB-A30A-A2223766B3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7120" y="1411128"/>
            <a:ext cx="4917439" cy="443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6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D6BCA94-FEDC-4F9B-820A-BA138802E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7ADFAF6-6D2A-40EC-B990-073A1DDC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0532" cy="986400"/>
          </a:xfrm>
        </p:spPr>
        <p:txBody>
          <a:bodyPr anchor="b">
            <a:normAutofit/>
          </a:bodyPr>
          <a:lstStyle/>
          <a:p>
            <a:r>
              <a:rPr lang="sv-SE" sz="6400" dirty="0"/>
              <a:t>Serie, Lag och Skjuts till matcher </a:t>
            </a:r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B32E796E-8D19-4926-B7B8-653B01939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0000" y="1609200"/>
            <a:ext cx="113004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Bildobjekt 3">
            <a:extLst>
              <a:ext uri="{FF2B5EF4-FFF2-40B4-BE49-F238E27FC236}">
                <a16:creationId xmlns:a16="http://schemas.microsoft.com/office/drawing/2014/main" id="{FF841A4D-B1AB-4A74-AE95-DC4B702E8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99" y="2312872"/>
            <a:ext cx="5632735" cy="4156321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FD01D1-D376-46D1-ADD7-F83E3D7F4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9268" y="1609201"/>
            <a:ext cx="6082732" cy="5137036"/>
          </a:xfrm>
        </p:spPr>
        <p:txBody>
          <a:bodyPr>
            <a:normAutofit/>
          </a:bodyPr>
          <a:lstStyle/>
          <a:p>
            <a:r>
              <a:rPr lang="sv-SE" sz="2400" dirty="0">
                <a:solidFill>
                  <a:srgbClr val="FFFF00">
                    <a:alpha val="55000"/>
                  </a:srgbClr>
                </a:solidFill>
              </a:rPr>
              <a:t>Vi kommer att ha två lag i år </a:t>
            </a:r>
          </a:p>
          <a:p>
            <a:r>
              <a:rPr lang="sv-SE" sz="2400" dirty="0">
                <a:solidFill>
                  <a:srgbClr val="FFFF00">
                    <a:alpha val="55000"/>
                  </a:srgbClr>
                </a:solidFill>
              </a:rPr>
              <a:t>Ett lag kommer att spela i avancerad serie  </a:t>
            </a:r>
          </a:p>
          <a:p>
            <a:r>
              <a:rPr lang="sv-SE" sz="2400" dirty="0">
                <a:solidFill>
                  <a:srgbClr val="FFFF00">
                    <a:alpha val="55000"/>
                  </a:srgbClr>
                </a:solidFill>
              </a:rPr>
              <a:t>Ett lag  kommer att spela i grund medel serie </a:t>
            </a:r>
          </a:p>
          <a:p>
            <a:r>
              <a:rPr lang="sv-SE" sz="2400" dirty="0">
                <a:solidFill>
                  <a:srgbClr val="FFFF00">
                    <a:alpha val="55000"/>
                  </a:srgbClr>
                </a:solidFill>
              </a:rPr>
              <a:t>Skjuts till matcher måste bli bättre / om det inte blir bättre kommer vi ta samling där matchen spelas och var och en får se till att killarna kommer på plats.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2243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8DB973-71C9-42F9-A0AE-AF735F45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800" dirty="0"/>
              <a:t>Fotbollscup till sommaren och eventuellt till hösten 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7D035639-87D0-4FF3-88D8-287BB848388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90880" y="1530000"/>
            <a:ext cx="4998720" cy="4494880"/>
          </a:xfrm>
          <a:prstGeom prst="rect">
            <a:avLst/>
          </a:prstGeom>
        </p:spPr>
      </p:pic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5BD8F33-50BD-4C8E-9564-ED83B2B59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530000"/>
            <a:ext cx="5431536" cy="441995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En Sommar cup kostar ca 55-60 000 för två lag </a:t>
            </a:r>
          </a:p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Höst cup ca 35-40 000 för två lag </a:t>
            </a:r>
          </a:p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Hur mycket ska lag kassan betala och hur mycket ska varje spelare betala ? </a:t>
            </a:r>
          </a:p>
          <a:p>
            <a:r>
              <a:rPr lang="sv-SE" sz="2800" dirty="0">
                <a:solidFill>
                  <a:srgbClr val="FFFF00">
                    <a:alpha val="55000"/>
                  </a:srgbClr>
                </a:solidFill>
              </a:rPr>
              <a:t>Vad ska vi satsa på sommar cup /höst cup eller båda två ? </a:t>
            </a:r>
          </a:p>
        </p:txBody>
      </p:sp>
    </p:spTree>
    <p:extLst>
      <p:ext uri="{BB962C8B-B14F-4D97-AF65-F5344CB8AC3E}">
        <p14:creationId xmlns:p14="http://schemas.microsoft.com/office/powerpoint/2010/main" val="323869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E84521-3978-4EA3-981D-D2C03A82B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800" dirty="0"/>
              <a:t>Lagåtaganden för ESK räkning, Juice och bingolottförsäljning  mm  ALLA MÅSTE bidra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D2E27E2B-7310-45F0-A00B-0B8E896375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056" y="1899921"/>
            <a:ext cx="4733544" cy="4514856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D28B809-B151-4941-9401-C231DCCC41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1840" y="1899921"/>
            <a:ext cx="5344160" cy="451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252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D06EEF-C212-45A0-8C9D-1677748A6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Pengar / Sponsring till lagkassan 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E8CB22F3-3EC6-4A52-87F7-036F7D824D6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1104" y="1530000"/>
            <a:ext cx="4099191" cy="3732880"/>
          </a:xfrm>
          <a:prstGeom prst="rect">
            <a:avLst/>
          </a:prstGeom>
        </p:spPr>
      </p:pic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A622066-E41E-4924-9B35-D3AADC9046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Hur ska vi göra för att få mer pengar till lagkassan ?</a:t>
            </a:r>
          </a:p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Vad vill vi sälja ? </a:t>
            </a:r>
          </a:p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Vad är målet med försäljningen </a:t>
            </a:r>
          </a:p>
          <a:p>
            <a:r>
              <a:rPr lang="sv-SE" dirty="0">
                <a:solidFill>
                  <a:srgbClr val="FFFF00">
                    <a:alpha val="55000"/>
                  </a:srgbClr>
                </a:solidFill>
              </a:rPr>
              <a:t>Ett förslag fika försäljning vid våra hemma matcher. </a:t>
            </a:r>
          </a:p>
        </p:txBody>
      </p:sp>
    </p:spTree>
    <p:extLst>
      <p:ext uri="{BB962C8B-B14F-4D97-AF65-F5344CB8AC3E}">
        <p14:creationId xmlns:p14="http://schemas.microsoft.com/office/powerpoint/2010/main" val="2171460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5C343F-C422-4739-9B40-8F07A3D34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Diskussion kring fotografering och filmning runt träning och matcher  för utbildningssyfte och laget .se 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A0B1073A-5ECE-4BB0-BB35-31044A5DD7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615440"/>
            <a:ext cx="5123412" cy="4853759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E6471DE5-5B70-4011-A4CA-CCAD9419FB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720" y="1615440"/>
            <a:ext cx="536448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46585"/>
      </p:ext>
    </p:extLst>
  </p:cSld>
  <p:clrMapOvr>
    <a:masterClrMapping/>
  </p:clrMapOvr>
</p:sld>
</file>

<file path=ppt/theme/theme1.xml><?xml version="1.0" encoding="utf-8"?>
<a:theme xmlns:a="http://schemas.openxmlformats.org/drawingml/2006/main" name="ThinLineVTI">
  <a:themeElements>
    <a:clrScheme name="ThinLines Color Sc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AC8"/>
      </a:accent1>
      <a:accent2>
        <a:srgbClr val="794DFF"/>
      </a:accent2>
      <a:accent3>
        <a:srgbClr val="00D17D"/>
      </a:accent3>
      <a:accent4>
        <a:srgbClr val="404040"/>
      </a:accent4>
      <a:accent5>
        <a:srgbClr val="FE5D21"/>
      </a:accent5>
      <a:accent6>
        <a:srgbClr val="B3B3B3"/>
      </a:accent6>
      <a:hlink>
        <a:srgbClr val="3E8FF1"/>
      </a:hlink>
      <a:folHlink>
        <a:srgbClr val="939393"/>
      </a:folHlink>
    </a:clrScheme>
    <a:fontScheme name="Custom 3">
      <a:majorFont>
        <a:latin typeface="Bell MT"/>
        <a:ea typeface=""/>
        <a:cs typeface=""/>
      </a:majorFont>
      <a:minorFont>
        <a:latin typeface="Bell M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337</Words>
  <Application>Microsoft Office PowerPoint</Application>
  <PresentationFormat>Bredbild</PresentationFormat>
  <Paragraphs>33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Bell MT</vt:lpstr>
      <vt:lpstr>Calibri Light</vt:lpstr>
      <vt:lpstr>ThinLineVTI</vt:lpstr>
      <vt:lpstr>Föräldramöte P-09          2022-03-06</vt:lpstr>
      <vt:lpstr>Presentation Tränare och Ledare </vt:lpstr>
      <vt:lpstr>Träningar och Frånvaron </vt:lpstr>
      <vt:lpstr>Kost = Mat   för att klara den träningsmängd som killarna är inne i </vt:lpstr>
      <vt:lpstr>Serie, Lag och Skjuts till matcher </vt:lpstr>
      <vt:lpstr>Fotbollscup till sommaren och eventuellt till hösten </vt:lpstr>
      <vt:lpstr>Lagåtaganden för ESK räkning, Juice och bingolottförsäljning  mm  ALLA MÅSTE bidra</vt:lpstr>
      <vt:lpstr>Pengar / Sponsring till lagkassan </vt:lpstr>
      <vt:lpstr>Diskussion kring fotografering och filmning runt träning och matcher  för utbildningssyfte och laget .se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P-09          2022-03-06</dc:title>
  <dc:creator>Fredrik Johansson</dc:creator>
  <cp:lastModifiedBy>Fredrik Johansson</cp:lastModifiedBy>
  <cp:revision>2</cp:revision>
  <dcterms:created xsi:type="dcterms:W3CDTF">2022-03-05T16:00:15Z</dcterms:created>
  <dcterms:modified xsi:type="dcterms:W3CDTF">2022-03-06T15:48:09Z</dcterms:modified>
</cp:coreProperties>
</file>