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notesMasterIdLst>
    <p:notesMasterId r:id="rId22"/>
  </p:notesMasterIdLst>
  <p:sldIdLst>
    <p:sldId id="3738" r:id="rId4"/>
    <p:sldId id="3812" r:id="rId5"/>
    <p:sldId id="3813" r:id="rId6"/>
    <p:sldId id="3795" r:id="rId7"/>
    <p:sldId id="3797" r:id="rId8"/>
    <p:sldId id="3796" r:id="rId9"/>
    <p:sldId id="3798" r:id="rId10"/>
    <p:sldId id="3799" r:id="rId11"/>
    <p:sldId id="3800" r:id="rId12"/>
    <p:sldId id="3801" r:id="rId13"/>
    <p:sldId id="3802" r:id="rId14"/>
    <p:sldId id="3803" r:id="rId15"/>
    <p:sldId id="3805" r:id="rId16"/>
    <p:sldId id="3804" r:id="rId17"/>
    <p:sldId id="3806" r:id="rId18"/>
    <p:sldId id="3807" r:id="rId19"/>
    <p:sldId id="3808" r:id="rId20"/>
    <p:sldId id="3809" r:id="rId21"/>
  </p:sldIdLst>
  <p:sldSz cx="12192000" cy="6858000"/>
  <p:notesSz cx="6858000" cy="9144000"/>
  <p:embeddedFontLst>
    <p:embeddedFont>
      <p:font typeface="Flex 70" pitchFamily="2" charset="0"/>
      <p:regular r:id="rId23"/>
      <p:italic r:id="rId24"/>
    </p:embeddedFont>
    <p:embeddedFont>
      <p:font typeface="Flex Display 100 Black" pitchFamily="2" charset="0"/>
      <p:bold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A43"/>
    <a:srgbClr val="7AAF41"/>
    <a:srgbClr val="72A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B635D-D940-0949-92EC-610AA9EE4D42}" v="15" dt="2025-03-25T12:57:40.90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8"/>
    <p:restoredTop sz="86257"/>
  </p:normalViewPr>
  <p:slideViewPr>
    <p:cSldViewPr snapToGrid="0" snapToObjects="1">
      <p:cViewPr varScale="1">
        <p:scale>
          <a:sx n="108" d="100"/>
          <a:sy n="108" d="100"/>
        </p:scale>
        <p:origin x="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k Fagerlund" userId="c5e3c238-d1e4-44cc-a1e1-a1878df55d73" providerId="ADAL" clId="{97FB635D-D940-0949-92EC-610AA9EE4D42}"/>
    <pc:docChg chg="delSld modSld">
      <pc:chgData name="Patrik Fagerlund" userId="c5e3c238-d1e4-44cc-a1e1-a1878df55d73" providerId="ADAL" clId="{97FB635D-D940-0949-92EC-610AA9EE4D42}" dt="2025-03-25T13:01:55.182" v="94" actId="207"/>
      <pc:docMkLst>
        <pc:docMk/>
      </pc:docMkLst>
      <pc:sldChg chg="del">
        <pc:chgData name="Patrik Fagerlund" userId="c5e3c238-d1e4-44cc-a1e1-a1878df55d73" providerId="ADAL" clId="{97FB635D-D940-0949-92EC-610AA9EE4D42}" dt="2025-03-25T12:54:08.355" v="3" actId="2696"/>
        <pc:sldMkLst>
          <pc:docMk/>
          <pc:sldMk cId="2157663751" sldId="1403"/>
        </pc:sldMkLst>
      </pc:sldChg>
      <pc:sldChg chg="del">
        <pc:chgData name="Patrik Fagerlund" userId="c5e3c238-d1e4-44cc-a1e1-a1878df55d73" providerId="ADAL" clId="{97FB635D-D940-0949-92EC-610AA9EE4D42}" dt="2025-03-25T12:54:28.661" v="33" actId="2696"/>
        <pc:sldMkLst>
          <pc:docMk/>
          <pc:sldMk cId="3033288608" sldId="3547"/>
        </pc:sldMkLst>
      </pc:sldChg>
      <pc:sldChg chg="del">
        <pc:chgData name="Patrik Fagerlund" userId="c5e3c238-d1e4-44cc-a1e1-a1878df55d73" providerId="ADAL" clId="{97FB635D-D940-0949-92EC-610AA9EE4D42}" dt="2025-03-25T12:54:26.891" v="28" actId="2696"/>
        <pc:sldMkLst>
          <pc:docMk/>
          <pc:sldMk cId="1397499886" sldId="3629"/>
        </pc:sldMkLst>
      </pc:sldChg>
      <pc:sldChg chg="del">
        <pc:chgData name="Patrik Fagerlund" userId="c5e3c238-d1e4-44cc-a1e1-a1878df55d73" providerId="ADAL" clId="{97FB635D-D940-0949-92EC-610AA9EE4D42}" dt="2025-03-25T12:54:26.086" v="26" actId="2696"/>
        <pc:sldMkLst>
          <pc:docMk/>
          <pc:sldMk cId="4139161848" sldId="3641"/>
        </pc:sldMkLst>
      </pc:sldChg>
      <pc:sldChg chg="del">
        <pc:chgData name="Patrik Fagerlund" userId="c5e3c238-d1e4-44cc-a1e1-a1878df55d73" providerId="ADAL" clId="{97FB635D-D940-0949-92EC-610AA9EE4D42}" dt="2025-03-25T12:54:27.956" v="31" actId="2696"/>
        <pc:sldMkLst>
          <pc:docMk/>
          <pc:sldMk cId="4238326860" sldId="3643"/>
        </pc:sldMkLst>
      </pc:sldChg>
      <pc:sldChg chg="del">
        <pc:chgData name="Patrik Fagerlund" userId="c5e3c238-d1e4-44cc-a1e1-a1878df55d73" providerId="ADAL" clId="{97FB635D-D940-0949-92EC-610AA9EE4D42}" dt="2025-03-25T12:54:06.269" v="0" actId="2696"/>
        <pc:sldMkLst>
          <pc:docMk/>
          <pc:sldMk cId="2666074478" sldId="3656"/>
        </pc:sldMkLst>
      </pc:sldChg>
      <pc:sldChg chg="del">
        <pc:chgData name="Patrik Fagerlund" userId="c5e3c238-d1e4-44cc-a1e1-a1878df55d73" providerId="ADAL" clId="{97FB635D-D940-0949-92EC-610AA9EE4D42}" dt="2025-03-25T12:54:32.085" v="38" actId="2696"/>
        <pc:sldMkLst>
          <pc:docMk/>
          <pc:sldMk cId="106435873" sldId="3658"/>
        </pc:sldMkLst>
      </pc:sldChg>
      <pc:sldChg chg="del">
        <pc:chgData name="Patrik Fagerlund" userId="c5e3c238-d1e4-44cc-a1e1-a1878df55d73" providerId="ADAL" clId="{97FB635D-D940-0949-92EC-610AA9EE4D42}" dt="2025-03-25T12:54:26.597" v="27" actId="2696"/>
        <pc:sldMkLst>
          <pc:docMk/>
          <pc:sldMk cId="3162946917" sldId="3663"/>
        </pc:sldMkLst>
      </pc:sldChg>
      <pc:sldChg chg="del">
        <pc:chgData name="Patrik Fagerlund" userId="c5e3c238-d1e4-44cc-a1e1-a1878df55d73" providerId="ADAL" clId="{97FB635D-D940-0949-92EC-610AA9EE4D42}" dt="2025-03-25T12:54:31.212" v="37" actId="2696"/>
        <pc:sldMkLst>
          <pc:docMk/>
          <pc:sldMk cId="2450191830" sldId="3671"/>
        </pc:sldMkLst>
      </pc:sldChg>
      <pc:sldChg chg="del">
        <pc:chgData name="Patrik Fagerlund" userId="c5e3c238-d1e4-44cc-a1e1-a1878df55d73" providerId="ADAL" clId="{97FB635D-D940-0949-92EC-610AA9EE4D42}" dt="2025-03-25T12:54:28.337" v="32" actId="2696"/>
        <pc:sldMkLst>
          <pc:docMk/>
          <pc:sldMk cId="2730670908" sldId="3676"/>
        </pc:sldMkLst>
      </pc:sldChg>
      <pc:sldChg chg="del">
        <pc:chgData name="Patrik Fagerlund" userId="c5e3c238-d1e4-44cc-a1e1-a1878df55d73" providerId="ADAL" clId="{97FB635D-D940-0949-92EC-610AA9EE4D42}" dt="2025-03-25T12:54:27.034" v="29" actId="2696"/>
        <pc:sldMkLst>
          <pc:docMk/>
          <pc:sldMk cId="1084346560" sldId="3677"/>
        </pc:sldMkLst>
      </pc:sldChg>
      <pc:sldChg chg="del">
        <pc:chgData name="Patrik Fagerlund" userId="c5e3c238-d1e4-44cc-a1e1-a1878df55d73" providerId="ADAL" clId="{97FB635D-D940-0949-92EC-610AA9EE4D42}" dt="2025-03-25T12:54:06.952" v="1" actId="2696"/>
        <pc:sldMkLst>
          <pc:docMk/>
          <pc:sldMk cId="3020186904" sldId="3708"/>
        </pc:sldMkLst>
      </pc:sldChg>
      <pc:sldChg chg="del">
        <pc:chgData name="Patrik Fagerlund" userId="c5e3c238-d1e4-44cc-a1e1-a1878df55d73" providerId="ADAL" clId="{97FB635D-D940-0949-92EC-610AA9EE4D42}" dt="2025-03-25T12:54:14.480" v="22" actId="2696"/>
        <pc:sldMkLst>
          <pc:docMk/>
          <pc:sldMk cId="4270454369" sldId="3715"/>
        </pc:sldMkLst>
      </pc:sldChg>
      <pc:sldChg chg="del">
        <pc:chgData name="Patrik Fagerlund" userId="c5e3c238-d1e4-44cc-a1e1-a1878df55d73" providerId="ADAL" clId="{97FB635D-D940-0949-92EC-610AA9EE4D42}" dt="2025-03-25T12:54:27.421" v="30" actId="2696"/>
        <pc:sldMkLst>
          <pc:docMk/>
          <pc:sldMk cId="3401150530" sldId="3723"/>
        </pc:sldMkLst>
      </pc:sldChg>
      <pc:sldChg chg="del">
        <pc:chgData name="Patrik Fagerlund" userId="c5e3c238-d1e4-44cc-a1e1-a1878df55d73" providerId="ADAL" clId="{97FB635D-D940-0949-92EC-610AA9EE4D42}" dt="2025-03-25T12:54:13.880" v="20" actId="2696"/>
        <pc:sldMkLst>
          <pc:docMk/>
          <pc:sldMk cId="314212655" sldId="3724"/>
        </pc:sldMkLst>
      </pc:sldChg>
      <pc:sldChg chg="del">
        <pc:chgData name="Patrik Fagerlund" userId="c5e3c238-d1e4-44cc-a1e1-a1878df55d73" providerId="ADAL" clId="{97FB635D-D940-0949-92EC-610AA9EE4D42}" dt="2025-03-25T12:54:24.745" v="24" actId="2696"/>
        <pc:sldMkLst>
          <pc:docMk/>
          <pc:sldMk cId="2749198719" sldId="3733"/>
        </pc:sldMkLst>
      </pc:sldChg>
      <pc:sldChg chg="del">
        <pc:chgData name="Patrik Fagerlund" userId="c5e3c238-d1e4-44cc-a1e1-a1878df55d73" providerId="ADAL" clId="{97FB635D-D940-0949-92EC-610AA9EE4D42}" dt="2025-03-25T12:54:09.289" v="5" actId="2696"/>
        <pc:sldMkLst>
          <pc:docMk/>
          <pc:sldMk cId="1322926161" sldId="3734"/>
        </pc:sldMkLst>
      </pc:sldChg>
      <pc:sldChg chg="del">
        <pc:chgData name="Patrik Fagerlund" userId="c5e3c238-d1e4-44cc-a1e1-a1878df55d73" providerId="ADAL" clId="{97FB635D-D940-0949-92EC-610AA9EE4D42}" dt="2025-03-25T12:54:09.674" v="6" actId="2696"/>
        <pc:sldMkLst>
          <pc:docMk/>
          <pc:sldMk cId="2566060516" sldId="3735"/>
        </pc:sldMkLst>
      </pc:sldChg>
      <pc:sldChg chg="del">
        <pc:chgData name="Patrik Fagerlund" userId="c5e3c238-d1e4-44cc-a1e1-a1878df55d73" providerId="ADAL" clId="{97FB635D-D940-0949-92EC-610AA9EE4D42}" dt="2025-03-25T12:54:23.997" v="23" actId="2696"/>
        <pc:sldMkLst>
          <pc:docMk/>
          <pc:sldMk cId="1389064451" sldId="3737"/>
        </pc:sldMkLst>
      </pc:sldChg>
      <pc:sldChg chg="del">
        <pc:chgData name="Patrik Fagerlund" userId="c5e3c238-d1e4-44cc-a1e1-a1878df55d73" providerId="ADAL" clId="{97FB635D-D940-0949-92EC-610AA9EE4D42}" dt="2025-03-25T12:54:11.580" v="13" actId="2696"/>
        <pc:sldMkLst>
          <pc:docMk/>
          <pc:sldMk cId="3318949697" sldId="3740"/>
        </pc:sldMkLst>
      </pc:sldChg>
      <pc:sldChg chg="del">
        <pc:chgData name="Patrik Fagerlund" userId="c5e3c238-d1e4-44cc-a1e1-a1878df55d73" providerId="ADAL" clId="{97FB635D-D940-0949-92EC-610AA9EE4D42}" dt="2025-03-25T12:54:12.088" v="15" actId="2696"/>
        <pc:sldMkLst>
          <pc:docMk/>
          <pc:sldMk cId="1692555425" sldId="3741"/>
        </pc:sldMkLst>
      </pc:sldChg>
      <pc:sldChg chg="del">
        <pc:chgData name="Patrik Fagerlund" userId="c5e3c238-d1e4-44cc-a1e1-a1878df55d73" providerId="ADAL" clId="{97FB635D-D940-0949-92EC-610AA9EE4D42}" dt="2025-03-25T12:54:10.753" v="10" actId="2696"/>
        <pc:sldMkLst>
          <pc:docMk/>
          <pc:sldMk cId="2194577110" sldId="3742"/>
        </pc:sldMkLst>
      </pc:sldChg>
      <pc:sldChg chg="del">
        <pc:chgData name="Patrik Fagerlund" userId="c5e3c238-d1e4-44cc-a1e1-a1878df55d73" providerId="ADAL" clId="{97FB635D-D940-0949-92EC-610AA9EE4D42}" dt="2025-03-25T12:54:12.889" v="17" actId="2696"/>
        <pc:sldMkLst>
          <pc:docMk/>
          <pc:sldMk cId="3592213115" sldId="3743"/>
        </pc:sldMkLst>
      </pc:sldChg>
      <pc:sldChg chg="del">
        <pc:chgData name="Patrik Fagerlund" userId="c5e3c238-d1e4-44cc-a1e1-a1878df55d73" providerId="ADAL" clId="{97FB635D-D940-0949-92EC-610AA9EE4D42}" dt="2025-03-25T12:54:13.415" v="18" actId="2696"/>
        <pc:sldMkLst>
          <pc:docMk/>
          <pc:sldMk cId="1549687525" sldId="3744"/>
        </pc:sldMkLst>
      </pc:sldChg>
      <pc:sldChg chg="del">
        <pc:chgData name="Patrik Fagerlund" userId="c5e3c238-d1e4-44cc-a1e1-a1878df55d73" providerId="ADAL" clId="{97FB635D-D940-0949-92EC-610AA9EE4D42}" dt="2025-03-25T12:54:11.354" v="12" actId="2696"/>
        <pc:sldMkLst>
          <pc:docMk/>
          <pc:sldMk cId="1175355996" sldId="3750"/>
        </pc:sldMkLst>
      </pc:sldChg>
      <pc:sldChg chg="del">
        <pc:chgData name="Patrik Fagerlund" userId="c5e3c238-d1e4-44cc-a1e1-a1878df55d73" providerId="ADAL" clId="{97FB635D-D940-0949-92EC-610AA9EE4D42}" dt="2025-03-25T12:54:29.143" v="34" actId="2696"/>
        <pc:sldMkLst>
          <pc:docMk/>
          <pc:sldMk cId="2235230598" sldId="3751"/>
        </pc:sldMkLst>
      </pc:sldChg>
      <pc:sldChg chg="del">
        <pc:chgData name="Patrik Fagerlund" userId="c5e3c238-d1e4-44cc-a1e1-a1878df55d73" providerId="ADAL" clId="{97FB635D-D940-0949-92EC-610AA9EE4D42}" dt="2025-03-25T12:54:12.445" v="16" actId="2696"/>
        <pc:sldMkLst>
          <pc:docMk/>
          <pc:sldMk cId="1835969576" sldId="3756"/>
        </pc:sldMkLst>
      </pc:sldChg>
      <pc:sldChg chg="del">
        <pc:chgData name="Patrik Fagerlund" userId="c5e3c238-d1e4-44cc-a1e1-a1878df55d73" providerId="ADAL" clId="{97FB635D-D940-0949-92EC-610AA9EE4D42}" dt="2025-03-25T12:54:09.969" v="7" actId="2696"/>
        <pc:sldMkLst>
          <pc:docMk/>
          <pc:sldMk cId="964205728" sldId="3767"/>
        </pc:sldMkLst>
      </pc:sldChg>
      <pc:sldChg chg="del">
        <pc:chgData name="Patrik Fagerlund" userId="c5e3c238-d1e4-44cc-a1e1-a1878df55d73" providerId="ADAL" clId="{97FB635D-D940-0949-92EC-610AA9EE4D42}" dt="2025-03-25T12:54:10.430" v="9" actId="2696"/>
        <pc:sldMkLst>
          <pc:docMk/>
          <pc:sldMk cId="2256521875" sldId="3773"/>
        </pc:sldMkLst>
      </pc:sldChg>
      <pc:sldChg chg="del">
        <pc:chgData name="Patrik Fagerlund" userId="c5e3c238-d1e4-44cc-a1e1-a1878df55d73" providerId="ADAL" clId="{97FB635D-D940-0949-92EC-610AA9EE4D42}" dt="2025-03-25T12:54:08.854" v="4" actId="2696"/>
        <pc:sldMkLst>
          <pc:docMk/>
          <pc:sldMk cId="2983352436" sldId="3783"/>
        </pc:sldMkLst>
      </pc:sldChg>
      <pc:sldChg chg="del">
        <pc:chgData name="Patrik Fagerlund" userId="c5e3c238-d1e4-44cc-a1e1-a1878df55d73" providerId="ADAL" clId="{97FB635D-D940-0949-92EC-610AA9EE4D42}" dt="2025-03-25T12:54:07.670" v="2" actId="2696"/>
        <pc:sldMkLst>
          <pc:docMk/>
          <pc:sldMk cId="2141795719" sldId="3785"/>
        </pc:sldMkLst>
      </pc:sldChg>
      <pc:sldChg chg="del">
        <pc:chgData name="Patrik Fagerlund" userId="c5e3c238-d1e4-44cc-a1e1-a1878df55d73" providerId="ADAL" clId="{97FB635D-D940-0949-92EC-610AA9EE4D42}" dt="2025-03-25T12:54:13.609" v="19" actId="2696"/>
        <pc:sldMkLst>
          <pc:docMk/>
          <pc:sldMk cId="2824286462" sldId="3788"/>
        </pc:sldMkLst>
      </pc:sldChg>
      <pc:sldChg chg="del">
        <pc:chgData name="Patrik Fagerlund" userId="c5e3c238-d1e4-44cc-a1e1-a1878df55d73" providerId="ADAL" clId="{97FB635D-D940-0949-92EC-610AA9EE4D42}" dt="2025-03-25T12:54:25.370" v="25" actId="2696"/>
        <pc:sldMkLst>
          <pc:docMk/>
          <pc:sldMk cId="445479799" sldId="3789"/>
        </pc:sldMkLst>
      </pc:sldChg>
      <pc:sldChg chg="del">
        <pc:chgData name="Patrik Fagerlund" userId="c5e3c238-d1e4-44cc-a1e1-a1878df55d73" providerId="ADAL" clId="{97FB635D-D940-0949-92EC-610AA9EE4D42}" dt="2025-03-25T12:54:10.202" v="8" actId="2696"/>
        <pc:sldMkLst>
          <pc:docMk/>
          <pc:sldMk cId="3626307140" sldId="3790"/>
        </pc:sldMkLst>
      </pc:sldChg>
      <pc:sldChg chg="del">
        <pc:chgData name="Patrik Fagerlund" userId="c5e3c238-d1e4-44cc-a1e1-a1878df55d73" providerId="ADAL" clId="{97FB635D-D940-0949-92EC-610AA9EE4D42}" dt="2025-03-25T12:54:14.022" v="21" actId="2696"/>
        <pc:sldMkLst>
          <pc:docMk/>
          <pc:sldMk cId="2421019421" sldId="3792"/>
        </pc:sldMkLst>
      </pc:sldChg>
      <pc:sldChg chg="del">
        <pc:chgData name="Patrik Fagerlund" userId="c5e3c238-d1e4-44cc-a1e1-a1878df55d73" providerId="ADAL" clId="{97FB635D-D940-0949-92EC-610AA9EE4D42}" dt="2025-03-25T12:54:11.818" v="14" actId="2696"/>
        <pc:sldMkLst>
          <pc:docMk/>
          <pc:sldMk cId="2898458022" sldId="3793"/>
        </pc:sldMkLst>
      </pc:sldChg>
      <pc:sldChg chg="del">
        <pc:chgData name="Patrik Fagerlund" userId="c5e3c238-d1e4-44cc-a1e1-a1878df55d73" providerId="ADAL" clId="{97FB635D-D940-0949-92EC-610AA9EE4D42}" dt="2025-03-25T12:54:11.035" v="11" actId="2696"/>
        <pc:sldMkLst>
          <pc:docMk/>
          <pc:sldMk cId="952085505" sldId="3794"/>
        </pc:sldMkLst>
      </pc:sldChg>
      <pc:sldChg chg="addSp modSp mod">
        <pc:chgData name="Patrik Fagerlund" userId="c5e3c238-d1e4-44cc-a1e1-a1878df55d73" providerId="ADAL" clId="{97FB635D-D940-0949-92EC-610AA9EE4D42}" dt="2025-03-25T13:01:55.182" v="94" actId="207"/>
        <pc:sldMkLst>
          <pc:docMk/>
          <pc:sldMk cId="529221423" sldId="3795"/>
        </pc:sldMkLst>
        <pc:spChg chg="mod">
          <ac:chgData name="Patrik Fagerlund" userId="c5e3c238-d1e4-44cc-a1e1-a1878df55d73" providerId="ADAL" clId="{97FB635D-D940-0949-92EC-610AA9EE4D42}" dt="2025-03-25T13:01:52.625" v="93" actId="207"/>
          <ac:spMkLst>
            <pc:docMk/>
            <pc:sldMk cId="529221423" sldId="3795"/>
            <ac:spMk id="10" creationId="{5474EE43-CBBC-B902-F9EE-995D5566CD8A}"/>
          </ac:spMkLst>
        </pc:spChg>
        <pc:spChg chg="mod">
          <ac:chgData name="Patrik Fagerlund" userId="c5e3c238-d1e4-44cc-a1e1-a1878df55d73" providerId="ADAL" clId="{97FB635D-D940-0949-92EC-610AA9EE4D42}" dt="2025-03-25T13:01:55.182" v="94" actId="207"/>
          <ac:spMkLst>
            <pc:docMk/>
            <pc:sldMk cId="529221423" sldId="3795"/>
            <ac:spMk id="11" creationId="{3446A206-A287-4276-4BEE-615B2F3279B9}"/>
          </ac:spMkLst>
        </pc:spChg>
        <pc:picChg chg="add mod">
          <ac:chgData name="Patrik Fagerlund" userId="c5e3c238-d1e4-44cc-a1e1-a1878df55d73" providerId="ADAL" clId="{97FB635D-D940-0949-92EC-610AA9EE4D42}" dt="2025-03-25T12:55:21.218" v="45" actId="1076"/>
          <ac:picMkLst>
            <pc:docMk/>
            <pc:sldMk cId="529221423" sldId="3795"/>
            <ac:picMk id="12" creationId="{8C073C3F-1071-CF10-B7E6-589A15AB3B60}"/>
          </ac:picMkLst>
        </pc:picChg>
      </pc:sldChg>
      <pc:sldChg chg="addSp modSp mod">
        <pc:chgData name="Patrik Fagerlund" userId="c5e3c238-d1e4-44cc-a1e1-a1878df55d73" providerId="ADAL" clId="{97FB635D-D940-0949-92EC-610AA9EE4D42}" dt="2025-03-25T13:01:42.233" v="91" actId="207"/>
        <pc:sldMkLst>
          <pc:docMk/>
          <pc:sldMk cId="3677233509" sldId="3796"/>
        </pc:sldMkLst>
        <pc:spChg chg="mod">
          <ac:chgData name="Patrik Fagerlund" userId="c5e3c238-d1e4-44cc-a1e1-a1878df55d73" providerId="ADAL" clId="{97FB635D-D940-0949-92EC-610AA9EE4D42}" dt="2025-03-25T13:01:42.233" v="91" actId="207"/>
          <ac:spMkLst>
            <pc:docMk/>
            <pc:sldMk cId="3677233509" sldId="3796"/>
            <ac:spMk id="7" creationId="{B7400AD3-6318-D518-082A-91061D6792FF}"/>
          </ac:spMkLst>
        </pc:spChg>
        <pc:picChg chg="add mod">
          <ac:chgData name="Patrik Fagerlund" userId="c5e3c238-d1e4-44cc-a1e1-a1878df55d73" providerId="ADAL" clId="{97FB635D-D940-0949-92EC-610AA9EE4D42}" dt="2025-03-25T12:55:47.824" v="48" actId="1076"/>
          <ac:picMkLst>
            <pc:docMk/>
            <pc:sldMk cId="3677233509" sldId="3796"/>
            <ac:picMk id="8" creationId="{93A07BDD-74E2-34F2-9C58-626A4583A02C}"/>
          </ac:picMkLst>
        </pc:picChg>
      </pc:sldChg>
      <pc:sldChg chg="addSp modSp mod">
        <pc:chgData name="Patrik Fagerlund" userId="c5e3c238-d1e4-44cc-a1e1-a1878df55d73" providerId="ADAL" clId="{97FB635D-D940-0949-92EC-610AA9EE4D42}" dt="2025-03-25T13:01:47.168" v="92" actId="207"/>
        <pc:sldMkLst>
          <pc:docMk/>
          <pc:sldMk cId="3103225175" sldId="3797"/>
        </pc:sldMkLst>
        <pc:spChg chg="mod">
          <ac:chgData name="Patrik Fagerlund" userId="c5e3c238-d1e4-44cc-a1e1-a1878df55d73" providerId="ADAL" clId="{97FB635D-D940-0949-92EC-610AA9EE4D42}" dt="2025-03-25T13:01:47.168" v="92" actId="207"/>
          <ac:spMkLst>
            <pc:docMk/>
            <pc:sldMk cId="3103225175" sldId="3797"/>
            <ac:spMk id="10" creationId="{53D3AB90-3D60-3151-D722-9EFFE657A91D}"/>
          </ac:spMkLst>
        </pc:spChg>
        <pc:picChg chg="add mod">
          <ac:chgData name="Patrik Fagerlund" userId="c5e3c238-d1e4-44cc-a1e1-a1878df55d73" providerId="ADAL" clId="{97FB635D-D940-0949-92EC-610AA9EE4D42}" dt="2025-03-25T12:55:32.146" v="46"/>
          <ac:picMkLst>
            <pc:docMk/>
            <pc:sldMk cId="3103225175" sldId="3797"/>
            <ac:picMk id="13" creationId="{41108D64-E888-0C2F-92C6-A9B65E9F8679}"/>
          </ac:picMkLst>
        </pc:picChg>
      </pc:sldChg>
      <pc:sldChg chg="addSp modSp mod">
        <pc:chgData name="Patrik Fagerlund" userId="c5e3c238-d1e4-44cc-a1e1-a1878df55d73" providerId="ADAL" clId="{97FB635D-D940-0949-92EC-610AA9EE4D42}" dt="2025-03-25T13:01:37.224" v="90" actId="207"/>
        <pc:sldMkLst>
          <pc:docMk/>
          <pc:sldMk cId="1348742404" sldId="3798"/>
        </pc:sldMkLst>
        <pc:spChg chg="mod">
          <ac:chgData name="Patrik Fagerlund" userId="c5e3c238-d1e4-44cc-a1e1-a1878df55d73" providerId="ADAL" clId="{97FB635D-D940-0949-92EC-610AA9EE4D42}" dt="2025-03-25T13:01:37.224" v="90" actId="207"/>
          <ac:spMkLst>
            <pc:docMk/>
            <pc:sldMk cId="1348742404" sldId="3798"/>
            <ac:spMk id="4" creationId="{FDD5EC04-F009-46ED-B180-F4488BDFBDCA}"/>
          </ac:spMkLst>
        </pc:spChg>
        <pc:picChg chg="add mod">
          <ac:chgData name="Patrik Fagerlund" userId="c5e3c238-d1e4-44cc-a1e1-a1878df55d73" providerId="ADAL" clId="{97FB635D-D940-0949-92EC-610AA9EE4D42}" dt="2025-03-25T12:55:57.657" v="50" actId="1076"/>
          <ac:picMkLst>
            <pc:docMk/>
            <pc:sldMk cId="1348742404" sldId="3798"/>
            <ac:picMk id="7" creationId="{280722A8-14A4-A57D-6D11-85045CD02339}"/>
          </ac:picMkLst>
        </pc:picChg>
      </pc:sldChg>
      <pc:sldChg chg="addSp modSp mod">
        <pc:chgData name="Patrik Fagerlund" userId="c5e3c238-d1e4-44cc-a1e1-a1878df55d73" providerId="ADAL" clId="{97FB635D-D940-0949-92EC-610AA9EE4D42}" dt="2025-03-25T13:01:31.746" v="89" actId="207"/>
        <pc:sldMkLst>
          <pc:docMk/>
          <pc:sldMk cId="119566257" sldId="3799"/>
        </pc:sldMkLst>
        <pc:spChg chg="mod">
          <ac:chgData name="Patrik Fagerlund" userId="c5e3c238-d1e4-44cc-a1e1-a1878df55d73" providerId="ADAL" clId="{97FB635D-D940-0949-92EC-610AA9EE4D42}" dt="2025-03-25T13:01:31.746" v="89" actId="207"/>
          <ac:spMkLst>
            <pc:docMk/>
            <pc:sldMk cId="119566257" sldId="3799"/>
            <ac:spMk id="10" creationId="{5E9DC083-C216-965F-8B45-5EFF1DC5719A}"/>
          </ac:spMkLst>
        </pc:spChg>
        <pc:picChg chg="add mod">
          <ac:chgData name="Patrik Fagerlund" userId="c5e3c238-d1e4-44cc-a1e1-a1878df55d73" providerId="ADAL" clId="{97FB635D-D940-0949-92EC-610AA9EE4D42}" dt="2025-03-25T12:56:02.627" v="51"/>
          <ac:picMkLst>
            <pc:docMk/>
            <pc:sldMk cId="119566257" sldId="3799"/>
            <ac:picMk id="8" creationId="{60504074-AA9B-73F9-6E8E-0592EEB76805}"/>
          </ac:picMkLst>
        </pc:picChg>
      </pc:sldChg>
      <pc:sldChg chg="addSp modSp mod">
        <pc:chgData name="Patrik Fagerlund" userId="c5e3c238-d1e4-44cc-a1e1-a1878df55d73" providerId="ADAL" clId="{97FB635D-D940-0949-92EC-610AA9EE4D42}" dt="2025-03-25T13:01:26.097" v="88" actId="207"/>
        <pc:sldMkLst>
          <pc:docMk/>
          <pc:sldMk cId="2118435005" sldId="3800"/>
        </pc:sldMkLst>
        <pc:spChg chg="mod">
          <ac:chgData name="Patrik Fagerlund" userId="c5e3c238-d1e4-44cc-a1e1-a1878df55d73" providerId="ADAL" clId="{97FB635D-D940-0949-92EC-610AA9EE4D42}" dt="2025-03-25T13:01:26.097" v="88" actId="207"/>
          <ac:spMkLst>
            <pc:docMk/>
            <pc:sldMk cId="2118435005" sldId="3800"/>
            <ac:spMk id="7" creationId="{EF572BC6-57C9-4515-20C3-8A53C78F0C3F}"/>
          </ac:spMkLst>
        </pc:spChg>
        <pc:picChg chg="add mod">
          <ac:chgData name="Patrik Fagerlund" userId="c5e3c238-d1e4-44cc-a1e1-a1878df55d73" providerId="ADAL" clId="{97FB635D-D940-0949-92EC-610AA9EE4D42}" dt="2025-03-25T12:56:12.174" v="53" actId="1076"/>
          <ac:picMkLst>
            <pc:docMk/>
            <pc:sldMk cId="2118435005" sldId="3800"/>
            <ac:picMk id="8" creationId="{734A6A95-F777-B609-AB2A-E846A250AC7E}"/>
          </ac:picMkLst>
        </pc:picChg>
      </pc:sldChg>
      <pc:sldChg chg="addSp modSp mod">
        <pc:chgData name="Patrik Fagerlund" userId="c5e3c238-d1e4-44cc-a1e1-a1878df55d73" providerId="ADAL" clId="{97FB635D-D940-0949-92EC-610AA9EE4D42}" dt="2025-03-25T13:01:21.087" v="87" actId="207"/>
        <pc:sldMkLst>
          <pc:docMk/>
          <pc:sldMk cId="1987521885" sldId="3801"/>
        </pc:sldMkLst>
        <pc:spChg chg="mod">
          <ac:chgData name="Patrik Fagerlund" userId="c5e3c238-d1e4-44cc-a1e1-a1878df55d73" providerId="ADAL" clId="{97FB635D-D940-0949-92EC-610AA9EE4D42}" dt="2025-03-25T13:01:21.087" v="87" actId="207"/>
          <ac:spMkLst>
            <pc:docMk/>
            <pc:sldMk cId="1987521885" sldId="3801"/>
            <ac:spMk id="4" creationId="{E5CA465F-4671-A6F7-B668-D5ADE8BB5A18}"/>
          </ac:spMkLst>
        </pc:spChg>
        <pc:picChg chg="add mod">
          <ac:chgData name="Patrik Fagerlund" userId="c5e3c238-d1e4-44cc-a1e1-a1878df55d73" providerId="ADAL" clId="{97FB635D-D940-0949-92EC-610AA9EE4D42}" dt="2025-03-25T12:56:20.980" v="55" actId="1076"/>
          <ac:picMkLst>
            <pc:docMk/>
            <pc:sldMk cId="1987521885" sldId="3801"/>
            <ac:picMk id="7" creationId="{9629C12E-D192-5320-D49A-1FC92584289C}"/>
          </ac:picMkLst>
        </pc:picChg>
      </pc:sldChg>
      <pc:sldChg chg="addSp modSp mod">
        <pc:chgData name="Patrik Fagerlund" userId="c5e3c238-d1e4-44cc-a1e1-a1878df55d73" providerId="ADAL" clId="{97FB635D-D940-0949-92EC-610AA9EE4D42}" dt="2025-03-25T13:01:15.330" v="86" actId="207"/>
        <pc:sldMkLst>
          <pc:docMk/>
          <pc:sldMk cId="1131905893" sldId="3802"/>
        </pc:sldMkLst>
        <pc:spChg chg="mod">
          <ac:chgData name="Patrik Fagerlund" userId="c5e3c238-d1e4-44cc-a1e1-a1878df55d73" providerId="ADAL" clId="{97FB635D-D940-0949-92EC-610AA9EE4D42}" dt="2025-03-25T13:01:15.330" v="86" actId="207"/>
          <ac:spMkLst>
            <pc:docMk/>
            <pc:sldMk cId="1131905893" sldId="3802"/>
            <ac:spMk id="10" creationId="{936BB94C-15C0-0D5F-4FA2-0C61B87F01E9}"/>
          </ac:spMkLst>
        </pc:spChg>
        <pc:picChg chg="add mod">
          <ac:chgData name="Patrik Fagerlund" userId="c5e3c238-d1e4-44cc-a1e1-a1878df55d73" providerId="ADAL" clId="{97FB635D-D940-0949-92EC-610AA9EE4D42}" dt="2025-03-25T12:56:24.437" v="56"/>
          <ac:picMkLst>
            <pc:docMk/>
            <pc:sldMk cId="1131905893" sldId="3802"/>
            <ac:picMk id="8" creationId="{3625B416-8A9E-C278-7868-5DFA4BC935E0}"/>
          </ac:picMkLst>
        </pc:picChg>
      </pc:sldChg>
      <pc:sldChg chg="addSp modSp mod">
        <pc:chgData name="Patrik Fagerlund" userId="c5e3c238-d1e4-44cc-a1e1-a1878df55d73" providerId="ADAL" clId="{97FB635D-D940-0949-92EC-610AA9EE4D42}" dt="2025-03-25T13:01:06.545" v="85" actId="207"/>
        <pc:sldMkLst>
          <pc:docMk/>
          <pc:sldMk cId="1964514707" sldId="3803"/>
        </pc:sldMkLst>
        <pc:spChg chg="mod">
          <ac:chgData name="Patrik Fagerlund" userId="c5e3c238-d1e4-44cc-a1e1-a1878df55d73" providerId="ADAL" clId="{97FB635D-D940-0949-92EC-610AA9EE4D42}" dt="2025-03-25T13:01:06.545" v="85" actId="207"/>
          <ac:spMkLst>
            <pc:docMk/>
            <pc:sldMk cId="1964514707" sldId="3803"/>
            <ac:spMk id="7" creationId="{D5FE47EC-9F40-9DCC-7988-D95F54377049}"/>
          </ac:spMkLst>
        </pc:spChg>
        <pc:picChg chg="add mod">
          <ac:chgData name="Patrik Fagerlund" userId="c5e3c238-d1e4-44cc-a1e1-a1878df55d73" providerId="ADAL" clId="{97FB635D-D940-0949-92EC-610AA9EE4D42}" dt="2025-03-25T12:56:34.906" v="58" actId="1076"/>
          <ac:picMkLst>
            <pc:docMk/>
            <pc:sldMk cId="1964514707" sldId="3803"/>
            <ac:picMk id="9" creationId="{45635165-DC95-7A81-380D-7420FAD37389}"/>
          </ac:picMkLst>
        </pc:picChg>
      </pc:sldChg>
      <pc:sldChg chg="addSp modSp mod">
        <pc:chgData name="Patrik Fagerlund" userId="c5e3c238-d1e4-44cc-a1e1-a1878df55d73" providerId="ADAL" clId="{97FB635D-D940-0949-92EC-610AA9EE4D42}" dt="2025-03-25T13:00:56.938" v="83" actId="207"/>
        <pc:sldMkLst>
          <pc:docMk/>
          <pc:sldMk cId="3685502541" sldId="3804"/>
        </pc:sldMkLst>
        <pc:spChg chg="mod">
          <ac:chgData name="Patrik Fagerlund" userId="c5e3c238-d1e4-44cc-a1e1-a1878df55d73" providerId="ADAL" clId="{97FB635D-D940-0949-92EC-610AA9EE4D42}" dt="2025-03-25T13:00:56.938" v="83" actId="207"/>
          <ac:spMkLst>
            <pc:docMk/>
            <pc:sldMk cId="3685502541" sldId="3804"/>
            <ac:spMk id="4" creationId="{9BDAC800-266C-99BD-B7DD-5E1D28DBF73C}"/>
          </ac:spMkLst>
        </pc:spChg>
        <pc:picChg chg="add mod">
          <ac:chgData name="Patrik Fagerlund" userId="c5e3c238-d1e4-44cc-a1e1-a1878df55d73" providerId="ADAL" clId="{97FB635D-D940-0949-92EC-610AA9EE4D42}" dt="2025-03-25T12:56:52.648" v="62" actId="1076"/>
          <ac:picMkLst>
            <pc:docMk/>
            <pc:sldMk cId="3685502541" sldId="3804"/>
            <ac:picMk id="7" creationId="{652BAA33-ED37-B766-8845-DBBDBAD9E2F8}"/>
          </ac:picMkLst>
        </pc:picChg>
      </pc:sldChg>
      <pc:sldChg chg="addSp modSp mod">
        <pc:chgData name="Patrik Fagerlund" userId="c5e3c238-d1e4-44cc-a1e1-a1878df55d73" providerId="ADAL" clId="{97FB635D-D940-0949-92EC-610AA9EE4D42}" dt="2025-03-25T13:01:02.041" v="84" actId="207"/>
        <pc:sldMkLst>
          <pc:docMk/>
          <pc:sldMk cId="493130831" sldId="3805"/>
        </pc:sldMkLst>
        <pc:spChg chg="mod">
          <ac:chgData name="Patrik Fagerlund" userId="c5e3c238-d1e4-44cc-a1e1-a1878df55d73" providerId="ADAL" clId="{97FB635D-D940-0949-92EC-610AA9EE4D42}" dt="2025-03-25T13:01:02.041" v="84" actId="207"/>
          <ac:spMkLst>
            <pc:docMk/>
            <pc:sldMk cId="493130831" sldId="3805"/>
            <ac:spMk id="7" creationId="{0526D2CA-51A5-BC5C-2F82-EC481545CA1B}"/>
          </ac:spMkLst>
        </pc:spChg>
        <pc:picChg chg="add mod">
          <ac:chgData name="Patrik Fagerlund" userId="c5e3c238-d1e4-44cc-a1e1-a1878df55d73" providerId="ADAL" clId="{97FB635D-D940-0949-92EC-610AA9EE4D42}" dt="2025-03-25T12:56:45.603" v="60" actId="1076"/>
          <ac:picMkLst>
            <pc:docMk/>
            <pc:sldMk cId="493130831" sldId="3805"/>
            <ac:picMk id="8" creationId="{139F1604-4478-74C4-7C2B-61B4E2F6B2E5}"/>
          </ac:picMkLst>
        </pc:picChg>
      </pc:sldChg>
      <pc:sldChg chg="addSp modSp mod">
        <pc:chgData name="Patrik Fagerlund" userId="c5e3c238-d1e4-44cc-a1e1-a1878df55d73" providerId="ADAL" clId="{97FB635D-D940-0949-92EC-610AA9EE4D42}" dt="2025-03-25T13:00:51.544" v="82" actId="207"/>
        <pc:sldMkLst>
          <pc:docMk/>
          <pc:sldMk cId="1593573805" sldId="3806"/>
        </pc:sldMkLst>
        <pc:spChg chg="mod">
          <ac:chgData name="Patrik Fagerlund" userId="c5e3c238-d1e4-44cc-a1e1-a1878df55d73" providerId="ADAL" clId="{97FB635D-D940-0949-92EC-610AA9EE4D42}" dt="2025-03-25T12:57:12.956" v="65" actId="14100"/>
          <ac:spMkLst>
            <pc:docMk/>
            <pc:sldMk cId="1593573805" sldId="3806"/>
            <ac:spMk id="5" creationId="{1A58638C-A6BF-45F2-BDEB-BE126169FD43}"/>
          </ac:spMkLst>
        </pc:spChg>
        <pc:spChg chg="mod">
          <ac:chgData name="Patrik Fagerlund" userId="c5e3c238-d1e4-44cc-a1e1-a1878df55d73" providerId="ADAL" clId="{97FB635D-D940-0949-92EC-610AA9EE4D42}" dt="2025-03-25T13:00:51.544" v="82" actId="207"/>
          <ac:spMkLst>
            <pc:docMk/>
            <pc:sldMk cId="1593573805" sldId="3806"/>
            <ac:spMk id="10" creationId="{85DC74E7-166D-B454-C690-4E03057FEC27}"/>
          </ac:spMkLst>
        </pc:spChg>
        <pc:picChg chg="add mod">
          <ac:chgData name="Patrik Fagerlund" userId="c5e3c238-d1e4-44cc-a1e1-a1878df55d73" providerId="ADAL" clId="{97FB635D-D940-0949-92EC-610AA9EE4D42}" dt="2025-03-25T12:57:18.643" v="66" actId="1076"/>
          <ac:picMkLst>
            <pc:docMk/>
            <pc:sldMk cId="1593573805" sldId="3806"/>
            <ac:picMk id="8" creationId="{4781FDDA-5A1B-9BB0-EB37-F6E3C0241786}"/>
          </ac:picMkLst>
        </pc:picChg>
      </pc:sldChg>
      <pc:sldChg chg="addSp modSp mod">
        <pc:chgData name="Patrik Fagerlund" userId="c5e3c238-d1e4-44cc-a1e1-a1878df55d73" providerId="ADAL" clId="{97FB635D-D940-0949-92EC-610AA9EE4D42}" dt="2025-03-25T13:00:40.134" v="80" actId="207"/>
        <pc:sldMkLst>
          <pc:docMk/>
          <pc:sldMk cId="932470402" sldId="3807"/>
        </pc:sldMkLst>
        <pc:spChg chg="mod">
          <ac:chgData name="Patrik Fagerlund" userId="c5e3c238-d1e4-44cc-a1e1-a1878df55d73" providerId="ADAL" clId="{97FB635D-D940-0949-92EC-610AA9EE4D42}" dt="2025-03-25T13:00:40.134" v="80" actId="207"/>
          <ac:spMkLst>
            <pc:docMk/>
            <pc:sldMk cId="932470402" sldId="3807"/>
            <ac:spMk id="7" creationId="{766F88C1-C37E-1FBF-399C-D8159CDC3AF7}"/>
          </ac:spMkLst>
        </pc:spChg>
        <pc:picChg chg="add mod">
          <ac:chgData name="Patrik Fagerlund" userId="c5e3c238-d1e4-44cc-a1e1-a1878df55d73" providerId="ADAL" clId="{97FB635D-D940-0949-92EC-610AA9EE4D42}" dt="2025-03-25T12:57:29.956" v="68" actId="1076"/>
          <ac:picMkLst>
            <pc:docMk/>
            <pc:sldMk cId="932470402" sldId="3807"/>
            <ac:picMk id="6" creationId="{9F3893EB-0700-3D88-1501-198005BF0C26}"/>
          </ac:picMkLst>
        </pc:picChg>
      </pc:sldChg>
      <pc:sldChg chg="addSp modSp mod">
        <pc:chgData name="Patrik Fagerlund" userId="c5e3c238-d1e4-44cc-a1e1-a1878df55d73" providerId="ADAL" clId="{97FB635D-D940-0949-92EC-610AA9EE4D42}" dt="2025-03-25T13:00:35.255" v="79" actId="207"/>
        <pc:sldMkLst>
          <pc:docMk/>
          <pc:sldMk cId="226872246" sldId="3808"/>
        </pc:sldMkLst>
        <pc:spChg chg="mod">
          <ac:chgData name="Patrik Fagerlund" userId="c5e3c238-d1e4-44cc-a1e1-a1878df55d73" providerId="ADAL" clId="{97FB635D-D940-0949-92EC-610AA9EE4D42}" dt="2025-03-25T13:00:35.255" v="79" actId="207"/>
          <ac:spMkLst>
            <pc:docMk/>
            <pc:sldMk cId="226872246" sldId="3808"/>
            <ac:spMk id="7" creationId="{0B65C995-4E65-BDF5-59F9-87429E6038F1}"/>
          </ac:spMkLst>
        </pc:spChg>
        <pc:picChg chg="add mod">
          <ac:chgData name="Patrik Fagerlund" userId="c5e3c238-d1e4-44cc-a1e1-a1878df55d73" providerId="ADAL" clId="{97FB635D-D940-0949-92EC-610AA9EE4D42}" dt="2025-03-25T12:57:36.952" v="70" actId="1076"/>
          <ac:picMkLst>
            <pc:docMk/>
            <pc:sldMk cId="226872246" sldId="3808"/>
            <ac:picMk id="5" creationId="{B4B34630-92B3-CEF0-E702-3D3ABE3B4C5D}"/>
          </ac:picMkLst>
        </pc:picChg>
      </pc:sldChg>
      <pc:sldChg chg="addSp modSp mod">
        <pc:chgData name="Patrik Fagerlund" userId="c5e3c238-d1e4-44cc-a1e1-a1878df55d73" providerId="ADAL" clId="{97FB635D-D940-0949-92EC-610AA9EE4D42}" dt="2025-03-25T13:00:27.659" v="78" actId="207"/>
        <pc:sldMkLst>
          <pc:docMk/>
          <pc:sldMk cId="2263301506" sldId="3809"/>
        </pc:sldMkLst>
        <pc:spChg chg="mod">
          <ac:chgData name="Patrik Fagerlund" userId="c5e3c238-d1e4-44cc-a1e1-a1878df55d73" providerId="ADAL" clId="{97FB635D-D940-0949-92EC-610AA9EE4D42}" dt="2025-03-25T13:00:27.659" v="78" actId="207"/>
          <ac:spMkLst>
            <pc:docMk/>
            <pc:sldMk cId="2263301506" sldId="3809"/>
            <ac:spMk id="4" creationId="{FEEF893A-3571-F580-95D9-905BF5CE5AF8}"/>
          </ac:spMkLst>
        </pc:spChg>
        <pc:spChg chg="mod">
          <ac:chgData name="Patrik Fagerlund" userId="c5e3c238-d1e4-44cc-a1e1-a1878df55d73" providerId="ADAL" clId="{97FB635D-D940-0949-92EC-610AA9EE4D42}" dt="2025-03-25T12:59:50.902" v="76" actId="207"/>
          <ac:spMkLst>
            <pc:docMk/>
            <pc:sldMk cId="2263301506" sldId="3809"/>
            <ac:spMk id="6" creationId="{E381FF71-A8AE-045E-25FB-0D15B644EDB4}"/>
          </ac:spMkLst>
        </pc:spChg>
        <pc:picChg chg="add mod">
          <ac:chgData name="Patrik Fagerlund" userId="c5e3c238-d1e4-44cc-a1e1-a1878df55d73" providerId="ADAL" clId="{97FB635D-D940-0949-92EC-610AA9EE4D42}" dt="2025-03-25T12:57:45.479" v="72" actId="1076"/>
          <ac:picMkLst>
            <pc:docMk/>
            <pc:sldMk cId="2263301506" sldId="3809"/>
            <ac:picMk id="7" creationId="{451D0CF9-9C29-03D8-58F1-714879FF140D}"/>
          </ac:picMkLst>
        </pc:picChg>
      </pc:sldChg>
      <pc:sldChg chg="del">
        <pc:chgData name="Patrik Fagerlund" userId="c5e3c238-d1e4-44cc-a1e1-a1878df55d73" providerId="ADAL" clId="{97FB635D-D940-0949-92EC-610AA9EE4D42}" dt="2025-03-25T12:54:29.801" v="35" actId="2696"/>
        <pc:sldMkLst>
          <pc:docMk/>
          <pc:sldMk cId="4263103273" sldId="3810"/>
        </pc:sldMkLst>
      </pc:sldChg>
      <pc:sldChg chg="del">
        <pc:chgData name="Patrik Fagerlund" userId="c5e3c238-d1e4-44cc-a1e1-a1878df55d73" providerId="ADAL" clId="{97FB635D-D940-0949-92EC-610AA9EE4D42}" dt="2025-03-25T12:54:30.036" v="36" actId="2696"/>
        <pc:sldMkLst>
          <pc:docMk/>
          <pc:sldMk cId="1210870191" sldId="38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2025-03-24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endParaRPr lang="sv-SE" dirty="0"/>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tx1"/>
                </a:solidFill>
              </a:defRPr>
            </a:lvl1pPr>
          </a:lstStyle>
          <a:p>
            <a:fld id="{6DDB0A55-353B-0141-AD40-F868C66FD585}" type="slidenum">
              <a:rPr lang="sv-SE" smtClean="0"/>
              <a:pPr/>
              <a:t>‹#›</a:t>
            </a:fld>
            <a:endParaRPr lang="sv-SE" dirty="0"/>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cxnSp>
        <p:nvCxnSpPr>
          <p:cNvPr id="14" name="Rak 13">
            <a:extLst>
              <a:ext uri="{FF2B5EF4-FFF2-40B4-BE49-F238E27FC236}">
                <a16:creationId xmlns:a16="http://schemas.microsoft.com/office/drawing/2014/main" id="{CE3345CC-A849-9D4A-BBD2-CA36FCD2A543}"/>
              </a:ext>
            </a:extLst>
          </p:cNvPr>
          <p:cNvCxnSpPr>
            <a:cxnSpLocks/>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a:cxnSpLocks/>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F81E3192-2168-E8B7-3781-ADF0FA6FD34D}"/>
              </a:ext>
            </a:extLst>
          </p:cNvPr>
          <p:cNvPicPr>
            <a:picLocks noChangeAspect="1"/>
          </p:cNvPicPr>
          <p:nvPr userDrawn="1"/>
        </p:nvPicPr>
        <p:blipFill>
          <a:blip r:embed="rId2"/>
          <a:stretch>
            <a:fillRect/>
          </a:stretch>
        </p:blipFill>
        <p:spPr>
          <a:xfrm>
            <a:off x="8408349" y="5287971"/>
            <a:ext cx="3384112" cy="1116408"/>
          </a:xfrm>
          <a:prstGeom prst="rect">
            <a:avLst/>
          </a:prstGeom>
        </p:spPr>
      </p:pic>
      <p:cxnSp>
        <p:nvCxnSpPr>
          <p:cNvPr id="13" name="Rak 12">
            <a:extLst>
              <a:ext uri="{FF2B5EF4-FFF2-40B4-BE49-F238E27FC236}">
                <a16:creationId xmlns:a16="http://schemas.microsoft.com/office/drawing/2014/main" id="{4955D0D6-4E74-F3F4-8A55-1E741713F680}"/>
              </a:ext>
            </a:extLst>
          </p:cNvPr>
          <p:cNvCxnSpPr>
            <a:cxnSpLocks/>
          </p:cNvCxnSpPr>
          <p:nvPr userDrawn="1"/>
        </p:nvCxnSpPr>
        <p:spPr>
          <a:xfrm>
            <a:off x="9152467" y="692150"/>
            <a:ext cx="24769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endParaRPr lang="sv-SE" dirty="0"/>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dirty="0"/>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dirty="0"/>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dirty="0"/>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endParaRPr lang="sv-SE" dirty="0"/>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dirty="0"/>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dirty="0"/>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endParaRPr lang="sv-SE" dirty="0"/>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dirty="0"/>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dirty="0"/>
          </a:p>
        </p:txBody>
      </p:sp>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pic>
        <p:nvPicPr>
          <p:cNvPr id="7" name="Bildobjekt 6">
            <a:extLst>
              <a:ext uri="{FF2B5EF4-FFF2-40B4-BE49-F238E27FC236}">
                <a16:creationId xmlns:a16="http://schemas.microsoft.com/office/drawing/2014/main" id="{44402173-351A-457B-ABAA-8B06FC3BE377}"/>
              </a:ext>
            </a:extLst>
          </p:cNvPr>
          <p:cNvPicPr>
            <a:picLocks noChangeAspect="1"/>
          </p:cNvPicPr>
          <p:nvPr userDrawn="1"/>
        </p:nvPicPr>
        <p:blipFill>
          <a:blip r:embed="rId3"/>
          <a:stretch>
            <a:fillRect/>
          </a:stretch>
        </p:blipFill>
        <p:spPr>
          <a:xfrm>
            <a:off x="8408349" y="5287971"/>
            <a:ext cx="3384112" cy="1116408"/>
          </a:xfrm>
          <a:prstGeom prst="rect">
            <a:avLst/>
          </a:prstGeom>
        </p:spPr>
      </p:pic>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dirty="0"/>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dirty="0"/>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26B678EE-F30A-7DB1-653C-348AD779B2AC}"/>
              </a:ext>
            </a:extLst>
          </p:cNvPr>
          <p:cNvPicPr>
            <a:picLocks noChangeAspect="1"/>
          </p:cNvPicPr>
          <p:nvPr userDrawn="1"/>
        </p:nvPicPr>
        <p:blipFill>
          <a:blip r:embed="rId3"/>
          <a:stretch>
            <a:fillRect/>
          </a:stretch>
        </p:blipFill>
        <p:spPr>
          <a:xfrm>
            <a:off x="8408349" y="5285324"/>
            <a:ext cx="3384112" cy="1116408"/>
          </a:xfrm>
          <a:prstGeom prst="rect">
            <a:avLst/>
          </a:prstGeom>
        </p:spPr>
      </p:pic>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5" name="Rätvinklig triangel 4">
            <a:extLst>
              <a:ext uri="{FF2B5EF4-FFF2-40B4-BE49-F238E27FC236}">
                <a16:creationId xmlns:a16="http://schemas.microsoft.com/office/drawing/2014/main" id="{39B1E4ED-9011-4DF9-8816-0D2A68AE1D7D}"/>
              </a:ext>
            </a:extLst>
          </p:cNvPr>
          <p:cNvSpPr/>
          <p:nvPr userDrawn="1"/>
        </p:nvSpPr>
        <p:spPr>
          <a:xfrm flipH="1">
            <a:off x="8394861" y="876700"/>
            <a:ext cx="3797137" cy="59813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ätvinklig triangel 3">
            <a:extLst>
              <a:ext uri="{FF2B5EF4-FFF2-40B4-BE49-F238E27FC236}">
                <a16:creationId xmlns:a16="http://schemas.microsoft.com/office/drawing/2014/main" id="{8DCC49F5-4E4B-0D16-6EC5-3551E1E3E759}"/>
              </a:ext>
            </a:extLst>
          </p:cNvPr>
          <p:cNvSpPr/>
          <p:nvPr userDrawn="1"/>
        </p:nvSpPr>
        <p:spPr>
          <a:xfrm flipH="1">
            <a:off x="9135533" y="4185502"/>
            <a:ext cx="3071198" cy="267249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endParaRPr lang="sv-SE"/>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endParaRPr lang="sv-SE" dirty="0"/>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pic>
        <p:nvPicPr>
          <p:cNvPr id="3" name="Bildobjekt 2">
            <a:extLst>
              <a:ext uri="{FF2B5EF4-FFF2-40B4-BE49-F238E27FC236}">
                <a16:creationId xmlns:a16="http://schemas.microsoft.com/office/drawing/2014/main" id="{B0830215-321C-680E-BE03-D45F807674D7}"/>
              </a:ext>
            </a:extLst>
          </p:cNvPr>
          <p:cNvPicPr>
            <a:picLocks noChangeAspect="1"/>
          </p:cNvPicPr>
          <p:nvPr userDrawn="1"/>
        </p:nvPicPr>
        <p:blipFill>
          <a:blip r:embed="rId3"/>
          <a:stretch>
            <a:fillRect/>
          </a:stretch>
        </p:blipFill>
        <p:spPr>
          <a:xfrm>
            <a:off x="374983" y="840063"/>
            <a:ext cx="3384112" cy="1116408"/>
          </a:xfrm>
          <a:prstGeom prst="rect">
            <a:avLst/>
          </a:prstGeom>
        </p:spPr>
      </p:pic>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endParaRPr lang="sv-SE"/>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endParaRPr lang="sv-SE" dirty="0"/>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209CDB-4B5C-C645-9026-C206FAE56355}"/>
              </a:ext>
            </a:extLst>
          </p:cNvPr>
          <p:cNvPicPr>
            <a:picLocks noChangeAspect="1"/>
          </p:cNvPicPr>
          <p:nvPr userDrawn="1"/>
        </p:nvPicPr>
        <p:blipFill>
          <a:blip r:embed="rId3"/>
          <a:stretch>
            <a:fillRect/>
          </a:stretch>
        </p:blipFill>
        <p:spPr>
          <a:xfrm>
            <a:off x="374983" y="840062"/>
            <a:ext cx="3384112" cy="1116408"/>
          </a:xfrm>
          <a:prstGeom prst="rect">
            <a:avLst/>
          </a:prstGeom>
        </p:spPr>
      </p:pic>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arbete – Distrik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cxnSp>
        <p:nvCxnSpPr>
          <p:cNvPr id="8" name="Rak 7">
            <a:extLst>
              <a:ext uri="{FF2B5EF4-FFF2-40B4-BE49-F238E27FC236}">
                <a16:creationId xmlns:a16="http://schemas.microsoft.com/office/drawing/2014/main" id="{8F23D99C-58CD-F0BE-171B-AE5CB1EE0633}"/>
              </a:ext>
            </a:extLst>
          </p:cNvPr>
          <p:cNvCxnSpPr/>
          <p:nvPr userDrawn="1"/>
        </p:nvCxnSpPr>
        <p:spPr>
          <a:xfrm>
            <a:off x="550863" y="5021256"/>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695E15FC-A27F-1179-871D-123125D51AF4}"/>
              </a:ext>
            </a:extLst>
          </p:cNvPr>
          <p:cNvPicPr>
            <a:picLocks noChangeAspect="1"/>
          </p:cNvPicPr>
          <p:nvPr userDrawn="1"/>
        </p:nvPicPr>
        <p:blipFill>
          <a:blip r:embed="rId2"/>
          <a:stretch>
            <a:fillRect/>
          </a:stretch>
        </p:blipFill>
        <p:spPr>
          <a:xfrm>
            <a:off x="398122" y="5144429"/>
            <a:ext cx="3530600" cy="1219200"/>
          </a:xfrm>
          <a:prstGeom prst="rect">
            <a:avLst/>
          </a:prstGeom>
        </p:spPr>
      </p:pic>
      <p:pic>
        <p:nvPicPr>
          <p:cNvPr id="10" name="Bildobjekt 9" descr="En bild som visar Grafik, symbol, logotyp, emblem&#10;&#10;Automatiskt genererad beskrivning">
            <a:extLst>
              <a:ext uri="{FF2B5EF4-FFF2-40B4-BE49-F238E27FC236}">
                <a16:creationId xmlns:a16="http://schemas.microsoft.com/office/drawing/2014/main" id="{3A78C9AE-2A54-EBA7-2324-C8951C273777}"/>
              </a:ext>
            </a:extLst>
          </p:cNvPr>
          <p:cNvPicPr>
            <a:picLocks noChangeAspect="1"/>
          </p:cNvPicPr>
          <p:nvPr userDrawn="1"/>
        </p:nvPicPr>
        <p:blipFill>
          <a:blip r:embed="rId3"/>
          <a:stretch>
            <a:fillRect/>
          </a:stretch>
        </p:blipFill>
        <p:spPr>
          <a:xfrm>
            <a:off x="1580586" y="3913731"/>
            <a:ext cx="901711" cy="818630"/>
          </a:xfrm>
          <a:prstGeom prst="rect">
            <a:avLst/>
          </a:prstGeom>
        </p:spPr>
      </p:pic>
      <p:cxnSp>
        <p:nvCxnSpPr>
          <p:cNvPr id="11" name="Rak 10">
            <a:extLst>
              <a:ext uri="{FF2B5EF4-FFF2-40B4-BE49-F238E27FC236}">
                <a16:creationId xmlns:a16="http://schemas.microsoft.com/office/drawing/2014/main" id="{442AA614-E8A5-AAB9-7226-31FEB86E0170}"/>
              </a:ext>
            </a:extLst>
          </p:cNvPr>
          <p:cNvCxnSpPr/>
          <p:nvPr userDrawn="1"/>
        </p:nvCxnSpPr>
        <p:spPr>
          <a:xfrm>
            <a:off x="550863" y="3627167"/>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text 26">
            <a:extLst>
              <a:ext uri="{FF2B5EF4-FFF2-40B4-BE49-F238E27FC236}">
                <a16:creationId xmlns:a16="http://schemas.microsoft.com/office/drawing/2014/main" id="{375FB28D-A6DE-C1CF-E2E4-FE0A862A80AD}"/>
              </a:ext>
            </a:extLst>
          </p:cNvPr>
          <p:cNvSpPr>
            <a:spLocks noGrp="1"/>
          </p:cNvSpPr>
          <p:nvPr>
            <p:ph type="body" sz="quarter" idx="13"/>
          </p:nvPr>
        </p:nvSpPr>
        <p:spPr>
          <a:xfrm>
            <a:off x="561975" y="3134721"/>
            <a:ext cx="4534007" cy="338138"/>
          </a:xfrm>
        </p:spPr>
        <p:txBody>
          <a:bodyPr anchor="b"/>
          <a:lstStyle>
            <a:lvl1pPr marL="0" indent="0">
              <a:buNone/>
              <a:defRPr sz="1200">
                <a:solidFill>
                  <a:schemeClr val="bg1"/>
                </a:solidFill>
              </a:defRPr>
            </a:lvl1pPr>
            <a:lvl2pPr marL="457200" indent="0">
              <a:buNone/>
              <a:defRPr sz="1200">
                <a:solidFill>
                  <a:schemeClr val="bg1"/>
                </a:solidFill>
              </a:defRPr>
            </a:lvl2pPr>
            <a:lvl3pPr marL="878400" indent="0">
              <a:buNone/>
              <a:defRPr sz="1200">
                <a:solidFill>
                  <a:schemeClr val="bg1"/>
                </a:solidFill>
              </a:defRPr>
            </a:lvl3pPr>
            <a:lvl4pPr marL="1263600" indent="0">
              <a:buNone/>
              <a:defRPr sz="1200">
                <a:solidFill>
                  <a:schemeClr val="bg1"/>
                </a:solidFill>
              </a:defRPr>
            </a:lvl4pPr>
            <a:lvl5pPr marL="1684800" indent="0">
              <a:buNone/>
              <a:defRPr sz="1200">
                <a:solidFill>
                  <a:schemeClr val="bg1"/>
                </a:solidFill>
              </a:defRPr>
            </a:lvl5pPr>
          </a:lstStyle>
          <a:p>
            <a:pPr lvl="0"/>
            <a:r>
              <a:rPr lang="sv-SE"/>
              <a:t>Klicka här för att ändra format på bakgrundstexten</a:t>
            </a:r>
          </a:p>
        </p:txBody>
      </p:sp>
      <p:pic>
        <p:nvPicPr>
          <p:cNvPr id="17" name="Bildobjekt 16">
            <a:extLst>
              <a:ext uri="{FF2B5EF4-FFF2-40B4-BE49-F238E27FC236}">
                <a16:creationId xmlns:a16="http://schemas.microsoft.com/office/drawing/2014/main" id="{460B0C59-5C3A-0BDD-8C50-31E91BD1AD68}"/>
              </a:ext>
            </a:extLst>
          </p:cNvPr>
          <p:cNvPicPr>
            <a:picLocks noChangeAspect="1"/>
          </p:cNvPicPr>
          <p:nvPr userDrawn="1"/>
        </p:nvPicPr>
        <p:blipFill>
          <a:blip r:embed="rId4"/>
          <a:stretch>
            <a:fillRect/>
          </a:stretch>
        </p:blipFill>
        <p:spPr>
          <a:xfrm>
            <a:off x="550863" y="3913731"/>
            <a:ext cx="867261" cy="818630"/>
          </a:xfrm>
          <a:prstGeom prst="rect">
            <a:avLst/>
          </a:prstGeom>
        </p:spPr>
      </p:pic>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endParaRPr lang="sv-SE" dirty="0"/>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endParaRPr lang="sv-SE" dirty="0"/>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dirty="0"/>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bg1"/>
                </a:solidFill>
                <a:latin typeface="+mn-lt"/>
              </a:defRPr>
            </a:lvl1pPr>
          </a:lstStyle>
          <a:p>
            <a:r>
              <a:rPr lang="sv-SE"/>
              <a:t>Klicka här för att ändra mall för rubrikformat</a:t>
            </a:r>
            <a:endParaRPr lang="sv-SE" dirty="0"/>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Uppland </a:t>
            </a:r>
            <a:r>
              <a:rPr lang="sv-SE" sz="800" cap="all" spc="50" baseline="0" dirty="0" err="1">
                <a:solidFill>
                  <a:schemeClr val="bg1"/>
                </a:solidFill>
              </a:rPr>
              <a:t>södermanland</a:t>
            </a:r>
            <a:r>
              <a:rPr lang="sv-SE" sz="800" cap="all" spc="50" baseline="0" dirty="0">
                <a:solidFill>
                  <a:schemeClr val="bg1"/>
                </a:solidFill>
              </a:rPr>
              <a:t> ishockeyförbund</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Vit">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5"/>
                </a:solidFill>
                <a:latin typeface="+mn-lt"/>
              </a:defRPr>
            </a:lvl1pPr>
          </a:lstStyle>
          <a:p>
            <a:r>
              <a:rPr lang="sv-SE"/>
              <a:t>Klicka här för att ändra mall för rubrikformat</a:t>
            </a:r>
            <a:endParaRPr lang="sv-SE" dirty="0"/>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endParaRPr lang="sv-SE" dirty="0"/>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dirty="0"/>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Uppland </a:t>
            </a:r>
            <a:r>
              <a:rPr lang="sv-SE" sz="800" cap="all" spc="50" baseline="0" dirty="0" err="1">
                <a:solidFill>
                  <a:schemeClr val="tx1"/>
                </a:solidFill>
              </a:rPr>
              <a:t>södermanland</a:t>
            </a:r>
            <a:r>
              <a:rPr lang="sv-SE" sz="800" cap="all" spc="50" baseline="0" dirty="0">
                <a:solidFill>
                  <a:schemeClr val="tx1"/>
                </a:solidFill>
              </a:rPr>
              <a:t> ishockeyförbund</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dirty="0"/>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7A4C6D62-4B0C-141E-E06D-29ED9A1BA781}"/>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9C518CDD-091D-6943-5884-AF8502170EED}"/>
              </a:ext>
            </a:extLst>
          </p:cNvPr>
          <p:cNvSpPr>
            <a:spLocks noGrp="1"/>
          </p:cNvSpPr>
          <p:nvPr>
            <p:ph type="sldNum" sz="quarter" idx="12"/>
          </p:nvPr>
        </p:nvSpPr>
        <p:spPr/>
        <p:txBody>
          <a:bodyPr/>
          <a:lstStyle/>
          <a:p>
            <a:fld id="{6DDB0A55-353B-0141-AD40-F868C66FD585}" type="slidenum">
              <a:rPr lang="sv-SE" smtClean="0"/>
              <a:t>1</a:t>
            </a:fld>
            <a:endParaRPr lang="sv-SE"/>
          </a:p>
        </p:txBody>
      </p:sp>
      <p:sp>
        <p:nvSpPr>
          <p:cNvPr id="10" name="textruta 9">
            <a:extLst>
              <a:ext uri="{FF2B5EF4-FFF2-40B4-BE49-F238E27FC236}">
                <a16:creationId xmlns:a16="http://schemas.microsoft.com/office/drawing/2014/main" id="{9703FBD1-6DDD-7612-83C5-EEDFFF987FE8}"/>
              </a:ext>
            </a:extLst>
          </p:cNvPr>
          <p:cNvSpPr txBox="1"/>
          <p:nvPr/>
        </p:nvSpPr>
        <p:spPr>
          <a:xfrm>
            <a:off x="4025050" y="2812087"/>
            <a:ext cx="4523995" cy="892552"/>
          </a:xfrm>
          <a:prstGeom prst="rect">
            <a:avLst/>
          </a:prstGeom>
          <a:noFill/>
        </p:spPr>
        <p:txBody>
          <a:bodyPr wrap="none" rtlCol="0">
            <a:spAutoFit/>
          </a:bodyPr>
          <a:lstStyle/>
          <a:p>
            <a:r>
              <a:rPr lang="sv-SE" sz="3200" b="1" dirty="0"/>
              <a:t>ESK HOCKEY UNGDOM</a:t>
            </a:r>
          </a:p>
          <a:p>
            <a:r>
              <a:rPr lang="sv-SE" sz="2000" dirty="0"/>
              <a:t>- SPELARUTVECKLINGSPLAN</a:t>
            </a:r>
          </a:p>
        </p:txBody>
      </p:sp>
      <p:pic>
        <p:nvPicPr>
          <p:cNvPr id="4" name="Bildobjekt 3">
            <a:extLst>
              <a:ext uri="{FF2B5EF4-FFF2-40B4-BE49-F238E27FC236}">
                <a16:creationId xmlns:a16="http://schemas.microsoft.com/office/drawing/2014/main" id="{758B12BB-1720-E63F-7747-CC5FC1DCE100}"/>
              </a:ext>
            </a:extLst>
          </p:cNvPr>
          <p:cNvPicPr>
            <a:picLocks noChangeAspect="1"/>
          </p:cNvPicPr>
          <p:nvPr/>
        </p:nvPicPr>
        <p:blipFill>
          <a:blip r:embed="rId2"/>
          <a:stretch>
            <a:fillRect/>
          </a:stretch>
        </p:blipFill>
        <p:spPr>
          <a:xfrm>
            <a:off x="10167526" y="5018852"/>
            <a:ext cx="1303700" cy="1227012"/>
          </a:xfrm>
          <a:prstGeom prst="rect">
            <a:avLst/>
          </a:prstGeom>
        </p:spPr>
      </p:pic>
    </p:spTree>
    <p:extLst>
      <p:ext uri="{BB962C8B-B14F-4D97-AF65-F5344CB8AC3E}">
        <p14:creationId xmlns:p14="http://schemas.microsoft.com/office/powerpoint/2010/main" val="104855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1E33-FBDD-FDD2-0D1C-79DE4A3C11F4}"/>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5AC39B2-1907-D13B-FE25-9EE201ADC99D}"/>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681851B8-5018-41AB-0107-E3D4B93C1A56}"/>
              </a:ext>
            </a:extLst>
          </p:cNvPr>
          <p:cNvSpPr>
            <a:spLocks noGrp="1"/>
          </p:cNvSpPr>
          <p:nvPr>
            <p:ph type="sldNum" sz="quarter" idx="12"/>
          </p:nvPr>
        </p:nvSpPr>
        <p:spPr/>
        <p:txBody>
          <a:bodyPr/>
          <a:lstStyle/>
          <a:p>
            <a:fld id="{6DDB0A55-353B-0141-AD40-F868C66FD585}" type="slidenum">
              <a:rPr lang="sv-SE" smtClean="0"/>
              <a:t>10</a:t>
            </a:fld>
            <a:endParaRPr lang="sv-SE"/>
          </a:p>
        </p:txBody>
      </p:sp>
      <p:sp>
        <p:nvSpPr>
          <p:cNvPr id="4" name="Bildruta 3">
            <a:extLst>
              <a:ext uri="{FF2B5EF4-FFF2-40B4-BE49-F238E27FC236}">
                <a16:creationId xmlns:a16="http://schemas.microsoft.com/office/drawing/2014/main" id="{E5CA465F-4671-A6F7-B668-D5ADE8BB5A18}"/>
              </a:ext>
            </a:extLst>
          </p:cNvPr>
          <p:cNvSpPr/>
          <p:nvPr/>
        </p:nvSpPr>
        <p:spPr>
          <a:xfrm>
            <a:off x="542866" y="876300"/>
            <a:ext cx="11086509" cy="542924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A6EDEB1E-1B1D-B0DC-CFBA-6B31F83FB4CF}"/>
              </a:ext>
            </a:extLst>
          </p:cNvPr>
          <p:cNvSpPr txBox="1"/>
          <p:nvPr/>
        </p:nvSpPr>
        <p:spPr>
          <a:xfrm>
            <a:off x="1200855" y="1243321"/>
            <a:ext cx="843501" cy="646331"/>
          </a:xfrm>
          <a:prstGeom prst="rect">
            <a:avLst/>
          </a:prstGeom>
          <a:noFill/>
        </p:spPr>
        <p:txBody>
          <a:bodyPr wrap="none" rtlCol="0">
            <a:spAutoFit/>
          </a:bodyPr>
          <a:lstStyle/>
          <a:p>
            <a:r>
              <a:rPr lang="sv-SE" b="1" u="sng" dirty="0">
                <a:ea typeface="Times New Roman" panose="02020603050405020304" pitchFamily="18" charset="0"/>
                <a:cs typeface="Times New Roman" panose="02020603050405020304" pitchFamily="18" charset="0"/>
              </a:rPr>
              <a:t>Match</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6" name="textruta 5">
            <a:extLst>
              <a:ext uri="{FF2B5EF4-FFF2-40B4-BE49-F238E27FC236}">
                <a16:creationId xmlns:a16="http://schemas.microsoft.com/office/drawing/2014/main" id="{FCAB1023-4AE2-E43D-B12A-E3953FFBAF4C}"/>
              </a:ext>
            </a:extLst>
          </p:cNvPr>
          <p:cNvSpPr txBox="1"/>
          <p:nvPr/>
        </p:nvSpPr>
        <p:spPr>
          <a:xfrm>
            <a:off x="933451" y="1828800"/>
            <a:ext cx="9554158" cy="1395126"/>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U11/U12 spelar poolspel i Uppland. Matcherna spelas på småplaner.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Alla spelar lika mycket och ingen matchning/toppning får ske, och vi strävar efter hög träningsnärvaro.</a:t>
            </a:r>
            <a:br>
              <a:rPr lang="sv-SE" sz="1600" dirty="0">
                <a:effectLst/>
                <a:ea typeface="Times New Roman" panose="02020603050405020304" pitchFamily="18" charset="0"/>
                <a:cs typeface="Times New Roman" panose="02020603050405020304" pitchFamily="18" charset="0"/>
              </a:rPr>
            </a:br>
            <a:endParaRPr lang="sv-SE" sz="1600" dirty="0"/>
          </a:p>
        </p:txBody>
      </p:sp>
      <p:pic>
        <p:nvPicPr>
          <p:cNvPr id="7" name="Bildobjekt 6">
            <a:extLst>
              <a:ext uri="{FF2B5EF4-FFF2-40B4-BE49-F238E27FC236}">
                <a16:creationId xmlns:a16="http://schemas.microsoft.com/office/drawing/2014/main" id="{9629C12E-D192-5320-D49A-1FC92584289C}"/>
              </a:ext>
            </a:extLst>
          </p:cNvPr>
          <p:cNvPicPr>
            <a:picLocks noChangeAspect="1"/>
          </p:cNvPicPr>
          <p:nvPr/>
        </p:nvPicPr>
        <p:blipFill>
          <a:blip r:embed="rId2"/>
          <a:stretch>
            <a:fillRect/>
          </a:stretch>
        </p:blipFill>
        <p:spPr>
          <a:xfrm>
            <a:off x="10819376" y="1078263"/>
            <a:ext cx="653774" cy="615317"/>
          </a:xfrm>
          <a:prstGeom prst="rect">
            <a:avLst/>
          </a:prstGeom>
        </p:spPr>
      </p:pic>
    </p:spTree>
    <p:extLst>
      <p:ext uri="{BB962C8B-B14F-4D97-AF65-F5344CB8AC3E}">
        <p14:creationId xmlns:p14="http://schemas.microsoft.com/office/powerpoint/2010/main" val="198752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A0602-1156-2292-FA00-D3DF0711E182}"/>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FAE4E7B-486D-F098-E074-35DE554BBA45}"/>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54E6C465-8BC6-CE84-804D-979105DFFA76}"/>
              </a:ext>
            </a:extLst>
          </p:cNvPr>
          <p:cNvSpPr>
            <a:spLocks noGrp="1"/>
          </p:cNvSpPr>
          <p:nvPr>
            <p:ph type="sldNum" sz="quarter" idx="12"/>
          </p:nvPr>
        </p:nvSpPr>
        <p:spPr/>
        <p:txBody>
          <a:bodyPr/>
          <a:lstStyle/>
          <a:p>
            <a:fld id="{6DDB0A55-353B-0141-AD40-F868C66FD585}" type="slidenum">
              <a:rPr lang="sv-SE" smtClean="0"/>
              <a:t>11</a:t>
            </a:fld>
            <a:endParaRPr lang="sv-SE"/>
          </a:p>
        </p:txBody>
      </p:sp>
      <p:sp>
        <p:nvSpPr>
          <p:cNvPr id="4" name="textruta 3">
            <a:extLst>
              <a:ext uri="{FF2B5EF4-FFF2-40B4-BE49-F238E27FC236}">
                <a16:creationId xmlns:a16="http://schemas.microsoft.com/office/drawing/2014/main" id="{2F61C10C-48AB-D213-1D73-B6AA01860F72}"/>
              </a:ext>
            </a:extLst>
          </p:cNvPr>
          <p:cNvSpPr txBox="1"/>
          <p:nvPr/>
        </p:nvSpPr>
        <p:spPr>
          <a:xfrm>
            <a:off x="3850833" y="732579"/>
            <a:ext cx="4490333" cy="1077218"/>
          </a:xfrm>
          <a:prstGeom prst="rect">
            <a:avLst/>
          </a:prstGeom>
          <a:noFill/>
        </p:spPr>
        <p:txBody>
          <a:bodyPr wrap="none" rtlCol="0">
            <a:spAutoFit/>
          </a:bodyPr>
          <a:lstStyle/>
          <a:p>
            <a:pPr algn="ctr"/>
            <a:r>
              <a:rPr lang="sv-SE" sz="3200" b="1" dirty="0">
                <a:effectLst/>
                <a:latin typeface="+mj-lt"/>
                <a:ea typeface="Times New Roman" panose="02020603050405020304" pitchFamily="18" charset="0"/>
                <a:cs typeface="Times New Roman" panose="02020603050405020304" pitchFamily="18" charset="0"/>
              </a:rPr>
              <a:t>U13/U14 (pojkar och flickor)</a:t>
            </a:r>
            <a:endParaRPr lang="sv-SE" sz="3200" dirty="0">
              <a:effectLst/>
              <a:latin typeface="+mj-lt"/>
              <a:ea typeface="Times New Roman" panose="02020603050405020304" pitchFamily="18" charset="0"/>
              <a:cs typeface="Times New Roman" panose="02020603050405020304" pitchFamily="18" charset="0"/>
            </a:endParaRPr>
          </a:p>
          <a:p>
            <a:pPr algn="ctr"/>
            <a:endParaRPr lang="sv-SE" sz="3200" dirty="0">
              <a:latin typeface="+mj-lt"/>
            </a:endParaRPr>
          </a:p>
        </p:txBody>
      </p:sp>
      <p:sp>
        <p:nvSpPr>
          <p:cNvPr id="5" name="textruta 4">
            <a:extLst>
              <a:ext uri="{FF2B5EF4-FFF2-40B4-BE49-F238E27FC236}">
                <a16:creationId xmlns:a16="http://schemas.microsoft.com/office/drawing/2014/main" id="{9AEDD70F-2040-06AB-8BDC-F0515FACDD36}"/>
              </a:ext>
            </a:extLst>
          </p:cNvPr>
          <p:cNvSpPr txBox="1"/>
          <p:nvPr/>
        </p:nvSpPr>
        <p:spPr>
          <a:xfrm>
            <a:off x="667393" y="1234817"/>
            <a:ext cx="10857214" cy="2428678"/>
          </a:xfrm>
          <a:prstGeom prst="rect">
            <a:avLst/>
          </a:prstGeom>
          <a:noFill/>
        </p:spPr>
        <p:txBody>
          <a:bodyPr wrap="square" rtlCol="0">
            <a:spAutoFit/>
          </a:bodyPr>
          <a:lstStyle/>
          <a:p>
            <a:pPr>
              <a:lnSpc>
                <a:spcPct val="120000"/>
              </a:lnSpc>
              <a:spcAft>
                <a:spcPts val="1100"/>
              </a:spcAft>
            </a:pPr>
            <a:r>
              <a:rPr lang="sv-SE" sz="1600" dirty="0">
                <a:effectLst/>
                <a:ea typeface="Times New Roman" panose="02020603050405020304" pitchFamily="18" charset="0"/>
                <a:cs typeface="Times New Roman" panose="02020603050405020304" pitchFamily="18" charset="0"/>
              </a:rPr>
              <a:t>Verksamheten syftar till att fortsätta utbilda ungdomarna i ishockeyns grunder (skridskoåkning, klubbteknik, passningar och skott). Vi tränar nu även på olika spelmoment som exempelvis </a:t>
            </a:r>
            <a:r>
              <a:rPr lang="sv-SE" sz="1600" dirty="0" err="1">
                <a:effectLst/>
                <a:ea typeface="Times New Roman" panose="02020603050405020304" pitchFamily="18" charset="0"/>
                <a:cs typeface="Times New Roman" panose="02020603050405020304" pitchFamily="18" charset="0"/>
              </a:rPr>
              <a:t>presspel</a:t>
            </a:r>
            <a:r>
              <a:rPr lang="sv-SE" sz="1600" dirty="0">
                <a:effectLst/>
                <a:ea typeface="Times New Roman" panose="02020603050405020304" pitchFamily="18" charset="0"/>
                <a:cs typeface="Times New Roman" panose="02020603050405020304" pitchFamily="18" charset="0"/>
              </a:rPr>
              <a:t>, spelvändning, ingångar och </a:t>
            </a:r>
            <a:r>
              <a:rPr lang="sv-SE" sz="1600" dirty="0" err="1">
                <a:effectLst/>
                <a:ea typeface="Times New Roman" panose="02020603050405020304" pitchFamily="18" charset="0"/>
                <a:cs typeface="Times New Roman" panose="02020603050405020304" pitchFamily="18" charset="0"/>
              </a:rPr>
              <a:t>urspel</a:t>
            </a:r>
            <a:r>
              <a:rPr lang="sv-SE" sz="1600" dirty="0">
                <a:effectLst/>
                <a:ea typeface="Times New Roman" panose="02020603050405020304" pitchFamily="18" charset="0"/>
                <a:cs typeface="Times New Roman" panose="02020603050405020304" pitchFamily="18" charset="0"/>
              </a:rPr>
              <a:t>. Vi fortsätter att spela mycket på små ytor så att spelarna har hög aktivitet och hög delaktighet. I den här åldern sker en stegring av träningsvolymen, även under försäsongen. Fokus för ledarna är att aktivt jobba med positiv förstärkning av bra beteenden både på isen och utanför. Vi använder också hjälpande feedback för att hjälpa spelarna att utveckla önskvärda beteenden. Vi börjar också använda oss av mer guidande feedback där vi som ledare inte alltid ger svaren utan att vi istället ger spelaren möjlighet till att reflektera och komma på egna lösningar. Vi är noggranna med att förklara mål och syfte med de aktiviteter vi genomför med spelarna.</a:t>
            </a:r>
          </a:p>
        </p:txBody>
      </p:sp>
      <p:sp>
        <p:nvSpPr>
          <p:cNvPr id="6" name="textruta 5">
            <a:extLst>
              <a:ext uri="{FF2B5EF4-FFF2-40B4-BE49-F238E27FC236}">
                <a16:creationId xmlns:a16="http://schemas.microsoft.com/office/drawing/2014/main" id="{62A5D1C4-B1DE-04CF-01AD-1BF8D683C3AB}"/>
              </a:ext>
            </a:extLst>
          </p:cNvPr>
          <p:cNvSpPr txBox="1"/>
          <p:nvPr/>
        </p:nvSpPr>
        <p:spPr>
          <a:xfrm>
            <a:off x="1410535" y="3806938"/>
            <a:ext cx="1433406"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Målsättning</a:t>
            </a:r>
          </a:p>
          <a:p>
            <a:endParaRPr lang="sv-SE" b="1" u="sng" dirty="0"/>
          </a:p>
        </p:txBody>
      </p:sp>
      <p:sp>
        <p:nvSpPr>
          <p:cNvPr id="7" name="textruta 6">
            <a:extLst>
              <a:ext uri="{FF2B5EF4-FFF2-40B4-BE49-F238E27FC236}">
                <a16:creationId xmlns:a16="http://schemas.microsoft.com/office/drawing/2014/main" id="{201254B2-B372-6F98-010E-F3A2328FA951}"/>
              </a:ext>
            </a:extLst>
          </p:cNvPr>
          <p:cNvSpPr txBox="1"/>
          <p:nvPr/>
        </p:nvSpPr>
        <p:spPr>
          <a:xfrm>
            <a:off x="667393" y="4165733"/>
            <a:ext cx="5573070" cy="2127121"/>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spelarnas tekniska, taktiska, fysiskt och psykosociala färdigheter.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varje individ utifrån dess egna förutsättningar, behov och kunskapsnivå.</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visa gott uppförande mot domare, funktionärer, motspelare och ishallspersonal.</a:t>
            </a:r>
          </a:p>
        </p:txBody>
      </p:sp>
      <p:sp>
        <p:nvSpPr>
          <p:cNvPr id="10" name="Bildruta 9">
            <a:extLst>
              <a:ext uri="{FF2B5EF4-FFF2-40B4-BE49-F238E27FC236}">
                <a16:creationId xmlns:a16="http://schemas.microsoft.com/office/drawing/2014/main" id="{936BB94C-15C0-0D5F-4FA2-0C61B87F01E9}"/>
              </a:ext>
            </a:extLst>
          </p:cNvPr>
          <p:cNvSpPr/>
          <p:nvPr/>
        </p:nvSpPr>
        <p:spPr>
          <a:xfrm>
            <a:off x="627712" y="3663495"/>
            <a:ext cx="10936576" cy="2742291"/>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27D61F11-EF3D-7961-45AA-CC40CC40088D}"/>
              </a:ext>
            </a:extLst>
          </p:cNvPr>
          <p:cNvSpPr txBox="1"/>
          <p:nvPr/>
        </p:nvSpPr>
        <p:spPr>
          <a:xfrm>
            <a:off x="6493575" y="4217275"/>
            <a:ext cx="5031032" cy="253454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lära ungdomarna att passa tider, lyssna på ledarna, och att vara en god lagkompis</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ha roligt och skapa en god gemenskap i gruppen.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Alla spelar lika mycket och ingen matchning får ske.</a:t>
            </a:r>
            <a:r>
              <a:rPr lang="sv-SE" sz="1600" dirty="0">
                <a:effectLst/>
              </a:rPr>
              <a:t> </a:t>
            </a:r>
            <a:endParaRPr lang="sv-SE" sz="1600" dirty="0"/>
          </a:p>
          <a:p>
            <a:endParaRPr lang="sv-SE" sz="1600" dirty="0"/>
          </a:p>
        </p:txBody>
      </p:sp>
      <p:pic>
        <p:nvPicPr>
          <p:cNvPr id="8" name="Bildobjekt 7">
            <a:extLst>
              <a:ext uri="{FF2B5EF4-FFF2-40B4-BE49-F238E27FC236}">
                <a16:creationId xmlns:a16="http://schemas.microsoft.com/office/drawing/2014/main" id="{3625B416-8A9E-C278-7868-5DFA4BC935E0}"/>
              </a:ext>
            </a:extLst>
          </p:cNvPr>
          <p:cNvPicPr>
            <a:picLocks noChangeAspect="1"/>
          </p:cNvPicPr>
          <p:nvPr/>
        </p:nvPicPr>
        <p:blipFill>
          <a:blip r:embed="rId2"/>
          <a:stretch>
            <a:fillRect/>
          </a:stretch>
        </p:blipFill>
        <p:spPr>
          <a:xfrm>
            <a:off x="10975601" y="828881"/>
            <a:ext cx="653774" cy="615317"/>
          </a:xfrm>
          <a:prstGeom prst="rect">
            <a:avLst/>
          </a:prstGeom>
        </p:spPr>
      </p:pic>
    </p:spTree>
    <p:extLst>
      <p:ext uri="{BB962C8B-B14F-4D97-AF65-F5344CB8AC3E}">
        <p14:creationId xmlns:p14="http://schemas.microsoft.com/office/powerpoint/2010/main" val="113190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3ACB-AC3F-E85E-B518-31F3AD8F24CB}"/>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A73DD16-09E6-5BB8-1FFD-6BC6F5B46541}"/>
              </a:ext>
            </a:extLst>
          </p:cNvPr>
          <p:cNvSpPr>
            <a:spLocks noGrp="1"/>
          </p:cNvSpPr>
          <p:nvPr>
            <p:ph type="ftr" sz="quarter" idx="11"/>
          </p:nvPr>
        </p:nvSpPr>
        <p:spPr/>
        <p:txBody>
          <a:bodyPr/>
          <a:lstStyle/>
          <a:p>
            <a:endParaRPr lang="sv-SE" dirty="0"/>
          </a:p>
        </p:txBody>
      </p:sp>
      <p:sp>
        <p:nvSpPr>
          <p:cNvPr id="3" name="Platshållare för bildnummer 2">
            <a:extLst>
              <a:ext uri="{FF2B5EF4-FFF2-40B4-BE49-F238E27FC236}">
                <a16:creationId xmlns:a16="http://schemas.microsoft.com/office/drawing/2014/main" id="{B14DE65F-5540-6D9D-62C5-AC06AB813085}"/>
              </a:ext>
            </a:extLst>
          </p:cNvPr>
          <p:cNvSpPr>
            <a:spLocks noGrp="1"/>
          </p:cNvSpPr>
          <p:nvPr>
            <p:ph type="sldNum" sz="quarter" idx="12"/>
          </p:nvPr>
        </p:nvSpPr>
        <p:spPr/>
        <p:txBody>
          <a:bodyPr/>
          <a:lstStyle/>
          <a:p>
            <a:fld id="{6DDB0A55-353B-0141-AD40-F868C66FD585}" type="slidenum">
              <a:rPr lang="sv-SE" smtClean="0"/>
              <a:t>12</a:t>
            </a:fld>
            <a:endParaRPr lang="sv-SE"/>
          </a:p>
        </p:txBody>
      </p:sp>
      <p:sp>
        <p:nvSpPr>
          <p:cNvPr id="4" name="textruta 3">
            <a:extLst>
              <a:ext uri="{FF2B5EF4-FFF2-40B4-BE49-F238E27FC236}">
                <a16:creationId xmlns:a16="http://schemas.microsoft.com/office/drawing/2014/main" id="{E562EB1D-B0BA-57FF-63F3-C0495720A767}"/>
              </a:ext>
            </a:extLst>
          </p:cNvPr>
          <p:cNvSpPr txBox="1"/>
          <p:nvPr/>
        </p:nvSpPr>
        <p:spPr>
          <a:xfrm>
            <a:off x="1182194" y="1071871"/>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5" name="textruta 4">
            <a:extLst>
              <a:ext uri="{FF2B5EF4-FFF2-40B4-BE49-F238E27FC236}">
                <a16:creationId xmlns:a16="http://schemas.microsoft.com/office/drawing/2014/main" id="{45D008AD-D82F-AEB4-84E4-AEB42B8BD519}"/>
              </a:ext>
            </a:extLst>
          </p:cNvPr>
          <p:cNvSpPr txBox="1"/>
          <p:nvPr/>
        </p:nvSpPr>
        <p:spPr>
          <a:xfrm>
            <a:off x="632000" y="1622675"/>
            <a:ext cx="5608463" cy="530812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6-8 aktiviteter per vecka, om möjligt fördelat enligt:              3-5 </a:t>
            </a:r>
            <a:r>
              <a:rPr lang="sv-SE" sz="1600" dirty="0" err="1">
                <a:effectLst/>
                <a:ea typeface="Times New Roman" panose="02020603050405020304" pitchFamily="18" charset="0"/>
                <a:cs typeface="Times New Roman" panose="02020603050405020304" pitchFamily="18" charset="0"/>
              </a:rPr>
              <a:t>ispass</a:t>
            </a:r>
            <a:r>
              <a:rPr lang="sv-SE" sz="1600" dirty="0">
                <a:effectLst/>
                <a:ea typeface="Times New Roman" panose="02020603050405020304" pitchFamily="18" charset="0"/>
                <a:cs typeface="Times New Roman" panose="02020603050405020304" pitchFamily="18" charset="0"/>
              </a:rPr>
              <a:t>/vecka, 3-4 </a:t>
            </a:r>
            <a:r>
              <a:rPr lang="sv-SE" sz="1600" dirty="0" err="1">
                <a:effectLst/>
                <a:ea typeface="Times New Roman" panose="02020603050405020304" pitchFamily="18" charset="0"/>
                <a:cs typeface="Times New Roman" panose="02020603050405020304" pitchFamily="18" charset="0"/>
              </a:rPr>
              <a:t>fyspass</a:t>
            </a:r>
            <a:r>
              <a:rPr lang="sv-SE" sz="1600" dirty="0">
                <a:effectLst/>
                <a:ea typeface="Times New Roman" panose="02020603050405020304" pitchFamily="18" charset="0"/>
                <a:cs typeface="Times New Roman" panose="02020603050405020304" pitchFamily="18" charset="0"/>
              </a:rPr>
              <a:t>/vecka och 1-2 teoripass/vecka.</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Träning prioriteras före match och hög träningsnärvaro eftersträvas</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varje individ utifrån dess egna förutsättningar, behov och kunskapsnivå.</a:t>
            </a:r>
            <a:r>
              <a:rPr lang="sv-SE" sz="1600" dirty="0">
                <a:effectLst/>
              </a:rPr>
              <a:t>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Smålagsspel</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Teknikträning</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Tävla (fokus process och utveckling)</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Fys – teknikträning (progression) samt </a:t>
            </a:r>
            <a:r>
              <a:rPr lang="sv-SE" sz="1600" dirty="0" err="1">
                <a:effectLst/>
                <a:ea typeface="Times New Roman" panose="02020603050405020304" pitchFamily="18" charset="0"/>
                <a:cs typeface="Times New Roman" panose="02020603050405020304" pitchFamily="18" charset="0"/>
              </a:rPr>
              <a:t>fys</a:t>
            </a:r>
            <a:r>
              <a:rPr lang="sv-SE" sz="1600" dirty="0">
                <a:effectLst/>
                <a:ea typeface="Times New Roman" panose="02020603050405020304" pitchFamily="18" charset="0"/>
                <a:cs typeface="Times New Roman" panose="02020603050405020304" pitchFamily="18" charset="0"/>
              </a:rPr>
              <a:t> med egna kroppen.</a:t>
            </a: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endParaRPr lang="sv-SE" sz="1600" dirty="0"/>
          </a:p>
        </p:txBody>
      </p:sp>
      <p:sp>
        <p:nvSpPr>
          <p:cNvPr id="7" name="Bildruta 6">
            <a:extLst>
              <a:ext uri="{FF2B5EF4-FFF2-40B4-BE49-F238E27FC236}">
                <a16:creationId xmlns:a16="http://schemas.microsoft.com/office/drawing/2014/main" id="{D5FE47EC-9F40-9DCC-7988-D95F54377049}"/>
              </a:ext>
            </a:extLst>
          </p:cNvPr>
          <p:cNvSpPr/>
          <p:nvPr/>
        </p:nvSpPr>
        <p:spPr>
          <a:xfrm>
            <a:off x="542866" y="876300"/>
            <a:ext cx="11086509" cy="553575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textruta 7">
            <a:extLst>
              <a:ext uri="{FF2B5EF4-FFF2-40B4-BE49-F238E27FC236}">
                <a16:creationId xmlns:a16="http://schemas.microsoft.com/office/drawing/2014/main" id="{CEEA1D47-3B2F-8222-1EF4-760607A816F6}"/>
              </a:ext>
            </a:extLst>
          </p:cNvPr>
          <p:cNvSpPr txBox="1"/>
          <p:nvPr/>
        </p:nvSpPr>
        <p:spPr>
          <a:xfrm>
            <a:off x="6790657" y="1622675"/>
            <a:ext cx="4574029" cy="5113708"/>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800" dirty="0">
                <a:effectLst/>
                <a:ea typeface="Times New Roman" panose="02020603050405020304" pitchFamily="18" charset="0"/>
                <a:cs typeface="Times New Roman" panose="02020603050405020304" pitchFamily="18" charset="0"/>
              </a:rPr>
              <a:t>Försäsongsträning: Pågår maj-augusti med uppehåll 4 veckor i juli. 3-4 ggr per vecka och/eller andra idrotter. För U14 är närvaro 1 gång/vecka obligatorisk även om man utövar andra idrotter.</a:t>
            </a:r>
          </a:p>
          <a:p>
            <a:pPr marL="342900" lvl="0" indent="-342900">
              <a:lnSpc>
                <a:spcPct val="120000"/>
              </a:lnSpc>
              <a:spcAft>
                <a:spcPts val="1100"/>
              </a:spcAft>
              <a:buFont typeface="Wingdings" pitchFamily="2" charset="2"/>
              <a:buChar char=""/>
              <a:tabLst>
                <a:tab pos="457200" algn="l"/>
              </a:tabLst>
            </a:pPr>
            <a:r>
              <a:rPr lang="sv-SE" sz="1800" dirty="0">
                <a:effectLst/>
                <a:ea typeface="Times New Roman" panose="02020603050405020304" pitchFamily="18" charset="0"/>
                <a:cs typeface="Times New Roman" panose="02020603050405020304" pitchFamily="18" charset="0"/>
              </a:rPr>
              <a:t>Dokumenterade samtal med varje spelare ska ske 2 gånger/säsong. Syftet är att förstå spelarens ambition och kunna göra en IUP (individuell utvecklingsplan). Fortsätt också med spontana samtal med alla i syfte att skapa trygghet och förtroende.</a:t>
            </a:r>
            <a:r>
              <a:rPr lang="sv-SE" sz="1800" dirty="0">
                <a:effectLst/>
              </a:rPr>
              <a:t> </a:t>
            </a:r>
            <a:endParaRPr lang="sv-SE" sz="18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800" dirty="0">
              <a:effectLst/>
              <a:ea typeface="Times New Roman" panose="02020603050405020304" pitchFamily="18" charset="0"/>
              <a:cs typeface="Times New Roman" panose="02020603050405020304" pitchFamily="18" charset="0"/>
            </a:endParaRPr>
          </a:p>
          <a:p>
            <a:endParaRPr lang="sv-SE" dirty="0"/>
          </a:p>
        </p:txBody>
      </p:sp>
      <p:pic>
        <p:nvPicPr>
          <p:cNvPr id="9" name="Bildobjekt 8">
            <a:extLst>
              <a:ext uri="{FF2B5EF4-FFF2-40B4-BE49-F238E27FC236}">
                <a16:creationId xmlns:a16="http://schemas.microsoft.com/office/drawing/2014/main" id="{45635165-DC95-7A81-380D-7420FAD37389}"/>
              </a:ext>
            </a:extLst>
          </p:cNvPr>
          <p:cNvPicPr>
            <a:picLocks noChangeAspect="1"/>
          </p:cNvPicPr>
          <p:nvPr/>
        </p:nvPicPr>
        <p:blipFill>
          <a:blip r:embed="rId2"/>
          <a:stretch>
            <a:fillRect/>
          </a:stretch>
        </p:blipFill>
        <p:spPr>
          <a:xfrm>
            <a:off x="10781059" y="1022850"/>
            <a:ext cx="653774" cy="615317"/>
          </a:xfrm>
          <a:prstGeom prst="rect">
            <a:avLst/>
          </a:prstGeom>
        </p:spPr>
      </p:pic>
    </p:spTree>
    <p:extLst>
      <p:ext uri="{BB962C8B-B14F-4D97-AF65-F5344CB8AC3E}">
        <p14:creationId xmlns:p14="http://schemas.microsoft.com/office/powerpoint/2010/main" val="196451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5E8E2-B286-28D2-8E0F-A0E8A50A1F0E}"/>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5DD1E61-AE7E-E209-1D56-FA201509D8E4}"/>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4E4FE8AF-09D5-76DC-F293-C45BF6BA21A3}"/>
              </a:ext>
            </a:extLst>
          </p:cNvPr>
          <p:cNvSpPr>
            <a:spLocks noGrp="1"/>
          </p:cNvSpPr>
          <p:nvPr>
            <p:ph type="sldNum" sz="quarter" idx="12"/>
          </p:nvPr>
        </p:nvSpPr>
        <p:spPr/>
        <p:txBody>
          <a:bodyPr/>
          <a:lstStyle/>
          <a:p>
            <a:fld id="{6DDB0A55-353B-0141-AD40-F868C66FD585}" type="slidenum">
              <a:rPr lang="sv-SE" smtClean="0"/>
              <a:t>13</a:t>
            </a:fld>
            <a:endParaRPr lang="sv-SE"/>
          </a:p>
        </p:txBody>
      </p:sp>
      <p:sp>
        <p:nvSpPr>
          <p:cNvPr id="4" name="textruta 3">
            <a:extLst>
              <a:ext uri="{FF2B5EF4-FFF2-40B4-BE49-F238E27FC236}">
                <a16:creationId xmlns:a16="http://schemas.microsoft.com/office/drawing/2014/main" id="{7AC799F9-2AB6-912A-FE52-3EC10F1A90E9}"/>
              </a:ext>
            </a:extLst>
          </p:cNvPr>
          <p:cNvSpPr txBox="1"/>
          <p:nvPr/>
        </p:nvSpPr>
        <p:spPr>
          <a:xfrm>
            <a:off x="1182194" y="1071871"/>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6" name="textruta 5">
            <a:extLst>
              <a:ext uri="{FF2B5EF4-FFF2-40B4-BE49-F238E27FC236}">
                <a16:creationId xmlns:a16="http://schemas.microsoft.com/office/drawing/2014/main" id="{25BDC4A3-0940-434E-5528-701364E3E21A}"/>
              </a:ext>
            </a:extLst>
          </p:cNvPr>
          <p:cNvSpPr txBox="1"/>
          <p:nvPr/>
        </p:nvSpPr>
        <p:spPr>
          <a:xfrm>
            <a:off x="684047" y="1713405"/>
            <a:ext cx="10823905" cy="5182829"/>
          </a:xfrm>
          <a:prstGeom prst="rect">
            <a:avLst/>
          </a:prstGeom>
          <a:noFill/>
        </p:spPr>
        <p:txBody>
          <a:bodyPr wrap="square" rtlCol="0">
            <a:spAutoFit/>
          </a:bodyPr>
          <a:lstStyle/>
          <a:p>
            <a:pPr marL="342900" lvl="0" indent="-342900">
              <a:spcAft>
                <a:spcPts val="1100"/>
              </a:spcAft>
              <a:buFont typeface="Wingdings" pitchFamily="2" charset="2"/>
              <a:buChar char=""/>
              <a:tabLst>
                <a:tab pos="457200" algn="l"/>
              </a:tabLst>
            </a:pPr>
            <a:r>
              <a:rPr lang="sv-SE" sz="1600" b="1" dirty="0">
                <a:effectLst/>
                <a:ea typeface="Times New Roman" panose="02020603050405020304" pitchFamily="18" charset="0"/>
                <a:cs typeface="Times New Roman" panose="02020603050405020304" pitchFamily="18" charset="0"/>
              </a:rPr>
              <a:t>Spelets fyra roller </a:t>
            </a:r>
            <a:r>
              <a:rPr lang="sv-SE" sz="1600" dirty="0">
                <a:effectLst/>
                <a:ea typeface="Times New Roman" panose="02020603050405020304" pitchFamily="18" charset="0"/>
                <a:cs typeface="Times New Roman" panose="02020603050405020304" pitchFamily="18" charset="0"/>
              </a:rPr>
              <a:t>– (spelförståelse &amp; speluppfattning) Anfall/försvar (fortsätt jobba med de olika rollerna) bygg på. (1-1, 2-1, 2-2, 3-2, 2-3, 3-3, 4-3, 3-4, 4-4, 5-5)</a:t>
            </a:r>
          </a:p>
          <a:p>
            <a:pPr marL="457200">
              <a:spcAft>
                <a:spcPts val="1100"/>
              </a:spcAft>
            </a:pPr>
            <a:r>
              <a:rPr lang="sv-SE" sz="1600" i="1" u="sng" dirty="0">
                <a:effectLst/>
                <a:ea typeface="Times New Roman" panose="02020603050405020304" pitchFamily="18" charset="0"/>
                <a:cs typeface="Times New Roman" panose="02020603050405020304" pitchFamily="18" charset="0"/>
              </a:rPr>
              <a:t>Repetition</a:t>
            </a:r>
            <a:r>
              <a:rPr lang="sv-SE" sz="1600" dirty="0">
                <a:effectLst/>
                <a:ea typeface="Times New Roman" panose="02020603050405020304" pitchFamily="18" charset="0"/>
                <a:cs typeface="Times New Roman" panose="02020603050405020304" pitchFamily="18" charset="0"/>
              </a:rPr>
              <a:t>: Skapa tid och yta; täcka puck, vara stark på puck. Krympa tid och yta: ligga nära, blad mot puck. Alltid; Retur och spela färdigt. </a:t>
            </a:r>
          </a:p>
          <a:p>
            <a:pPr marL="457200">
              <a:spcAft>
                <a:spcPts val="1100"/>
              </a:spcAft>
            </a:pPr>
            <a:r>
              <a:rPr lang="sv-SE" sz="1600" i="1" u="sng" dirty="0">
                <a:effectLst/>
                <a:ea typeface="Times New Roman" panose="02020603050405020304" pitchFamily="18" charset="0"/>
                <a:cs typeface="Times New Roman" panose="02020603050405020304" pitchFamily="18" charset="0"/>
              </a:rPr>
              <a:t>Fortsätta med</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Skapa tid och yta; Avlastning, trianglar, bredd och djup. Minska tid och yta; Press, sortering - 1:a, 2:a &amp; 3:a. Gap </a:t>
            </a:r>
            <a:r>
              <a:rPr lang="sv-SE" sz="1600" dirty="0" err="1">
                <a:effectLst/>
                <a:ea typeface="Times New Roman" panose="02020603050405020304" pitchFamily="18" charset="0"/>
                <a:cs typeface="Times New Roman" panose="02020603050405020304" pitchFamily="18" charset="0"/>
              </a:rPr>
              <a:t>control</a:t>
            </a:r>
            <a:r>
              <a:rPr lang="sv-SE" sz="1600" dirty="0">
                <a:effectLst/>
                <a:ea typeface="Times New Roman" panose="02020603050405020304" pitchFamily="18" charset="0"/>
                <a:cs typeface="Times New Roman" panose="02020603050405020304" pitchFamily="18" charset="0"/>
              </a:rPr>
              <a:t> - ligga nära och "rätt" sida.</a:t>
            </a:r>
          </a:p>
          <a:p>
            <a:pPr marL="457200">
              <a:lnSpc>
                <a:spcPct val="120000"/>
              </a:lnSpc>
              <a:spcAft>
                <a:spcPts val="1100"/>
              </a:spcAft>
            </a:pPr>
            <a:r>
              <a:rPr lang="sv-SE" sz="1600" i="1" u="sng" dirty="0">
                <a:effectLst/>
                <a:ea typeface="Times New Roman" panose="02020603050405020304" pitchFamily="18" charset="0"/>
                <a:cs typeface="Times New Roman" panose="02020603050405020304" pitchFamily="18" charset="0"/>
              </a:rPr>
              <a:t>Fortsätta med i anfallsspel</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Spelet runt mål; </a:t>
            </a:r>
            <a:r>
              <a:rPr lang="sv-SE" sz="1600" dirty="0" err="1">
                <a:effectLst/>
                <a:ea typeface="Times New Roman" panose="02020603050405020304" pitchFamily="18" charset="0"/>
                <a:cs typeface="Times New Roman" panose="02020603050405020304" pitchFamily="18" charset="0"/>
              </a:rPr>
              <a:t>skymmare</a:t>
            </a:r>
            <a:r>
              <a:rPr lang="sv-SE" sz="1600" dirty="0">
                <a:effectLst/>
                <a:ea typeface="Times New Roman" panose="02020603050405020304" pitchFamily="18" charset="0"/>
                <a:cs typeface="Times New Roman" panose="02020603050405020304" pitchFamily="18" charset="0"/>
              </a:rPr>
              <a:t>, returytor. </a:t>
            </a:r>
            <a:r>
              <a:rPr lang="sv-SE" sz="1600" i="1" u="sng" dirty="0">
                <a:effectLst/>
                <a:ea typeface="Times New Roman" panose="02020603050405020304" pitchFamily="18" charset="0"/>
                <a:cs typeface="Times New Roman" panose="02020603050405020304" pitchFamily="18" charset="0"/>
              </a:rPr>
              <a:t>Fortsätta med i försvarsspel:</a:t>
            </a:r>
            <a:r>
              <a:rPr lang="sv-SE" sz="1600" dirty="0">
                <a:effectLst/>
                <a:ea typeface="Times New Roman" panose="02020603050405020304" pitchFamily="18" charset="0"/>
                <a:cs typeface="Times New Roman" panose="02020603050405020304" pitchFamily="18" charset="0"/>
              </a:rPr>
              <a:t> Spelet runt mål; blocka skott, rätt sida - vinna insida, ta bort klubbor.</a:t>
            </a:r>
          </a:p>
          <a:p>
            <a:pPr marL="457200">
              <a:spcAft>
                <a:spcPts val="1100"/>
              </a:spcAft>
            </a:pPr>
            <a:r>
              <a:rPr lang="sv-SE" sz="1600" i="1" u="sng" dirty="0">
                <a:effectLst/>
                <a:ea typeface="Times New Roman" panose="02020603050405020304" pitchFamily="18" charset="0"/>
                <a:cs typeface="Times New Roman" panose="02020603050405020304" pitchFamily="18" charset="0"/>
              </a:rPr>
              <a:t>Börja med</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a:t>
            </a:r>
            <a:r>
              <a:rPr lang="sv-SE" sz="1600" i="1" u="sng" dirty="0">
                <a:effectLst/>
                <a:ea typeface="Times New Roman" panose="02020603050405020304" pitchFamily="18" charset="0"/>
                <a:cs typeface="Times New Roman" panose="02020603050405020304" pitchFamily="18" charset="0"/>
              </a:rPr>
              <a:t>Spelmoment anfallsspel</a:t>
            </a:r>
            <a:r>
              <a:rPr lang="sv-SE" sz="1600" dirty="0">
                <a:effectLst/>
                <a:ea typeface="Times New Roman" panose="02020603050405020304" pitchFamily="18" charset="0"/>
                <a:cs typeface="Times New Roman" panose="02020603050405020304" pitchFamily="18" charset="0"/>
              </a:rPr>
              <a:t>; spelvändningar, </a:t>
            </a:r>
            <a:r>
              <a:rPr lang="sv-SE" sz="1600" dirty="0" err="1">
                <a:effectLst/>
                <a:ea typeface="Times New Roman" panose="02020603050405020304" pitchFamily="18" charset="0"/>
                <a:cs typeface="Times New Roman" panose="02020603050405020304" pitchFamily="18" charset="0"/>
              </a:rPr>
              <a:t>urspel</a:t>
            </a:r>
            <a:r>
              <a:rPr lang="sv-SE" sz="1600" dirty="0">
                <a:effectLst/>
                <a:ea typeface="Times New Roman" panose="02020603050405020304" pitchFamily="18" charset="0"/>
                <a:cs typeface="Times New Roman" panose="02020603050405020304" pitchFamily="18" charset="0"/>
              </a:rPr>
              <a:t> &amp; ingångar; 3 korridorer, spelbarhet</a:t>
            </a:r>
            <a:r>
              <a:rPr lang="sv-SE" sz="1600" i="1" dirty="0">
                <a:effectLst/>
                <a:ea typeface="Times New Roman" panose="02020603050405020304" pitchFamily="18" charset="0"/>
                <a:cs typeface="Times New Roman" panose="02020603050405020304" pitchFamily="18" charset="0"/>
              </a:rPr>
              <a:t>. </a:t>
            </a:r>
            <a:r>
              <a:rPr lang="sv-SE" sz="1600" dirty="0">
                <a:effectLst/>
                <a:ea typeface="Times New Roman" panose="02020603050405020304" pitchFamily="18" charset="0"/>
                <a:cs typeface="Times New Roman" panose="02020603050405020304" pitchFamily="18" charset="0"/>
              </a:rPr>
              <a:t>Offensiv zon; vinna insida, hög 3:a, spelbarhet, aktiva backar. </a:t>
            </a:r>
          </a:p>
          <a:p>
            <a:pPr marL="457200">
              <a:spcAft>
                <a:spcPts val="1100"/>
              </a:spcAft>
            </a:pPr>
            <a:r>
              <a:rPr lang="sv-SE" sz="1600" i="1" u="sng" dirty="0">
                <a:effectLst/>
                <a:ea typeface="Times New Roman" panose="02020603050405020304" pitchFamily="18" charset="0"/>
                <a:cs typeface="Times New Roman" panose="02020603050405020304" pitchFamily="18" charset="0"/>
              </a:rPr>
              <a:t>Spelmoment försvarsspel</a:t>
            </a:r>
            <a:r>
              <a:rPr lang="sv-SE" sz="1600" dirty="0">
                <a:effectLst/>
                <a:ea typeface="Times New Roman" panose="02020603050405020304" pitchFamily="18" charset="0"/>
                <a:cs typeface="Times New Roman" panose="02020603050405020304" pitchFamily="18" charset="0"/>
              </a:rPr>
              <a:t>; </a:t>
            </a:r>
            <a:r>
              <a:rPr lang="sv-SE" sz="1600" dirty="0" err="1">
                <a:effectLst/>
                <a:ea typeface="Times New Roman" panose="02020603050405020304" pitchFamily="18" charset="0"/>
                <a:cs typeface="Times New Roman" panose="02020603050405020304" pitchFamily="18" charset="0"/>
              </a:rPr>
              <a:t>presspel</a:t>
            </a:r>
            <a:r>
              <a:rPr lang="sv-SE" sz="1600" dirty="0">
                <a:effectLst/>
                <a:ea typeface="Times New Roman" panose="02020603050405020304" pitchFamily="18" charset="0"/>
                <a:cs typeface="Times New Roman" panose="02020603050405020304" pitchFamily="18" charset="0"/>
              </a:rPr>
              <a:t> - 1:a, 2:a &amp; 3:a, hemgång, </a:t>
            </a:r>
            <a:r>
              <a:rPr lang="sv-SE" sz="1600" dirty="0" err="1">
                <a:effectLst/>
                <a:ea typeface="Times New Roman" panose="02020603050405020304" pitchFamily="18" charset="0"/>
                <a:cs typeface="Times New Roman" panose="02020603050405020304" pitchFamily="18" charset="0"/>
              </a:rPr>
              <a:t>backcheck</a:t>
            </a:r>
            <a:r>
              <a:rPr lang="sv-SE" sz="1600" dirty="0">
                <a:ea typeface="Times New Roman" panose="02020603050405020304" pitchFamily="18" charset="0"/>
                <a:cs typeface="Times New Roman" panose="02020603050405020304" pitchFamily="18" charset="0"/>
              </a:rPr>
              <a:t>. D</a:t>
            </a:r>
            <a:r>
              <a:rPr lang="sv-SE" sz="1600" dirty="0">
                <a:effectLst/>
                <a:ea typeface="Times New Roman" panose="02020603050405020304" pitchFamily="18" charset="0"/>
                <a:cs typeface="Times New Roman" panose="02020603050405020304" pitchFamily="18" charset="0"/>
              </a:rPr>
              <a:t>efensiv zon; </a:t>
            </a:r>
            <a:r>
              <a:rPr lang="sv-SE" sz="1600" dirty="0" err="1">
                <a:effectLst/>
                <a:ea typeface="Times New Roman" panose="02020603050405020304" pitchFamily="18" charset="0"/>
                <a:cs typeface="Times New Roman" panose="02020603050405020304" pitchFamily="18" charset="0"/>
              </a:rPr>
              <a:t>urspel</a:t>
            </a:r>
            <a:r>
              <a:rPr lang="sv-SE" sz="1600" dirty="0">
                <a:effectLst/>
                <a:ea typeface="Times New Roman" panose="02020603050405020304" pitchFamily="18" charset="0"/>
                <a:cs typeface="Times New Roman" panose="02020603050405020304" pitchFamily="18" charset="0"/>
              </a:rPr>
              <a:t>,  boxa ut - vinna insida. Över och underläge i olika numerär. </a:t>
            </a:r>
          </a:p>
          <a:p>
            <a:pPr marL="457200">
              <a:spcAft>
                <a:spcPts val="1100"/>
              </a:spcAft>
            </a:pPr>
            <a:endParaRPr lang="sv-SE" sz="1600" dirty="0">
              <a:effectLst/>
              <a:ea typeface="Times New Roman" panose="02020603050405020304" pitchFamily="18" charset="0"/>
              <a:cs typeface="Times New Roman" panose="02020603050405020304" pitchFamily="18" charset="0"/>
            </a:endParaRPr>
          </a:p>
          <a:p>
            <a:pPr marL="457200">
              <a:spcAft>
                <a:spcPts val="1100"/>
              </a:spcAft>
            </a:pP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p>
        </p:txBody>
      </p:sp>
      <p:sp>
        <p:nvSpPr>
          <p:cNvPr id="7" name="Bildruta 6">
            <a:extLst>
              <a:ext uri="{FF2B5EF4-FFF2-40B4-BE49-F238E27FC236}">
                <a16:creationId xmlns:a16="http://schemas.microsoft.com/office/drawing/2014/main" id="{0526D2CA-51A5-BC5C-2F82-EC481545CA1B}"/>
              </a:ext>
            </a:extLst>
          </p:cNvPr>
          <p:cNvSpPr/>
          <p:nvPr/>
        </p:nvSpPr>
        <p:spPr>
          <a:xfrm>
            <a:off x="542866" y="876300"/>
            <a:ext cx="11086509" cy="553575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8" name="Bildobjekt 7">
            <a:extLst>
              <a:ext uri="{FF2B5EF4-FFF2-40B4-BE49-F238E27FC236}">
                <a16:creationId xmlns:a16="http://schemas.microsoft.com/office/drawing/2014/main" id="{139F1604-4478-74C4-7C2B-61B4E2F6B2E5}"/>
              </a:ext>
            </a:extLst>
          </p:cNvPr>
          <p:cNvPicPr>
            <a:picLocks noChangeAspect="1"/>
          </p:cNvPicPr>
          <p:nvPr/>
        </p:nvPicPr>
        <p:blipFill>
          <a:blip r:embed="rId2"/>
          <a:stretch>
            <a:fillRect/>
          </a:stretch>
        </p:blipFill>
        <p:spPr>
          <a:xfrm>
            <a:off x="10819376" y="1014912"/>
            <a:ext cx="653774" cy="615317"/>
          </a:xfrm>
          <a:prstGeom prst="rect">
            <a:avLst/>
          </a:prstGeom>
        </p:spPr>
      </p:pic>
    </p:spTree>
    <p:extLst>
      <p:ext uri="{BB962C8B-B14F-4D97-AF65-F5344CB8AC3E}">
        <p14:creationId xmlns:p14="http://schemas.microsoft.com/office/powerpoint/2010/main" val="49313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BCB7C-B117-D47C-DDCD-66A1CA25D3A8}"/>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B42AB28-55DD-C29B-0F2B-91F7EC50CD87}"/>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DD3C0311-5107-9036-3B9D-7CDA3F95D294}"/>
              </a:ext>
            </a:extLst>
          </p:cNvPr>
          <p:cNvSpPr>
            <a:spLocks noGrp="1"/>
          </p:cNvSpPr>
          <p:nvPr>
            <p:ph type="sldNum" sz="quarter" idx="12"/>
          </p:nvPr>
        </p:nvSpPr>
        <p:spPr/>
        <p:txBody>
          <a:bodyPr/>
          <a:lstStyle/>
          <a:p>
            <a:fld id="{6DDB0A55-353B-0141-AD40-F868C66FD585}" type="slidenum">
              <a:rPr lang="sv-SE" smtClean="0"/>
              <a:t>14</a:t>
            </a:fld>
            <a:endParaRPr lang="sv-SE"/>
          </a:p>
        </p:txBody>
      </p:sp>
      <p:sp>
        <p:nvSpPr>
          <p:cNvPr id="4" name="Bildruta 3">
            <a:extLst>
              <a:ext uri="{FF2B5EF4-FFF2-40B4-BE49-F238E27FC236}">
                <a16:creationId xmlns:a16="http://schemas.microsoft.com/office/drawing/2014/main" id="{9BDAC800-266C-99BD-B7DD-5E1D28DBF73C}"/>
              </a:ext>
            </a:extLst>
          </p:cNvPr>
          <p:cNvSpPr/>
          <p:nvPr/>
        </p:nvSpPr>
        <p:spPr>
          <a:xfrm>
            <a:off x="542866" y="876300"/>
            <a:ext cx="11086509" cy="542924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C9ACBA30-6BD5-67E9-46E2-A56936F92EE8}"/>
              </a:ext>
            </a:extLst>
          </p:cNvPr>
          <p:cNvSpPr txBox="1"/>
          <p:nvPr/>
        </p:nvSpPr>
        <p:spPr>
          <a:xfrm>
            <a:off x="1200855" y="1243321"/>
            <a:ext cx="843501" cy="646331"/>
          </a:xfrm>
          <a:prstGeom prst="rect">
            <a:avLst/>
          </a:prstGeom>
          <a:noFill/>
        </p:spPr>
        <p:txBody>
          <a:bodyPr wrap="none" rtlCol="0">
            <a:spAutoFit/>
          </a:bodyPr>
          <a:lstStyle/>
          <a:p>
            <a:r>
              <a:rPr lang="sv-SE" b="1" u="sng" dirty="0">
                <a:ea typeface="Times New Roman" panose="02020603050405020304" pitchFamily="18" charset="0"/>
                <a:cs typeface="Times New Roman" panose="02020603050405020304" pitchFamily="18" charset="0"/>
              </a:rPr>
              <a:t>Match</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6" name="textruta 5">
            <a:extLst>
              <a:ext uri="{FF2B5EF4-FFF2-40B4-BE49-F238E27FC236}">
                <a16:creationId xmlns:a16="http://schemas.microsoft.com/office/drawing/2014/main" id="{F866C6F3-E53D-0BD5-EF9B-9FA4AFAF9428}"/>
              </a:ext>
            </a:extLst>
          </p:cNvPr>
          <p:cNvSpPr txBox="1"/>
          <p:nvPr/>
        </p:nvSpPr>
        <p:spPr>
          <a:xfrm>
            <a:off x="933451" y="1828800"/>
            <a:ext cx="9554158" cy="1872757"/>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800" dirty="0">
                <a:effectLst/>
                <a:latin typeface="Myriad Pro"/>
                <a:ea typeface="Times New Roman" panose="02020603050405020304" pitchFamily="18" charset="0"/>
                <a:cs typeface="Times New Roman" panose="02020603050405020304" pitchFamily="18" charset="0"/>
              </a:rPr>
              <a:t>Seriespel i förbundsserie i Uppland. Seriespel i annat distrikt än Uppland görs i samråd med ungdomsansvarig. </a:t>
            </a:r>
          </a:p>
          <a:p>
            <a:pPr marL="342900" lvl="0" indent="-342900">
              <a:lnSpc>
                <a:spcPct val="120000"/>
              </a:lnSpc>
              <a:spcAft>
                <a:spcPts val="1100"/>
              </a:spcAft>
              <a:buFont typeface="Wingdings" pitchFamily="2" charset="2"/>
              <a:buChar char=""/>
              <a:tabLst>
                <a:tab pos="457200" algn="l"/>
              </a:tabLst>
            </a:pPr>
            <a:r>
              <a:rPr lang="sv-SE" sz="1800" dirty="0">
                <a:effectLst/>
                <a:latin typeface="Myriad Pro"/>
                <a:ea typeface="Times New Roman" panose="02020603050405020304" pitchFamily="18" charset="0"/>
                <a:cs typeface="Times New Roman" panose="02020603050405020304" pitchFamily="18" charset="0"/>
              </a:rPr>
              <a:t>Alla spelare som är kallade till match spelar lika mycket och ingen matchning/toppning får ske.</a:t>
            </a:r>
            <a:br>
              <a:rPr lang="sv-SE" sz="1800" dirty="0">
                <a:effectLst/>
                <a:latin typeface="Myriad Pro"/>
                <a:ea typeface="Times New Roman" panose="02020603050405020304" pitchFamily="18" charset="0"/>
                <a:cs typeface="Times New Roman" panose="02020603050405020304" pitchFamily="18" charset="0"/>
              </a:rPr>
            </a:br>
            <a:endParaRPr lang="sv-SE" dirty="0"/>
          </a:p>
        </p:txBody>
      </p:sp>
      <p:pic>
        <p:nvPicPr>
          <p:cNvPr id="7" name="Bildobjekt 6">
            <a:extLst>
              <a:ext uri="{FF2B5EF4-FFF2-40B4-BE49-F238E27FC236}">
                <a16:creationId xmlns:a16="http://schemas.microsoft.com/office/drawing/2014/main" id="{652BAA33-ED37-B766-8845-DBBDBAD9E2F8}"/>
              </a:ext>
            </a:extLst>
          </p:cNvPr>
          <p:cNvPicPr>
            <a:picLocks noChangeAspect="1"/>
          </p:cNvPicPr>
          <p:nvPr/>
        </p:nvPicPr>
        <p:blipFill>
          <a:blip r:embed="rId2"/>
          <a:stretch>
            <a:fillRect/>
          </a:stretch>
        </p:blipFill>
        <p:spPr>
          <a:xfrm>
            <a:off x="10819376" y="1078263"/>
            <a:ext cx="653774" cy="615317"/>
          </a:xfrm>
          <a:prstGeom prst="rect">
            <a:avLst/>
          </a:prstGeom>
        </p:spPr>
      </p:pic>
    </p:spTree>
    <p:extLst>
      <p:ext uri="{BB962C8B-B14F-4D97-AF65-F5344CB8AC3E}">
        <p14:creationId xmlns:p14="http://schemas.microsoft.com/office/powerpoint/2010/main" val="368550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8057E-58AF-7612-4B2F-F933875A85BA}"/>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67C375F-909D-E2D7-FE8A-E1912FD7355A}"/>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6FB21EE0-B818-E7ED-7611-A07DA0DAF202}"/>
              </a:ext>
            </a:extLst>
          </p:cNvPr>
          <p:cNvSpPr>
            <a:spLocks noGrp="1"/>
          </p:cNvSpPr>
          <p:nvPr>
            <p:ph type="sldNum" sz="quarter" idx="12"/>
          </p:nvPr>
        </p:nvSpPr>
        <p:spPr/>
        <p:txBody>
          <a:bodyPr/>
          <a:lstStyle/>
          <a:p>
            <a:fld id="{6DDB0A55-353B-0141-AD40-F868C66FD585}" type="slidenum">
              <a:rPr lang="sv-SE" smtClean="0"/>
              <a:t>15</a:t>
            </a:fld>
            <a:endParaRPr lang="sv-SE"/>
          </a:p>
        </p:txBody>
      </p:sp>
      <p:sp>
        <p:nvSpPr>
          <p:cNvPr id="4" name="textruta 3">
            <a:extLst>
              <a:ext uri="{FF2B5EF4-FFF2-40B4-BE49-F238E27FC236}">
                <a16:creationId xmlns:a16="http://schemas.microsoft.com/office/drawing/2014/main" id="{8A10A822-9CFA-511F-663C-EC3BB906200D}"/>
              </a:ext>
            </a:extLst>
          </p:cNvPr>
          <p:cNvSpPr txBox="1"/>
          <p:nvPr/>
        </p:nvSpPr>
        <p:spPr>
          <a:xfrm>
            <a:off x="3878084" y="732579"/>
            <a:ext cx="4435831" cy="1077218"/>
          </a:xfrm>
          <a:prstGeom prst="rect">
            <a:avLst/>
          </a:prstGeom>
          <a:noFill/>
        </p:spPr>
        <p:txBody>
          <a:bodyPr wrap="none" rtlCol="0">
            <a:spAutoFit/>
          </a:bodyPr>
          <a:lstStyle/>
          <a:p>
            <a:pPr algn="ctr"/>
            <a:r>
              <a:rPr lang="sv-SE" sz="3200" b="1" dirty="0">
                <a:effectLst/>
                <a:latin typeface="+mj-lt"/>
                <a:ea typeface="Times New Roman" panose="02020603050405020304" pitchFamily="18" charset="0"/>
                <a:cs typeface="Times New Roman" panose="02020603050405020304" pitchFamily="18" charset="0"/>
              </a:rPr>
              <a:t>U15/U16 (pojkar och flickor)</a:t>
            </a:r>
            <a:endParaRPr lang="sv-SE" sz="3200" dirty="0">
              <a:effectLst/>
              <a:latin typeface="+mj-lt"/>
              <a:ea typeface="Times New Roman" panose="02020603050405020304" pitchFamily="18" charset="0"/>
              <a:cs typeface="Times New Roman" panose="02020603050405020304" pitchFamily="18" charset="0"/>
            </a:endParaRPr>
          </a:p>
          <a:p>
            <a:pPr algn="ctr"/>
            <a:endParaRPr lang="sv-SE" sz="3200" dirty="0">
              <a:latin typeface="+mj-lt"/>
            </a:endParaRPr>
          </a:p>
        </p:txBody>
      </p:sp>
      <p:sp>
        <p:nvSpPr>
          <p:cNvPr id="5" name="textruta 4">
            <a:extLst>
              <a:ext uri="{FF2B5EF4-FFF2-40B4-BE49-F238E27FC236}">
                <a16:creationId xmlns:a16="http://schemas.microsoft.com/office/drawing/2014/main" id="{1A58638C-A6BF-45F2-BDEB-BE126169FD43}"/>
              </a:ext>
            </a:extLst>
          </p:cNvPr>
          <p:cNvSpPr txBox="1"/>
          <p:nvPr/>
        </p:nvSpPr>
        <p:spPr>
          <a:xfrm>
            <a:off x="667393" y="1234817"/>
            <a:ext cx="10570008" cy="2140458"/>
          </a:xfrm>
          <a:prstGeom prst="rect">
            <a:avLst/>
          </a:prstGeom>
          <a:noFill/>
        </p:spPr>
        <p:txBody>
          <a:bodyPr wrap="square" rtlCol="0">
            <a:spAutoFit/>
          </a:bodyPr>
          <a:lstStyle/>
          <a:p>
            <a:pPr lvl="0">
              <a:lnSpc>
                <a:spcPct val="120000"/>
              </a:lnSpc>
              <a:spcAft>
                <a:spcPts val="1100"/>
              </a:spcAft>
              <a:tabLst>
                <a:tab pos="457200" algn="l"/>
              </a:tabLst>
            </a:pPr>
            <a:r>
              <a:rPr lang="sv-SE" sz="1600" dirty="0">
                <a:effectLst/>
                <a:ea typeface="Times New Roman" panose="02020603050405020304" pitchFamily="18" charset="0"/>
                <a:cs typeface="Times New Roman" panose="02020603050405020304" pitchFamily="18" charset="0"/>
              </a:rPr>
              <a:t>Även om man fortfarande tränar och utvecklar ishockeyns grundfärdigheter jobbar man nu även mer med anfallsspel och försvarsspel för att utveckla spelförståelsen. Många moment i träningen är tävlingsinriktade. Fokus för ledarna är att aktivt jobba med positiv förstärkning av bra beteenden både på isen och utanför. Vi fortsätter att använda oss av hjälpande feedback för att hjälpa spelarna att utveckla önskvärda beteenden. Vi fortsätter också att använda oss av mer guidande feedback där vi som ledare inte alltid ger svaren utan att vi istället ger spelaren möjlighet till att reflektera och komma på egna lösningar. Vi är noggranna med att förklara mål och syfte med de aktiviteter vi genomför med spelarna.</a:t>
            </a:r>
          </a:p>
        </p:txBody>
      </p:sp>
      <p:sp>
        <p:nvSpPr>
          <p:cNvPr id="6" name="textruta 5">
            <a:extLst>
              <a:ext uri="{FF2B5EF4-FFF2-40B4-BE49-F238E27FC236}">
                <a16:creationId xmlns:a16="http://schemas.microsoft.com/office/drawing/2014/main" id="{F1ADE395-D0C9-4338-F18C-7A57F391B141}"/>
              </a:ext>
            </a:extLst>
          </p:cNvPr>
          <p:cNvSpPr txBox="1"/>
          <p:nvPr/>
        </p:nvSpPr>
        <p:spPr>
          <a:xfrm>
            <a:off x="1410535" y="3806938"/>
            <a:ext cx="1433406"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Målsättning</a:t>
            </a:r>
          </a:p>
          <a:p>
            <a:endParaRPr lang="sv-SE" b="1" u="sng" dirty="0"/>
          </a:p>
        </p:txBody>
      </p:sp>
      <p:sp>
        <p:nvSpPr>
          <p:cNvPr id="7" name="textruta 6">
            <a:extLst>
              <a:ext uri="{FF2B5EF4-FFF2-40B4-BE49-F238E27FC236}">
                <a16:creationId xmlns:a16="http://schemas.microsoft.com/office/drawing/2014/main" id="{1D3BC66D-88E4-C797-2BC5-28EFF246F217}"/>
              </a:ext>
            </a:extLst>
          </p:cNvPr>
          <p:cNvSpPr txBox="1"/>
          <p:nvPr/>
        </p:nvSpPr>
        <p:spPr>
          <a:xfrm>
            <a:off x="667393" y="4165733"/>
            <a:ext cx="5573070" cy="2127121"/>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spelarnas tekniska, taktiska, fysiskt och psykosociala färdigheter.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varje individ utifrån dess egna förutsättningar, behov och kunskapsnivå.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utbilda spelarna i </a:t>
            </a:r>
            <a:r>
              <a:rPr lang="sv-SE" sz="1600" dirty="0" err="1">
                <a:effectLst/>
                <a:ea typeface="Times New Roman" panose="02020603050405020304" pitchFamily="18" charset="0"/>
                <a:cs typeface="Times New Roman" panose="02020603050405020304" pitchFamily="18" charset="0"/>
              </a:rPr>
              <a:t>kostlära</a:t>
            </a:r>
            <a:r>
              <a:rPr lang="sv-SE" sz="1600" dirty="0">
                <a:effectLst/>
                <a:ea typeface="Times New Roman" panose="02020603050405020304" pitchFamily="18" charset="0"/>
                <a:cs typeface="Times New Roman" panose="02020603050405020304" pitchFamily="18" charset="0"/>
              </a:rPr>
              <a:t> och betona vikten av bra återhämtning och goda sömnvanor.</a:t>
            </a:r>
          </a:p>
        </p:txBody>
      </p:sp>
      <p:sp>
        <p:nvSpPr>
          <p:cNvPr id="10" name="Bildruta 9">
            <a:extLst>
              <a:ext uri="{FF2B5EF4-FFF2-40B4-BE49-F238E27FC236}">
                <a16:creationId xmlns:a16="http://schemas.microsoft.com/office/drawing/2014/main" id="{85DC74E7-166D-B454-C690-4E03057FEC27}"/>
              </a:ext>
            </a:extLst>
          </p:cNvPr>
          <p:cNvSpPr/>
          <p:nvPr/>
        </p:nvSpPr>
        <p:spPr>
          <a:xfrm>
            <a:off x="627712" y="3663495"/>
            <a:ext cx="10936576" cy="2742291"/>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D5753296-C77A-AD9E-F554-256C963ABCE2}"/>
              </a:ext>
            </a:extLst>
          </p:cNvPr>
          <p:cNvSpPr txBox="1"/>
          <p:nvPr/>
        </p:nvSpPr>
        <p:spPr>
          <a:xfrm>
            <a:off x="6266328" y="4223178"/>
            <a:ext cx="5337641" cy="2239074"/>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visa gott uppförande mot domare, funktionärer, motståndare och ishallspersonal. (Lära sig ta ansvar)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lära ungdomarna att passa tider, lyssna på ledarna, och att vara en god lagkompis.</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ha roligt och skapa en god gemenskap i gruppen.</a:t>
            </a:r>
            <a:r>
              <a:rPr lang="sv-SE" sz="1600" dirty="0">
                <a:effectLst/>
              </a:rPr>
              <a:t> </a:t>
            </a:r>
            <a:endParaRPr lang="sv-SE" sz="1600" dirty="0">
              <a:effectLst/>
              <a:ea typeface="Times New Roman" panose="02020603050405020304" pitchFamily="18" charset="0"/>
              <a:cs typeface="Times New Roman" panose="02020603050405020304" pitchFamily="18" charset="0"/>
            </a:endParaRPr>
          </a:p>
          <a:p>
            <a:endParaRPr lang="sv-SE" sz="1600" dirty="0"/>
          </a:p>
        </p:txBody>
      </p:sp>
      <p:pic>
        <p:nvPicPr>
          <p:cNvPr id="8" name="Bildobjekt 7">
            <a:extLst>
              <a:ext uri="{FF2B5EF4-FFF2-40B4-BE49-F238E27FC236}">
                <a16:creationId xmlns:a16="http://schemas.microsoft.com/office/drawing/2014/main" id="{4781FDDA-5A1B-9BB0-EB37-F6E3C0241786}"/>
              </a:ext>
            </a:extLst>
          </p:cNvPr>
          <p:cNvPicPr>
            <a:picLocks noChangeAspect="1"/>
          </p:cNvPicPr>
          <p:nvPr/>
        </p:nvPicPr>
        <p:blipFill>
          <a:blip r:embed="rId2"/>
          <a:stretch>
            <a:fillRect/>
          </a:stretch>
        </p:blipFill>
        <p:spPr>
          <a:xfrm>
            <a:off x="10897488" y="870692"/>
            <a:ext cx="653774" cy="615317"/>
          </a:xfrm>
          <a:prstGeom prst="rect">
            <a:avLst/>
          </a:prstGeom>
        </p:spPr>
      </p:pic>
    </p:spTree>
    <p:extLst>
      <p:ext uri="{BB962C8B-B14F-4D97-AF65-F5344CB8AC3E}">
        <p14:creationId xmlns:p14="http://schemas.microsoft.com/office/powerpoint/2010/main" val="159357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D6FB8-99A0-BC5E-77C4-6CC3934734B7}"/>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C301220-B523-34BA-7BAB-26C4ED62008D}"/>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CFAFA94B-7B5B-DB90-9250-7A71912B348B}"/>
              </a:ext>
            </a:extLst>
          </p:cNvPr>
          <p:cNvSpPr>
            <a:spLocks noGrp="1"/>
          </p:cNvSpPr>
          <p:nvPr>
            <p:ph type="sldNum" sz="quarter" idx="12"/>
          </p:nvPr>
        </p:nvSpPr>
        <p:spPr/>
        <p:txBody>
          <a:bodyPr/>
          <a:lstStyle/>
          <a:p>
            <a:fld id="{6DDB0A55-353B-0141-AD40-F868C66FD585}" type="slidenum">
              <a:rPr lang="sv-SE" smtClean="0"/>
              <a:t>16</a:t>
            </a:fld>
            <a:endParaRPr lang="sv-SE"/>
          </a:p>
        </p:txBody>
      </p:sp>
      <p:sp>
        <p:nvSpPr>
          <p:cNvPr id="4" name="textruta 3">
            <a:extLst>
              <a:ext uri="{FF2B5EF4-FFF2-40B4-BE49-F238E27FC236}">
                <a16:creationId xmlns:a16="http://schemas.microsoft.com/office/drawing/2014/main" id="{DC5374C4-AC5D-0AD7-89C1-F7190784DE9F}"/>
              </a:ext>
            </a:extLst>
          </p:cNvPr>
          <p:cNvSpPr txBox="1"/>
          <p:nvPr/>
        </p:nvSpPr>
        <p:spPr>
          <a:xfrm>
            <a:off x="1182194" y="1071871"/>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5" name="textruta 4">
            <a:extLst>
              <a:ext uri="{FF2B5EF4-FFF2-40B4-BE49-F238E27FC236}">
                <a16:creationId xmlns:a16="http://schemas.microsoft.com/office/drawing/2014/main" id="{F14E4478-C76B-CDFD-8C47-BA5E1A85B8D1}"/>
              </a:ext>
            </a:extLst>
          </p:cNvPr>
          <p:cNvSpPr txBox="1"/>
          <p:nvPr/>
        </p:nvSpPr>
        <p:spPr>
          <a:xfrm>
            <a:off x="632000" y="1622675"/>
            <a:ext cx="5893968" cy="3844129"/>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7-9 aktiviteter per vecka, om möjligt fördelat enligt: 4-5 </a:t>
            </a:r>
            <a:r>
              <a:rPr lang="sv-SE" sz="1600" dirty="0" err="1">
                <a:effectLst/>
                <a:ea typeface="Times New Roman" panose="02020603050405020304" pitchFamily="18" charset="0"/>
                <a:cs typeface="Times New Roman" panose="02020603050405020304" pitchFamily="18" charset="0"/>
              </a:rPr>
              <a:t>ispass</a:t>
            </a:r>
            <a:r>
              <a:rPr lang="sv-SE" sz="1600" dirty="0">
                <a:effectLst/>
                <a:ea typeface="Times New Roman" panose="02020603050405020304" pitchFamily="18" charset="0"/>
                <a:cs typeface="Times New Roman" panose="02020603050405020304" pitchFamily="18" charset="0"/>
              </a:rPr>
              <a:t>/vecka, 2-3 </a:t>
            </a:r>
            <a:r>
              <a:rPr lang="sv-SE" sz="1600" dirty="0" err="1">
                <a:effectLst/>
                <a:ea typeface="Times New Roman" panose="02020603050405020304" pitchFamily="18" charset="0"/>
                <a:cs typeface="Times New Roman" panose="02020603050405020304" pitchFamily="18" charset="0"/>
              </a:rPr>
              <a:t>fyspass</a:t>
            </a:r>
            <a:r>
              <a:rPr lang="sv-SE" sz="1600" dirty="0">
                <a:effectLst/>
                <a:ea typeface="Times New Roman" panose="02020603050405020304" pitchFamily="18" charset="0"/>
                <a:cs typeface="Times New Roman" panose="02020603050405020304" pitchFamily="18" charset="0"/>
              </a:rPr>
              <a:t>/vecka och 1-2 teoripass/vecka.</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Smålagsspel</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Teknikträning</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Tävla - fokus process och utveckling</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Fys – styrketräning fokus teknik (progression med hänsyn till biologisk mognad). Uthållighet, snabbhet, koordination, explosivitet.</a:t>
            </a: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endParaRPr lang="sv-SE" sz="1600" dirty="0"/>
          </a:p>
        </p:txBody>
      </p:sp>
      <p:sp>
        <p:nvSpPr>
          <p:cNvPr id="7" name="Bildruta 6">
            <a:extLst>
              <a:ext uri="{FF2B5EF4-FFF2-40B4-BE49-F238E27FC236}">
                <a16:creationId xmlns:a16="http://schemas.microsoft.com/office/drawing/2014/main" id="{766F88C1-C37E-1FBF-399C-D8159CDC3AF7}"/>
              </a:ext>
            </a:extLst>
          </p:cNvPr>
          <p:cNvSpPr/>
          <p:nvPr/>
        </p:nvSpPr>
        <p:spPr>
          <a:xfrm>
            <a:off x="542866" y="876300"/>
            <a:ext cx="11086509" cy="553575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textruta 7">
            <a:extLst>
              <a:ext uri="{FF2B5EF4-FFF2-40B4-BE49-F238E27FC236}">
                <a16:creationId xmlns:a16="http://schemas.microsoft.com/office/drawing/2014/main" id="{7A15D9F9-C368-5465-F05B-3D6544C00233}"/>
              </a:ext>
            </a:extLst>
          </p:cNvPr>
          <p:cNvSpPr txBox="1"/>
          <p:nvPr/>
        </p:nvSpPr>
        <p:spPr>
          <a:xfrm>
            <a:off x="6790657" y="1414542"/>
            <a:ext cx="4574029" cy="5567678"/>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Försäsongsträning</a:t>
            </a:r>
          </a:p>
          <a:p>
            <a:pPr marL="285750" lvl="0" indent="-285750">
              <a:lnSpc>
                <a:spcPct val="120000"/>
              </a:lnSpc>
              <a:spcAft>
                <a:spcPts val="1100"/>
              </a:spcAft>
              <a:buFontTx/>
              <a:buChar char="-"/>
              <a:tabLst>
                <a:tab pos="457200" algn="l"/>
              </a:tabLst>
            </a:pPr>
            <a:r>
              <a:rPr lang="sv-SE" sz="1600" dirty="0">
                <a:effectLst/>
                <a:ea typeface="Times New Roman" panose="02020603050405020304" pitchFamily="18" charset="0"/>
                <a:cs typeface="Times New Roman" panose="02020603050405020304" pitchFamily="18" charset="0"/>
              </a:rPr>
              <a:t>4-5 ggr per vecka och/eller andra idrotter.</a:t>
            </a:r>
          </a:p>
          <a:p>
            <a:pPr marL="285750" lvl="0" indent="-285750">
              <a:lnSpc>
                <a:spcPct val="120000"/>
              </a:lnSpc>
              <a:spcAft>
                <a:spcPts val="1100"/>
              </a:spcAft>
              <a:buFontTx/>
              <a:buChar char="-"/>
              <a:tabLst>
                <a:tab pos="457200" algn="l"/>
              </a:tabLst>
            </a:pPr>
            <a:r>
              <a:rPr lang="sv-SE" sz="1600" dirty="0">
                <a:effectLst/>
                <a:ea typeface="Times New Roman" panose="02020603050405020304" pitchFamily="18" charset="0"/>
                <a:cs typeface="Times New Roman" panose="02020603050405020304" pitchFamily="18" charset="0"/>
              </a:rPr>
              <a:t>Pågår maj-augusti med uppehåll 4 veckor i juli.</a:t>
            </a:r>
          </a:p>
          <a:p>
            <a:pPr marL="285750" lvl="0" indent="-285750">
              <a:lnSpc>
                <a:spcPct val="120000"/>
              </a:lnSpc>
              <a:spcAft>
                <a:spcPts val="1100"/>
              </a:spcAft>
              <a:buFontTx/>
              <a:buChar char="-"/>
              <a:tabLst>
                <a:tab pos="457200" algn="l"/>
              </a:tabLst>
            </a:pPr>
            <a:r>
              <a:rPr lang="sv-SE" sz="1600" dirty="0">
                <a:effectLst/>
                <a:ea typeface="Times New Roman" panose="02020603050405020304" pitchFamily="18" charset="0"/>
                <a:cs typeface="Times New Roman" panose="02020603050405020304" pitchFamily="18" charset="0"/>
              </a:rPr>
              <a:t>Närvaro 2 ggr/vecka obligatorisk även om man utövar andra idrotter.</a:t>
            </a:r>
          </a:p>
          <a:p>
            <a:pPr marL="285750" lvl="0" indent="-285750">
              <a:lnSpc>
                <a:spcPct val="120000"/>
              </a:lnSpc>
              <a:spcAft>
                <a:spcPts val="1100"/>
              </a:spcAft>
              <a:buFontTx/>
              <a:buChar char="-"/>
              <a:tabLst>
                <a:tab pos="457200" algn="l"/>
              </a:tabLst>
            </a:pPr>
            <a:r>
              <a:rPr lang="sv-SE" sz="1600" dirty="0">
                <a:effectLst/>
                <a:ea typeface="Times New Roman" panose="02020603050405020304" pitchFamily="18" charset="0"/>
                <a:cs typeface="Times New Roman" panose="02020603050405020304" pitchFamily="18" charset="0"/>
              </a:rPr>
              <a:t>Ansvarig tränare kan bevilja undantag från ovanstående i särskilda fall.</a:t>
            </a:r>
            <a:r>
              <a:rPr lang="sv-SE" sz="1600" dirty="0">
                <a:effectLst/>
              </a:rPr>
              <a:t> </a:t>
            </a:r>
            <a:endParaRPr lang="sv-SE" sz="1600" dirty="0">
              <a:cs typeface="Times New Roman" panose="02020603050405020304" pitchFamily="18" charset="0"/>
            </a:endParaRPr>
          </a:p>
          <a:p>
            <a:endParaRPr lang="sv-SE" sz="1600" dirty="0">
              <a:effectLst/>
              <a:ea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sv-SE" sz="1600" dirty="0">
                <a:effectLst/>
                <a:ea typeface="Times New Roman" panose="02020603050405020304" pitchFamily="18" charset="0"/>
                <a:cs typeface="Times New Roman" panose="02020603050405020304" pitchFamily="18" charset="0"/>
              </a:rPr>
              <a:t>Dokumenterade samtal med varje spelare ska ske 2 gånger/säsong. Syftet är att förstå spelarens ambition och kunna göra en IUP (individuell utvecklingsplan). Fortsätt också med spontana samtal med alla i syfte att skapa trygghet och förtroende.</a:t>
            </a:r>
            <a:r>
              <a:rPr lang="sv-SE" sz="1600" dirty="0">
                <a:effectLst/>
              </a:rPr>
              <a:t> </a:t>
            </a: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endParaRPr lang="sv-SE" sz="1600" dirty="0"/>
          </a:p>
        </p:txBody>
      </p:sp>
      <p:pic>
        <p:nvPicPr>
          <p:cNvPr id="6" name="Bildobjekt 5">
            <a:extLst>
              <a:ext uri="{FF2B5EF4-FFF2-40B4-BE49-F238E27FC236}">
                <a16:creationId xmlns:a16="http://schemas.microsoft.com/office/drawing/2014/main" id="{9F3893EB-0700-3D88-1501-198005BF0C26}"/>
              </a:ext>
            </a:extLst>
          </p:cNvPr>
          <p:cNvPicPr>
            <a:picLocks noChangeAspect="1"/>
          </p:cNvPicPr>
          <p:nvPr/>
        </p:nvPicPr>
        <p:blipFill>
          <a:blip r:embed="rId2"/>
          <a:stretch>
            <a:fillRect/>
          </a:stretch>
        </p:blipFill>
        <p:spPr>
          <a:xfrm>
            <a:off x="10819376" y="1071871"/>
            <a:ext cx="653774" cy="615317"/>
          </a:xfrm>
          <a:prstGeom prst="rect">
            <a:avLst/>
          </a:prstGeom>
        </p:spPr>
      </p:pic>
    </p:spTree>
    <p:extLst>
      <p:ext uri="{BB962C8B-B14F-4D97-AF65-F5344CB8AC3E}">
        <p14:creationId xmlns:p14="http://schemas.microsoft.com/office/powerpoint/2010/main" val="93247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07181-F220-CF0C-F941-3E8FF1D1F94F}"/>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62B73AD-4B83-B4AE-1C09-86502EA432A3}"/>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E8CED94E-CCB6-1C8C-BA9F-EF2B48A68B28}"/>
              </a:ext>
            </a:extLst>
          </p:cNvPr>
          <p:cNvSpPr>
            <a:spLocks noGrp="1"/>
          </p:cNvSpPr>
          <p:nvPr>
            <p:ph type="sldNum" sz="quarter" idx="12"/>
          </p:nvPr>
        </p:nvSpPr>
        <p:spPr/>
        <p:txBody>
          <a:bodyPr/>
          <a:lstStyle/>
          <a:p>
            <a:fld id="{6DDB0A55-353B-0141-AD40-F868C66FD585}" type="slidenum">
              <a:rPr lang="sv-SE" smtClean="0"/>
              <a:t>17</a:t>
            </a:fld>
            <a:endParaRPr lang="sv-SE"/>
          </a:p>
        </p:txBody>
      </p:sp>
      <p:sp>
        <p:nvSpPr>
          <p:cNvPr id="4" name="textruta 3">
            <a:extLst>
              <a:ext uri="{FF2B5EF4-FFF2-40B4-BE49-F238E27FC236}">
                <a16:creationId xmlns:a16="http://schemas.microsoft.com/office/drawing/2014/main" id="{0FB79D2A-9A3E-80D3-8EEF-DA82F1DA0317}"/>
              </a:ext>
            </a:extLst>
          </p:cNvPr>
          <p:cNvSpPr txBox="1"/>
          <p:nvPr/>
        </p:nvSpPr>
        <p:spPr>
          <a:xfrm>
            <a:off x="1182194" y="1071871"/>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6" name="textruta 5">
            <a:extLst>
              <a:ext uri="{FF2B5EF4-FFF2-40B4-BE49-F238E27FC236}">
                <a16:creationId xmlns:a16="http://schemas.microsoft.com/office/drawing/2014/main" id="{00D05D0B-FD95-66CA-F09A-6FCBCFF343B5}"/>
              </a:ext>
            </a:extLst>
          </p:cNvPr>
          <p:cNvSpPr txBox="1"/>
          <p:nvPr/>
        </p:nvSpPr>
        <p:spPr>
          <a:xfrm>
            <a:off x="684047" y="1713405"/>
            <a:ext cx="10823905" cy="5182829"/>
          </a:xfrm>
          <a:prstGeom prst="rect">
            <a:avLst/>
          </a:prstGeom>
          <a:noFill/>
        </p:spPr>
        <p:txBody>
          <a:bodyPr wrap="square" rtlCol="0">
            <a:spAutoFit/>
          </a:bodyPr>
          <a:lstStyle/>
          <a:p>
            <a:pPr marL="342900" lvl="0" indent="-342900">
              <a:spcAft>
                <a:spcPts val="1100"/>
              </a:spcAft>
              <a:buFont typeface="Wingdings" pitchFamily="2" charset="2"/>
              <a:buChar char=""/>
              <a:tabLst>
                <a:tab pos="457200" algn="l"/>
              </a:tabLst>
            </a:pPr>
            <a:r>
              <a:rPr lang="sv-SE" sz="1600" b="1" dirty="0">
                <a:effectLst/>
                <a:ea typeface="Times New Roman" panose="02020603050405020304" pitchFamily="18" charset="0"/>
                <a:cs typeface="Times New Roman" panose="02020603050405020304" pitchFamily="18" charset="0"/>
              </a:rPr>
              <a:t>Spelets fyra roller </a:t>
            </a:r>
            <a:r>
              <a:rPr lang="sv-SE" sz="1600" dirty="0">
                <a:effectLst/>
                <a:ea typeface="Times New Roman" panose="02020603050405020304" pitchFamily="18" charset="0"/>
                <a:cs typeface="Times New Roman" panose="02020603050405020304" pitchFamily="18" charset="0"/>
              </a:rPr>
              <a:t>– (spelförståelse &amp; speluppfattning) Anfall/försvar (fortsätt jobba med de olika rollerna) bygg på. (1-1, 2-1, 2-2, 3-2, 2-3, 3-3, 4-3, 3-4, 4-4, 5-5)</a:t>
            </a:r>
          </a:p>
          <a:p>
            <a:pPr marL="457200">
              <a:spcAft>
                <a:spcPts val="1100"/>
              </a:spcAft>
            </a:pPr>
            <a:r>
              <a:rPr lang="sv-SE" sz="1600" i="1" u="sng" dirty="0">
                <a:effectLst/>
                <a:ea typeface="Times New Roman" panose="02020603050405020304" pitchFamily="18" charset="0"/>
                <a:cs typeface="Times New Roman" panose="02020603050405020304" pitchFamily="18" charset="0"/>
              </a:rPr>
              <a:t>Repetition</a:t>
            </a:r>
            <a:r>
              <a:rPr lang="sv-SE" sz="1600" dirty="0">
                <a:effectLst/>
                <a:ea typeface="Times New Roman" panose="02020603050405020304" pitchFamily="18" charset="0"/>
                <a:cs typeface="Times New Roman" panose="02020603050405020304" pitchFamily="18" charset="0"/>
              </a:rPr>
              <a:t>: Skapa tid och yta; täcka puck, vara stark på puck. Krympa tid och yta: ligga nära, blad mot puck. Alltid; Retur och spela färdigt. </a:t>
            </a:r>
          </a:p>
          <a:p>
            <a:pPr marL="457200">
              <a:spcAft>
                <a:spcPts val="1100"/>
              </a:spcAft>
            </a:pPr>
            <a:r>
              <a:rPr lang="sv-SE" sz="1600" i="1" u="sng" dirty="0">
                <a:effectLst/>
                <a:ea typeface="Times New Roman" panose="02020603050405020304" pitchFamily="18" charset="0"/>
                <a:cs typeface="Times New Roman" panose="02020603050405020304" pitchFamily="18" charset="0"/>
              </a:rPr>
              <a:t>Fortsätta med</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Skapa tid och yta; Avlastning, trianglar, bredd och djup. Minska tid och yta; Press, sortering - 1:a, 2:a &amp; 3:a. Gap </a:t>
            </a:r>
            <a:r>
              <a:rPr lang="sv-SE" sz="1600" dirty="0" err="1">
                <a:effectLst/>
                <a:ea typeface="Times New Roman" panose="02020603050405020304" pitchFamily="18" charset="0"/>
                <a:cs typeface="Times New Roman" panose="02020603050405020304" pitchFamily="18" charset="0"/>
              </a:rPr>
              <a:t>control</a:t>
            </a:r>
            <a:r>
              <a:rPr lang="sv-SE" sz="1600" dirty="0">
                <a:effectLst/>
                <a:ea typeface="Times New Roman" panose="02020603050405020304" pitchFamily="18" charset="0"/>
                <a:cs typeface="Times New Roman" panose="02020603050405020304" pitchFamily="18" charset="0"/>
              </a:rPr>
              <a:t> - ligga nära och "rätt" sida.</a:t>
            </a:r>
          </a:p>
          <a:p>
            <a:pPr marL="457200">
              <a:lnSpc>
                <a:spcPct val="120000"/>
              </a:lnSpc>
              <a:spcAft>
                <a:spcPts val="1100"/>
              </a:spcAft>
            </a:pPr>
            <a:r>
              <a:rPr lang="sv-SE" sz="1600" i="1" u="sng" dirty="0">
                <a:effectLst/>
                <a:ea typeface="Times New Roman" panose="02020603050405020304" pitchFamily="18" charset="0"/>
                <a:cs typeface="Times New Roman" panose="02020603050405020304" pitchFamily="18" charset="0"/>
              </a:rPr>
              <a:t>Fortsätta med i anfallsspel</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Spelet runt mål; </a:t>
            </a:r>
            <a:r>
              <a:rPr lang="sv-SE" sz="1600" dirty="0" err="1">
                <a:effectLst/>
                <a:ea typeface="Times New Roman" panose="02020603050405020304" pitchFamily="18" charset="0"/>
                <a:cs typeface="Times New Roman" panose="02020603050405020304" pitchFamily="18" charset="0"/>
              </a:rPr>
              <a:t>skymmare</a:t>
            </a:r>
            <a:r>
              <a:rPr lang="sv-SE" sz="1600" dirty="0">
                <a:effectLst/>
                <a:ea typeface="Times New Roman" panose="02020603050405020304" pitchFamily="18" charset="0"/>
                <a:cs typeface="Times New Roman" panose="02020603050405020304" pitchFamily="18" charset="0"/>
              </a:rPr>
              <a:t>, returytor. </a:t>
            </a:r>
            <a:r>
              <a:rPr lang="sv-SE" sz="1600" i="1" u="sng" dirty="0">
                <a:effectLst/>
                <a:ea typeface="Times New Roman" panose="02020603050405020304" pitchFamily="18" charset="0"/>
                <a:cs typeface="Times New Roman" panose="02020603050405020304" pitchFamily="18" charset="0"/>
              </a:rPr>
              <a:t>Fortsätta med i försvarsspel:</a:t>
            </a:r>
            <a:r>
              <a:rPr lang="sv-SE" sz="1600" dirty="0">
                <a:effectLst/>
                <a:ea typeface="Times New Roman" panose="02020603050405020304" pitchFamily="18" charset="0"/>
                <a:cs typeface="Times New Roman" panose="02020603050405020304" pitchFamily="18" charset="0"/>
              </a:rPr>
              <a:t> Spelet runt mål; blocka skott, rätt sida - vinna insida, ta bort klubbor.</a:t>
            </a:r>
          </a:p>
          <a:p>
            <a:pPr marL="457200">
              <a:spcAft>
                <a:spcPts val="1100"/>
              </a:spcAft>
            </a:pPr>
            <a:r>
              <a:rPr lang="sv-SE" sz="1600" i="1" u="sng" dirty="0">
                <a:ea typeface="Times New Roman" panose="02020603050405020304" pitchFamily="18" charset="0"/>
                <a:cs typeface="Times New Roman" panose="02020603050405020304" pitchFamily="18" charset="0"/>
              </a:rPr>
              <a:t>Fortsätta med</a:t>
            </a:r>
            <a:r>
              <a:rPr lang="sv-SE" sz="1600" b="1" u="sng" dirty="0">
                <a:effectLst/>
                <a:ea typeface="Times New Roman" panose="02020603050405020304" pitchFamily="18" charset="0"/>
                <a:cs typeface="Times New Roman" panose="02020603050405020304" pitchFamily="18" charset="0"/>
              </a:rPr>
              <a:t>:</a:t>
            </a:r>
            <a:r>
              <a:rPr lang="sv-SE" sz="1600" u="sng" dirty="0">
                <a:effectLst/>
                <a:ea typeface="Times New Roman" panose="02020603050405020304" pitchFamily="18" charset="0"/>
                <a:cs typeface="Times New Roman" panose="02020603050405020304" pitchFamily="18" charset="0"/>
              </a:rPr>
              <a:t>  </a:t>
            </a:r>
            <a:r>
              <a:rPr lang="sv-SE" sz="1600" i="1" u="sng" dirty="0">
                <a:effectLst/>
                <a:ea typeface="Times New Roman" panose="02020603050405020304" pitchFamily="18" charset="0"/>
                <a:cs typeface="Times New Roman" panose="02020603050405020304" pitchFamily="18" charset="0"/>
              </a:rPr>
              <a:t>Spelmoment anfallsspel</a:t>
            </a:r>
            <a:r>
              <a:rPr lang="sv-SE" sz="1600" dirty="0">
                <a:effectLst/>
                <a:ea typeface="Times New Roman" panose="02020603050405020304" pitchFamily="18" charset="0"/>
                <a:cs typeface="Times New Roman" panose="02020603050405020304" pitchFamily="18" charset="0"/>
              </a:rPr>
              <a:t>; spelvändningar, </a:t>
            </a:r>
            <a:r>
              <a:rPr lang="sv-SE" sz="1600" dirty="0" err="1">
                <a:effectLst/>
                <a:ea typeface="Times New Roman" panose="02020603050405020304" pitchFamily="18" charset="0"/>
                <a:cs typeface="Times New Roman" panose="02020603050405020304" pitchFamily="18" charset="0"/>
              </a:rPr>
              <a:t>urspel</a:t>
            </a:r>
            <a:r>
              <a:rPr lang="sv-SE" sz="1600" dirty="0">
                <a:effectLst/>
                <a:ea typeface="Times New Roman" panose="02020603050405020304" pitchFamily="18" charset="0"/>
                <a:cs typeface="Times New Roman" panose="02020603050405020304" pitchFamily="18" charset="0"/>
              </a:rPr>
              <a:t> &amp; ingångar; 3 korridorer, spelbarhet</a:t>
            </a:r>
            <a:r>
              <a:rPr lang="sv-SE" sz="1600" i="1" dirty="0">
                <a:effectLst/>
                <a:ea typeface="Times New Roman" panose="02020603050405020304" pitchFamily="18" charset="0"/>
                <a:cs typeface="Times New Roman" panose="02020603050405020304" pitchFamily="18" charset="0"/>
              </a:rPr>
              <a:t>. </a:t>
            </a:r>
            <a:r>
              <a:rPr lang="sv-SE" sz="1600" dirty="0">
                <a:effectLst/>
                <a:ea typeface="Times New Roman" panose="02020603050405020304" pitchFamily="18" charset="0"/>
                <a:cs typeface="Times New Roman" panose="02020603050405020304" pitchFamily="18" charset="0"/>
              </a:rPr>
              <a:t>Offensiv zon; vinna insida, hög 3:a, spelbarhet, aktiva backar. </a:t>
            </a:r>
          </a:p>
          <a:p>
            <a:pPr marL="457200">
              <a:spcAft>
                <a:spcPts val="1100"/>
              </a:spcAft>
            </a:pPr>
            <a:r>
              <a:rPr lang="sv-SE" sz="1600" i="1" u="sng" dirty="0">
                <a:effectLst/>
                <a:ea typeface="Times New Roman" panose="02020603050405020304" pitchFamily="18" charset="0"/>
                <a:cs typeface="Times New Roman" panose="02020603050405020304" pitchFamily="18" charset="0"/>
              </a:rPr>
              <a:t>Spelmoment försvarsspel</a:t>
            </a:r>
            <a:r>
              <a:rPr lang="sv-SE" sz="1600" dirty="0">
                <a:effectLst/>
                <a:ea typeface="Times New Roman" panose="02020603050405020304" pitchFamily="18" charset="0"/>
                <a:cs typeface="Times New Roman" panose="02020603050405020304" pitchFamily="18" charset="0"/>
              </a:rPr>
              <a:t>; </a:t>
            </a:r>
            <a:r>
              <a:rPr lang="sv-SE" sz="1600" dirty="0" err="1">
                <a:effectLst/>
                <a:ea typeface="Times New Roman" panose="02020603050405020304" pitchFamily="18" charset="0"/>
                <a:cs typeface="Times New Roman" panose="02020603050405020304" pitchFamily="18" charset="0"/>
              </a:rPr>
              <a:t>presspel</a:t>
            </a:r>
            <a:r>
              <a:rPr lang="sv-SE" sz="1600" dirty="0">
                <a:effectLst/>
                <a:ea typeface="Times New Roman" panose="02020603050405020304" pitchFamily="18" charset="0"/>
                <a:cs typeface="Times New Roman" panose="02020603050405020304" pitchFamily="18" charset="0"/>
              </a:rPr>
              <a:t> - 1:a, 2:a &amp; 3:a, hemgång, </a:t>
            </a:r>
            <a:r>
              <a:rPr lang="sv-SE" sz="1600" dirty="0" err="1">
                <a:effectLst/>
                <a:ea typeface="Times New Roman" panose="02020603050405020304" pitchFamily="18" charset="0"/>
                <a:cs typeface="Times New Roman" panose="02020603050405020304" pitchFamily="18" charset="0"/>
              </a:rPr>
              <a:t>backcheck</a:t>
            </a:r>
            <a:r>
              <a:rPr lang="sv-SE" sz="1600" dirty="0">
                <a:ea typeface="Times New Roman" panose="02020603050405020304" pitchFamily="18" charset="0"/>
                <a:cs typeface="Times New Roman" panose="02020603050405020304" pitchFamily="18" charset="0"/>
              </a:rPr>
              <a:t>. D</a:t>
            </a:r>
            <a:r>
              <a:rPr lang="sv-SE" sz="1600" dirty="0">
                <a:effectLst/>
                <a:ea typeface="Times New Roman" panose="02020603050405020304" pitchFamily="18" charset="0"/>
                <a:cs typeface="Times New Roman" panose="02020603050405020304" pitchFamily="18" charset="0"/>
              </a:rPr>
              <a:t>efensiv zon; </a:t>
            </a:r>
            <a:r>
              <a:rPr lang="sv-SE" sz="1600" dirty="0" err="1">
                <a:effectLst/>
                <a:ea typeface="Times New Roman" panose="02020603050405020304" pitchFamily="18" charset="0"/>
                <a:cs typeface="Times New Roman" panose="02020603050405020304" pitchFamily="18" charset="0"/>
              </a:rPr>
              <a:t>urspel</a:t>
            </a:r>
            <a:r>
              <a:rPr lang="sv-SE" sz="1600" dirty="0">
                <a:effectLst/>
                <a:ea typeface="Times New Roman" panose="02020603050405020304" pitchFamily="18" charset="0"/>
                <a:cs typeface="Times New Roman" panose="02020603050405020304" pitchFamily="18" charset="0"/>
              </a:rPr>
              <a:t>,  boxa ut - vinna insida. Över och underläge i olika numerär. </a:t>
            </a:r>
          </a:p>
          <a:p>
            <a:pPr marL="457200">
              <a:spcAft>
                <a:spcPts val="1100"/>
              </a:spcAft>
            </a:pPr>
            <a:endParaRPr lang="sv-SE" sz="1600" dirty="0">
              <a:effectLst/>
              <a:ea typeface="Times New Roman" panose="02020603050405020304" pitchFamily="18" charset="0"/>
              <a:cs typeface="Times New Roman" panose="02020603050405020304" pitchFamily="18" charset="0"/>
            </a:endParaRPr>
          </a:p>
          <a:p>
            <a:pPr marL="457200">
              <a:spcAft>
                <a:spcPts val="1100"/>
              </a:spcAft>
            </a:pP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p>
        </p:txBody>
      </p:sp>
      <p:sp>
        <p:nvSpPr>
          <p:cNvPr id="7" name="Bildruta 6">
            <a:extLst>
              <a:ext uri="{FF2B5EF4-FFF2-40B4-BE49-F238E27FC236}">
                <a16:creationId xmlns:a16="http://schemas.microsoft.com/office/drawing/2014/main" id="{0B65C995-4E65-BDF5-59F9-87429E6038F1}"/>
              </a:ext>
            </a:extLst>
          </p:cNvPr>
          <p:cNvSpPr/>
          <p:nvPr/>
        </p:nvSpPr>
        <p:spPr>
          <a:xfrm>
            <a:off x="542866" y="876300"/>
            <a:ext cx="11086509" cy="553575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5" name="Bildobjekt 4">
            <a:extLst>
              <a:ext uri="{FF2B5EF4-FFF2-40B4-BE49-F238E27FC236}">
                <a16:creationId xmlns:a16="http://schemas.microsoft.com/office/drawing/2014/main" id="{B4B34630-92B3-CEF0-E702-3D3ABE3B4C5D}"/>
              </a:ext>
            </a:extLst>
          </p:cNvPr>
          <p:cNvPicPr>
            <a:picLocks noChangeAspect="1"/>
          </p:cNvPicPr>
          <p:nvPr/>
        </p:nvPicPr>
        <p:blipFill>
          <a:blip r:embed="rId2"/>
          <a:stretch>
            <a:fillRect/>
          </a:stretch>
        </p:blipFill>
        <p:spPr>
          <a:xfrm>
            <a:off x="10819376" y="1014912"/>
            <a:ext cx="653774" cy="615317"/>
          </a:xfrm>
          <a:prstGeom prst="rect">
            <a:avLst/>
          </a:prstGeom>
        </p:spPr>
      </p:pic>
    </p:spTree>
    <p:extLst>
      <p:ext uri="{BB962C8B-B14F-4D97-AF65-F5344CB8AC3E}">
        <p14:creationId xmlns:p14="http://schemas.microsoft.com/office/powerpoint/2010/main" val="22687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4A94-26B6-328C-A52C-279DC6BEC596}"/>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2DBF96C-8DFF-CE7D-A48F-B7AB2FAB2AA4}"/>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DF326EC7-B7A2-5377-FDF5-6E590EAC7193}"/>
              </a:ext>
            </a:extLst>
          </p:cNvPr>
          <p:cNvSpPr>
            <a:spLocks noGrp="1"/>
          </p:cNvSpPr>
          <p:nvPr>
            <p:ph type="sldNum" sz="quarter" idx="12"/>
          </p:nvPr>
        </p:nvSpPr>
        <p:spPr/>
        <p:txBody>
          <a:bodyPr/>
          <a:lstStyle/>
          <a:p>
            <a:fld id="{6DDB0A55-353B-0141-AD40-F868C66FD585}" type="slidenum">
              <a:rPr lang="sv-SE" smtClean="0"/>
              <a:t>18</a:t>
            </a:fld>
            <a:endParaRPr lang="sv-SE"/>
          </a:p>
        </p:txBody>
      </p:sp>
      <p:sp>
        <p:nvSpPr>
          <p:cNvPr id="4" name="Bildruta 3">
            <a:extLst>
              <a:ext uri="{FF2B5EF4-FFF2-40B4-BE49-F238E27FC236}">
                <a16:creationId xmlns:a16="http://schemas.microsoft.com/office/drawing/2014/main" id="{FEEF893A-3571-F580-95D9-905BF5CE5AF8}"/>
              </a:ext>
            </a:extLst>
          </p:cNvPr>
          <p:cNvSpPr/>
          <p:nvPr/>
        </p:nvSpPr>
        <p:spPr>
          <a:xfrm>
            <a:off x="542866" y="876300"/>
            <a:ext cx="11086509" cy="542924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2BB34C82-922B-C745-F266-40C986538BAC}"/>
              </a:ext>
            </a:extLst>
          </p:cNvPr>
          <p:cNvSpPr txBox="1"/>
          <p:nvPr/>
        </p:nvSpPr>
        <p:spPr>
          <a:xfrm>
            <a:off x="1200855" y="1243321"/>
            <a:ext cx="843501" cy="646331"/>
          </a:xfrm>
          <a:prstGeom prst="rect">
            <a:avLst/>
          </a:prstGeom>
          <a:noFill/>
        </p:spPr>
        <p:txBody>
          <a:bodyPr wrap="none" rtlCol="0">
            <a:spAutoFit/>
          </a:bodyPr>
          <a:lstStyle/>
          <a:p>
            <a:r>
              <a:rPr lang="sv-SE" b="1" u="sng" dirty="0">
                <a:ea typeface="Times New Roman" panose="02020603050405020304" pitchFamily="18" charset="0"/>
                <a:cs typeface="Times New Roman" panose="02020603050405020304" pitchFamily="18" charset="0"/>
              </a:rPr>
              <a:t>Match</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6" name="textruta 5">
            <a:extLst>
              <a:ext uri="{FF2B5EF4-FFF2-40B4-BE49-F238E27FC236}">
                <a16:creationId xmlns:a16="http://schemas.microsoft.com/office/drawing/2014/main" id="{E381FF71-A8AE-045E-25FB-0D15B644EDB4}"/>
              </a:ext>
            </a:extLst>
          </p:cNvPr>
          <p:cNvSpPr txBox="1"/>
          <p:nvPr/>
        </p:nvSpPr>
        <p:spPr>
          <a:xfrm>
            <a:off x="933451" y="1828800"/>
            <a:ext cx="9554158" cy="1831655"/>
          </a:xfrm>
          <a:prstGeom prst="rect">
            <a:avLst/>
          </a:prstGeom>
          <a:solidFill>
            <a:schemeClr val="bg1"/>
          </a:solid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Seriespel i förbundsserie i Uppland. Seriespel i annat distrikt än Uppland görs i samråd med ungdomsansvarig.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Alla spelar lika mycket sett över hela säsongen förutsatt att spelaren tränar regelbundet.</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Alla spelar lika mycket och ingen matchning får ske innan U16</a:t>
            </a:r>
            <a:br>
              <a:rPr lang="sv-SE" sz="1600" dirty="0">
                <a:effectLst/>
                <a:ea typeface="Times New Roman" panose="02020603050405020304" pitchFamily="18" charset="0"/>
                <a:cs typeface="Times New Roman" panose="02020603050405020304" pitchFamily="18" charset="0"/>
              </a:rPr>
            </a:br>
            <a:endParaRPr lang="sv-SE" sz="1600" dirty="0"/>
          </a:p>
        </p:txBody>
      </p:sp>
      <p:pic>
        <p:nvPicPr>
          <p:cNvPr id="7" name="Bildobjekt 6">
            <a:extLst>
              <a:ext uri="{FF2B5EF4-FFF2-40B4-BE49-F238E27FC236}">
                <a16:creationId xmlns:a16="http://schemas.microsoft.com/office/drawing/2014/main" id="{451D0CF9-9C29-03D8-58F1-714879FF140D}"/>
              </a:ext>
            </a:extLst>
          </p:cNvPr>
          <p:cNvPicPr>
            <a:picLocks noChangeAspect="1"/>
          </p:cNvPicPr>
          <p:nvPr/>
        </p:nvPicPr>
        <p:blipFill>
          <a:blip r:embed="rId2"/>
          <a:stretch>
            <a:fillRect/>
          </a:stretch>
        </p:blipFill>
        <p:spPr>
          <a:xfrm>
            <a:off x="10819376" y="995082"/>
            <a:ext cx="653774" cy="615317"/>
          </a:xfrm>
          <a:prstGeom prst="rect">
            <a:avLst/>
          </a:prstGeom>
        </p:spPr>
      </p:pic>
    </p:spTree>
    <p:extLst>
      <p:ext uri="{BB962C8B-B14F-4D97-AF65-F5344CB8AC3E}">
        <p14:creationId xmlns:p14="http://schemas.microsoft.com/office/powerpoint/2010/main" val="226330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FBCA-9B11-0F02-F52E-216A90263CF9}"/>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2C2060D6-70FB-B732-B08F-7C25FB5313AE}"/>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74A18BFB-029A-DE2F-629D-B855A3E50D4C}"/>
              </a:ext>
            </a:extLst>
          </p:cNvPr>
          <p:cNvSpPr>
            <a:spLocks noGrp="1"/>
          </p:cNvSpPr>
          <p:nvPr>
            <p:ph type="sldNum" sz="quarter" idx="12"/>
          </p:nvPr>
        </p:nvSpPr>
        <p:spPr/>
        <p:txBody>
          <a:bodyPr/>
          <a:lstStyle/>
          <a:p>
            <a:fld id="{6DDB0A55-353B-0141-AD40-F868C66FD585}" type="slidenum">
              <a:rPr lang="sv-SE" smtClean="0"/>
              <a:t>2</a:t>
            </a:fld>
            <a:endParaRPr lang="sv-SE"/>
          </a:p>
        </p:txBody>
      </p:sp>
      <p:pic>
        <p:nvPicPr>
          <p:cNvPr id="4" name="Bildobjekt 3">
            <a:extLst>
              <a:ext uri="{FF2B5EF4-FFF2-40B4-BE49-F238E27FC236}">
                <a16:creationId xmlns:a16="http://schemas.microsoft.com/office/drawing/2014/main" id="{3D00E0F8-5F99-542E-8DFD-AF88FB506E22}"/>
              </a:ext>
            </a:extLst>
          </p:cNvPr>
          <p:cNvPicPr>
            <a:picLocks noChangeAspect="1"/>
          </p:cNvPicPr>
          <p:nvPr/>
        </p:nvPicPr>
        <p:blipFill>
          <a:blip r:embed="rId2"/>
          <a:stretch>
            <a:fillRect/>
          </a:stretch>
        </p:blipFill>
        <p:spPr>
          <a:xfrm>
            <a:off x="10167526" y="5018852"/>
            <a:ext cx="1303700" cy="1227012"/>
          </a:xfrm>
          <a:prstGeom prst="rect">
            <a:avLst/>
          </a:prstGeom>
        </p:spPr>
      </p:pic>
      <p:sp>
        <p:nvSpPr>
          <p:cNvPr id="5" name="textruta 4">
            <a:extLst>
              <a:ext uri="{FF2B5EF4-FFF2-40B4-BE49-F238E27FC236}">
                <a16:creationId xmlns:a16="http://schemas.microsoft.com/office/drawing/2014/main" id="{A41CA1FB-5301-36F1-E898-8EF247AADE2B}"/>
              </a:ext>
            </a:extLst>
          </p:cNvPr>
          <p:cNvSpPr txBox="1"/>
          <p:nvPr/>
        </p:nvSpPr>
        <p:spPr>
          <a:xfrm>
            <a:off x="1737781" y="681037"/>
            <a:ext cx="7331574" cy="6090898"/>
          </a:xfrm>
          <a:prstGeom prst="rect">
            <a:avLst/>
          </a:prstGeom>
          <a:noFill/>
        </p:spPr>
        <p:txBody>
          <a:bodyPr wrap="square" rtlCol="0">
            <a:spAutoFit/>
          </a:bodyPr>
          <a:lstStyle/>
          <a:p>
            <a:pPr algn="ctr">
              <a:lnSpc>
                <a:spcPct val="120000"/>
              </a:lnSpc>
              <a:spcAft>
                <a:spcPts val="1100"/>
              </a:spcAft>
            </a:pPr>
            <a:r>
              <a:rPr lang="sv-SE" sz="2800" b="1" dirty="0">
                <a:effectLst/>
                <a:latin typeface="+mj-lt"/>
                <a:ea typeface="Times New Roman" panose="02020603050405020304" pitchFamily="18" charset="0"/>
                <a:cs typeface="Times New Roman" panose="02020603050405020304" pitchFamily="18" charset="0"/>
              </a:rPr>
              <a:t>STOLTHET FÖR ESK HOCKEY</a:t>
            </a:r>
            <a:endParaRPr lang="sv-SE" sz="2800" dirty="0">
              <a:effectLst/>
              <a:latin typeface="+mj-lt"/>
              <a:ea typeface="Times New Roman" panose="02020603050405020304" pitchFamily="18" charset="0"/>
              <a:cs typeface="Times New Roman" panose="02020603050405020304" pitchFamily="18" charset="0"/>
            </a:endParaRPr>
          </a:p>
          <a:p>
            <a:pPr>
              <a:lnSpc>
                <a:spcPct val="120000"/>
              </a:lnSpc>
              <a:spcAft>
                <a:spcPts val="1100"/>
              </a:spcAft>
            </a:pPr>
            <a:r>
              <a:rPr lang="sv-SE" sz="1800" dirty="0">
                <a:effectLst/>
                <a:ea typeface="Times New Roman" panose="02020603050405020304" pitchFamily="18" charset="0"/>
                <a:cs typeface="Times New Roman" panose="02020603050405020304" pitchFamily="18" charset="0"/>
              </a:rPr>
              <a:t>Stolthet och ödmjukhet bär vi alltid med oss. Vi respekterar alla människor både på och utanför isen. Vi är alltid goda ambassadörer för oss själva och för andra.</a:t>
            </a:r>
          </a:p>
          <a:p>
            <a:pPr algn="ctr">
              <a:lnSpc>
                <a:spcPct val="120000"/>
              </a:lnSpc>
              <a:spcAft>
                <a:spcPts val="1100"/>
              </a:spcAft>
            </a:pPr>
            <a:r>
              <a:rPr lang="sv-SE" sz="2800" b="1" dirty="0">
                <a:effectLst/>
                <a:latin typeface="+mj-lt"/>
                <a:ea typeface="Times New Roman" panose="02020603050405020304" pitchFamily="18" charset="0"/>
                <a:cs typeface="Times New Roman" panose="02020603050405020304" pitchFamily="18" charset="0"/>
              </a:rPr>
              <a:t>GLÄDJE TILLSAMMANS</a:t>
            </a:r>
            <a:endParaRPr lang="sv-SE" sz="2800" dirty="0">
              <a:effectLst/>
              <a:latin typeface="+mj-lt"/>
              <a:ea typeface="Times New Roman" panose="02020603050405020304" pitchFamily="18" charset="0"/>
              <a:cs typeface="Times New Roman" panose="02020603050405020304" pitchFamily="18" charset="0"/>
            </a:endParaRPr>
          </a:p>
          <a:p>
            <a:pPr>
              <a:lnSpc>
                <a:spcPct val="120000"/>
              </a:lnSpc>
              <a:spcAft>
                <a:spcPts val="1100"/>
              </a:spcAft>
            </a:pPr>
            <a:r>
              <a:rPr lang="sv-SE" sz="1800" dirty="0">
                <a:effectLst/>
                <a:ea typeface="Times New Roman" panose="02020603050405020304" pitchFamily="18" charset="0"/>
                <a:cs typeface="Times New Roman" panose="02020603050405020304" pitchFamily="18" charset="0"/>
              </a:rPr>
              <a:t>Glädjen att få växa upp och utvecklas tillsammans är kärnan i vår förening. På isen visar vi glädje genom att vara positiva, berömma, bygga och hjälpa varandra.</a:t>
            </a:r>
            <a:br>
              <a:rPr lang="sv-SE" sz="1800" dirty="0">
                <a:effectLst/>
                <a:ea typeface="Times New Roman" panose="02020603050405020304" pitchFamily="18" charset="0"/>
                <a:cs typeface="Times New Roman" panose="02020603050405020304" pitchFamily="18" charset="0"/>
              </a:rPr>
            </a:br>
            <a:r>
              <a:rPr lang="sv-SE" sz="1800" dirty="0">
                <a:effectLst/>
                <a:ea typeface="Times New Roman" panose="02020603050405020304" pitchFamily="18" charset="0"/>
                <a:cs typeface="Times New Roman" panose="02020603050405020304" pitchFamily="18" charset="0"/>
              </a:rPr>
              <a:t>Glädje är att få tillhöra en positiv gemenskap som skapar vinnande känslor.</a:t>
            </a:r>
          </a:p>
          <a:p>
            <a:pPr algn="ctr">
              <a:lnSpc>
                <a:spcPct val="120000"/>
              </a:lnSpc>
              <a:spcAft>
                <a:spcPts val="1100"/>
              </a:spcAft>
            </a:pPr>
            <a:r>
              <a:rPr lang="sv-SE" sz="2800" b="1" dirty="0">
                <a:effectLst/>
                <a:latin typeface="+mj-lt"/>
                <a:ea typeface="Times New Roman" panose="02020603050405020304" pitchFamily="18" charset="0"/>
                <a:cs typeface="Times New Roman" panose="02020603050405020304" pitchFamily="18" charset="0"/>
              </a:rPr>
              <a:t>VI GÖR DET TILLSAMMANS (Vision)</a:t>
            </a:r>
            <a:endParaRPr lang="sv-SE" sz="2800" dirty="0">
              <a:effectLst/>
              <a:latin typeface="+mj-lt"/>
              <a:ea typeface="Times New Roman" panose="02020603050405020304" pitchFamily="18" charset="0"/>
              <a:cs typeface="Times New Roman" panose="02020603050405020304" pitchFamily="18" charset="0"/>
            </a:endParaRPr>
          </a:p>
          <a:p>
            <a:pPr>
              <a:lnSpc>
                <a:spcPct val="120000"/>
              </a:lnSpc>
              <a:spcAft>
                <a:spcPts val="1100"/>
              </a:spcAft>
            </a:pPr>
            <a:r>
              <a:rPr lang="sv-SE" sz="1800" dirty="0">
                <a:effectLst/>
                <a:ea typeface="Times New Roman" panose="02020603050405020304" pitchFamily="18" charset="0"/>
                <a:cs typeface="Times New Roman" panose="02020603050405020304" pitchFamily="18" charset="0"/>
              </a:rPr>
              <a:t>ESK Hockey Ungdom vill få fler barn och ungdomar att spela ishockey.</a:t>
            </a:r>
            <a:br>
              <a:rPr lang="sv-SE" sz="1800" dirty="0">
                <a:effectLst/>
                <a:ea typeface="Times New Roman" panose="02020603050405020304" pitchFamily="18" charset="0"/>
                <a:cs typeface="Times New Roman" panose="02020603050405020304" pitchFamily="18" charset="0"/>
              </a:rPr>
            </a:br>
            <a:r>
              <a:rPr lang="sv-SE" sz="1800" dirty="0">
                <a:effectLst/>
                <a:ea typeface="Times New Roman" panose="02020603050405020304" pitchFamily="18" charset="0"/>
                <a:cs typeface="Times New Roman" panose="02020603050405020304" pitchFamily="18" charset="0"/>
              </a:rPr>
              <a:t>ESK Hockey Ungdom vill också fostra goda medmänniskor</a:t>
            </a:r>
          </a:p>
          <a:p>
            <a:endParaRPr lang="sv-SE" dirty="0"/>
          </a:p>
        </p:txBody>
      </p:sp>
    </p:spTree>
    <p:extLst>
      <p:ext uri="{BB962C8B-B14F-4D97-AF65-F5344CB8AC3E}">
        <p14:creationId xmlns:p14="http://schemas.microsoft.com/office/powerpoint/2010/main" val="175626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616E-C61A-DB2C-8496-4175F9EAA6F6}"/>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6E5DEF3-9CC3-808D-5E9B-549A7A9E0D34}"/>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4DED9636-FECE-4856-2D33-E4361D8C221C}"/>
              </a:ext>
            </a:extLst>
          </p:cNvPr>
          <p:cNvSpPr>
            <a:spLocks noGrp="1"/>
          </p:cNvSpPr>
          <p:nvPr>
            <p:ph type="sldNum" sz="quarter" idx="12"/>
          </p:nvPr>
        </p:nvSpPr>
        <p:spPr/>
        <p:txBody>
          <a:bodyPr/>
          <a:lstStyle/>
          <a:p>
            <a:fld id="{6DDB0A55-353B-0141-AD40-F868C66FD585}" type="slidenum">
              <a:rPr lang="sv-SE" smtClean="0"/>
              <a:t>3</a:t>
            </a:fld>
            <a:endParaRPr lang="sv-SE"/>
          </a:p>
        </p:txBody>
      </p:sp>
      <p:pic>
        <p:nvPicPr>
          <p:cNvPr id="4" name="Bildobjekt 3">
            <a:extLst>
              <a:ext uri="{FF2B5EF4-FFF2-40B4-BE49-F238E27FC236}">
                <a16:creationId xmlns:a16="http://schemas.microsoft.com/office/drawing/2014/main" id="{CF3BE589-259B-0626-A48A-0C9552654A89}"/>
              </a:ext>
            </a:extLst>
          </p:cNvPr>
          <p:cNvPicPr>
            <a:picLocks noChangeAspect="1"/>
          </p:cNvPicPr>
          <p:nvPr/>
        </p:nvPicPr>
        <p:blipFill>
          <a:blip r:embed="rId2"/>
          <a:stretch>
            <a:fillRect/>
          </a:stretch>
        </p:blipFill>
        <p:spPr>
          <a:xfrm>
            <a:off x="10167526" y="5018852"/>
            <a:ext cx="1303700" cy="1227012"/>
          </a:xfrm>
          <a:prstGeom prst="rect">
            <a:avLst/>
          </a:prstGeom>
        </p:spPr>
      </p:pic>
      <p:sp>
        <p:nvSpPr>
          <p:cNvPr id="6" name="textruta 5">
            <a:extLst>
              <a:ext uri="{FF2B5EF4-FFF2-40B4-BE49-F238E27FC236}">
                <a16:creationId xmlns:a16="http://schemas.microsoft.com/office/drawing/2014/main" id="{62BAACC6-3066-EEF1-F6FE-D102C0C088F3}"/>
              </a:ext>
            </a:extLst>
          </p:cNvPr>
          <p:cNvSpPr txBox="1"/>
          <p:nvPr/>
        </p:nvSpPr>
        <p:spPr>
          <a:xfrm>
            <a:off x="1231294" y="904971"/>
            <a:ext cx="8501669" cy="5966249"/>
          </a:xfrm>
          <a:prstGeom prst="rect">
            <a:avLst/>
          </a:prstGeom>
          <a:noFill/>
        </p:spPr>
        <p:txBody>
          <a:bodyPr wrap="square" rtlCol="0">
            <a:spAutoFit/>
          </a:bodyPr>
          <a:lstStyle/>
          <a:p>
            <a:pPr algn="ctr">
              <a:lnSpc>
                <a:spcPct val="120000"/>
              </a:lnSpc>
              <a:spcAft>
                <a:spcPts val="1100"/>
              </a:spcAft>
            </a:pPr>
            <a:r>
              <a:rPr lang="sv-SE" sz="2800" b="1" dirty="0">
                <a:effectLst/>
                <a:latin typeface="+mj-lt"/>
                <a:ea typeface="Times New Roman" panose="02020603050405020304" pitchFamily="18" charset="0"/>
                <a:cs typeface="Times New Roman" panose="02020603050405020304" pitchFamily="18" charset="0"/>
              </a:rPr>
              <a:t>Följande gäller alla lag</a:t>
            </a:r>
            <a:endParaRPr lang="sv-SE" sz="2800" dirty="0">
              <a:effectLst/>
              <a:latin typeface="+mj-l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Det hålls två föräldramöten per säsong (höst och vår).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Huvudtränare tillsammans med övriga ledare ansvarar för att göra en säsongsplanering. (planering – genomförande – utvärdering)</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Ansvarig tränare tillsammans med lagledningen planerar och kallar till föräldramöten.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Ledare håller kortare info-möten med föräldrar (10min) varje månad, alternativt skickar ut en kortare text kring vad vi arbetat med senaste månaden samt vad vi ska arbeta med kommande period.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Målvakterna deltar i föreningens gemensamma målvaktsträning.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Alla spelar lika mycket och ingen matchning eller toppning får ske innan U16.</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Vi tar ansvar för att hjälpa varje individ att utvecklas utifrån sina egna förutsättningar, behov och kunskapsnivå.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Vi uppmuntrar till multiidrottande men vi strävar mot så hög träningsnärvaro som möjligt. </a:t>
            </a:r>
          </a:p>
          <a:p>
            <a:endParaRPr lang="sv-SE" sz="1600" dirty="0"/>
          </a:p>
        </p:txBody>
      </p:sp>
    </p:spTree>
    <p:extLst>
      <p:ext uri="{BB962C8B-B14F-4D97-AF65-F5344CB8AC3E}">
        <p14:creationId xmlns:p14="http://schemas.microsoft.com/office/powerpoint/2010/main" val="89924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20C8D2A-9240-F90D-63B8-03702D00FB42}"/>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17EEDFDE-2D9A-1F1C-B6ED-7EF8A3B90166}"/>
              </a:ext>
            </a:extLst>
          </p:cNvPr>
          <p:cNvSpPr>
            <a:spLocks noGrp="1"/>
          </p:cNvSpPr>
          <p:nvPr>
            <p:ph type="sldNum" sz="quarter" idx="12"/>
          </p:nvPr>
        </p:nvSpPr>
        <p:spPr/>
        <p:txBody>
          <a:bodyPr/>
          <a:lstStyle/>
          <a:p>
            <a:fld id="{6DDB0A55-353B-0141-AD40-F868C66FD585}" type="slidenum">
              <a:rPr lang="sv-SE" smtClean="0"/>
              <a:t>4</a:t>
            </a:fld>
            <a:endParaRPr lang="sv-SE"/>
          </a:p>
        </p:txBody>
      </p:sp>
      <p:sp>
        <p:nvSpPr>
          <p:cNvPr id="4" name="textruta 3">
            <a:extLst>
              <a:ext uri="{FF2B5EF4-FFF2-40B4-BE49-F238E27FC236}">
                <a16:creationId xmlns:a16="http://schemas.microsoft.com/office/drawing/2014/main" id="{748C00F1-18EB-167C-C1B0-768E8C8824CB}"/>
              </a:ext>
            </a:extLst>
          </p:cNvPr>
          <p:cNvSpPr txBox="1"/>
          <p:nvPr/>
        </p:nvSpPr>
        <p:spPr>
          <a:xfrm>
            <a:off x="2457215" y="833120"/>
            <a:ext cx="7566495" cy="1077218"/>
          </a:xfrm>
          <a:prstGeom prst="rect">
            <a:avLst/>
          </a:prstGeom>
          <a:noFill/>
        </p:spPr>
        <p:txBody>
          <a:bodyPr wrap="none" rtlCol="0">
            <a:spAutoFit/>
          </a:bodyPr>
          <a:lstStyle/>
          <a:p>
            <a:r>
              <a:rPr lang="sv-SE" sz="3200" b="1" dirty="0">
                <a:effectLst/>
                <a:latin typeface="+mj-lt"/>
                <a:ea typeface="Times New Roman" panose="02020603050405020304" pitchFamily="18" charset="0"/>
                <a:cs typeface="Times New Roman" panose="02020603050405020304" pitchFamily="18" charset="0"/>
              </a:rPr>
              <a:t>TRE KRONORS HOCKEYSKOLA (pojkar och flickor)</a:t>
            </a:r>
            <a:endParaRPr lang="sv-SE" sz="3200" dirty="0">
              <a:effectLst/>
              <a:latin typeface="+mj-lt"/>
              <a:ea typeface="Times New Roman" panose="02020603050405020304" pitchFamily="18" charset="0"/>
              <a:cs typeface="Times New Roman" panose="02020603050405020304" pitchFamily="18" charset="0"/>
            </a:endParaRPr>
          </a:p>
          <a:p>
            <a:endParaRPr lang="sv-SE" sz="3200" dirty="0">
              <a:latin typeface="+mj-lt"/>
            </a:endParaRPr>
          </a:p>
        </p:txBody>
      </p:sp>
      <p:sp>
        <p:nvSpPr>
          <p:cNvPr id="5" name="textruta 4">
            <a:extLst>
              <a:ext uri="{FF2B5EF4-FFF2-40B4-BE49-F238E27FC236}">
                <a16:creationId xmlns:a16="http://schemas.microsoft.com/office/drawing/2014/main" id="{1A5244A4-F020-30BF-E521-4F81E862F15C}"/>
              </a:ext>
            </a:extLst>
          </p:cNvPr>
          <p:cNvSpPr txBox="1"/>
          <p:nvPr/>
        </p:nvSpPr>
        <p:spPr>
          <a:xfrm>
            <a:off x="667393" y="1422034"/>
            <a:ext cx="10857214" cy="1077218"/>
          </a:xfrm>
          <a:prstGeom prst="rect">
            <a:avLst/>
          </a:prstGeom>
          <a:noFill/>
        </p:spPr>
        <p:txBody>
          <a:bodyPr wrap="square" rtlCol="0">
            <a:spAutoFit/>
          </a:bodyPr>
          <a:lstStyle/>
          <a:p>
            <a:r>
              <a:rPr lang="sv-SE" sz="1600" dirty="0">
                <a:effectLst/>
                <a:ea typeface="Times New Roman" panose="02020603050405020304" pitchFamily="18" charset="0"/>
                <a:cs typeface="Times New Roman" panose="02020603050405020304" pitchFamily="18" charset="0"/>
              </a:rPr>
              <a:t>För de yngsta spelarna i ESK Hockey Ungdom handlar verksamheten om att utbildas i ishockeyns grundfärdigheter. Man tränar mycket skridskoåkning, men även klubbteknik, passningar och skott. Träningarna bygger på spel, lek och glädje. Fokus för ledarna är att aktivt jobba med positiv förstärkning av bra beteenden både på isen och utanför.</a:t>
            </a:r>
          </a:p>
          <a:p>
            <a:endParaRPr lang="sv-SE" sz="1600" dirty="0"/>
          </a:p>
        </p:txBody>
      </p:sp>
      <p:sp>
        <p:nvSpPr>
          <p:cNvPr id="6" name="textruta 5">
            <a:extLst>
              <a:ext uri="{FF2B5EF4-FFF2-40B4-BE49-F238E27FC236}">
                <a16:creationId xmlns:a16="http://schemas.microsoft.com/office/drawing/2014/main" id="{CC2495EE-9175-8055-8A33-B9279123DA41}"/>
              </a:ext>
            </a:extLst>
          </p:cNvPr>
          <p:cNvSpPr txBox="1"/>
          <p:nvPr/>
        </p:nvSpPr>
        <p:spPr>
          <a:xfrm>
            <a:off x="2457215" y="2694823"/>
            <a:ext cx="1433406"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Målsättning</a:t>
            </a:r>
          </a:p>
          <a:p>
            <a:endParaRPr lang="sv-SE" b="1" u="sng" dirty="0"/>
          </a:p>
        </p:txBody>
      </p:sp>
      <p:sp>
        <p:nvSpPr>
          <p:cNvPr id="7" name="textruta 6">
            <a:extLst>
              <a:ext uri="{FF2B5EF4-FFF2-40B4-BE49-F238E27FC236}">
                <a16:creationId xmlns:a16="http://schemas.microsoft.com/office/drawing/2014/main" id="{9347481D-4AFC-7367-CB60-79C6E915E967}"/>
              </a:ext>
            </a:extLst>
          </p:cNvPr>
          <p:cNvSpPr txBox="1"/>
          <p:nvPr/>
        </p:nvSpPr>
        <p:spPr>
          <a:xfrm>
            <a:off x="667394" y="3088166"/>
            <a:ext cx="5765198" cy="340760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ge alla som vill chansen att börja spela ishockey.</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rekrytera och behålla så många pojkar och flickor som möjligt i verksamheten.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ha roligt och skapa en god gemenskap i gruppen.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varje individ utifrån dess egna förutsättningar, behov och kunskapsnivå.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lära barnen att passa tider, lyssna på ledarna och att vara en god lagkompis.</a:t>
            </a:r>
          </a:p>
          <a:p>
            <a:endParaRPr lang="sv-SE" sz="1600" dirty="0"/>
          </a:p>
        </p:txBody>
      </p:sp>
      <p:sp>
        <p:nvSpPr>
          <p:cNvPr id="8" name="textruta 7">
            <a:extLst>
              <a:ext uri="{FF2B5EF4-FFF2-40B4-BE49-F238E27FC236}">
                <a16:creationId xmlns:a16="http://schemas.microsoft.com/office/drawing/2014/main" id="{6B6AB20A-8B5D-6110-B52D-C67BD9C72C4E}"/>
              </a:ext>
            </a:extLst>
          </p:cNvPr>
          <p:cNvSpPr txBox="1"/>
          <p:nvPr/>
        </p:nvSpPr>
        <p:spPr>
          <a:xfrm>
            <a:off x="8516055" y="2748271"/>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9" name="textruta 8">
            <a:extLst>
              <a:ext uri="{FF2B5EF4-FFF2-40B4-BE49-F238E27FC236}">
                <a16:creationId xmlns:a16="http://schemas.microsoft.com/office/drawing/2014/main" id="{2CD8FD7F-7427-0D50-8864-925A4793656B}"/>
              </a:ext>
            </a:extLst>
          </p:cNvPr>
          <p:cNvSpPr txBox="1"/>
          <p:nvPr/>
        </p:nvSpPr>
        <p:spPr>
          <a:xfrm>
            <a:off x="6918643" y="3092405"/>
            <a:ext cx="4866957" cy="2380139"/>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2 </a:t>
            </a:r>
            <a:r>
              <a:rPr lang="sv-SE" sz="1600" dirty="0" err="1">
                <a:effectLst/>
                <a:ea typeface="Times New Roman" panose="02020603050405020304" pitchFamily="18" charset="0"/>
                <a:cs typeface="Times New Roman" panose="02020603050405020304" pitchFamily="18" charset="0"/>
              </a:rPr>
              <a:t>ispass</a:t>
            </a:r>
            <a:r>
              <a:rPr lang="sv-SE" sz="1600" dirty="0">
                <a:effectLst/>
                <a:ea typeface="Times New Roman" panose="02020603050405020304" pitchFamily="18" charset="0"/>
                <a:cs typeface="Times New Roman" panose="02020603050405020304" pitchFamily="18" charset="0"/>
              </a:rPr>
              <a:t>/vecka.</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Säsongen börjar under mitten av Oktober.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Mycket spel (liten yta) och lek i olika former.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Inga matcher spelas mot andra lag under tiden man är med i Tre Kronors Hockeyskola.</a:t>
            </a:r>
          </a:p>
          <a:p>
            <a:endParaRPr lang="sv-SE" sz="1600" dirty="0"/>
          </a:p>
        </p:txBody>
      </p:sp>
      <p:sp>
        <p:nvSpPr>
          <p:cNvPr id="10" name="Bildruta 9">
            <a:extLst>
              <a:ext uri="{FF2B5EF4-FFF2-40B4-BE49-F238E27FC236}">
                <a16:creationId xmlns:a16="http://schemas.microsoft.com/office/drawing/2014/main" id="{5474EE43-CBBC-B902-F9EE-995D5566CD8A}"/>
              </a:ext>
            </a:extLst>
          </p:cNvPr>
          <p:cNvSpPr/>
          <p:nvPr/>
        </p:nvSpPr>
        <p:spPr>
          <a:xfrm>
            <a:off x="562624" y="2674210"/>
            <a:ext cx="5869967" cy="3669475"/>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Bildruta 10">
            <a:extLst>
              <a:ext uri="{FF2B5EF4-FFF2-40B4-BE49-F238E27FC236}">
                <a16:creationId xmlns:a16="http://schemas.microsoft.com/office/drawing/2014/main" id="{3446A206-A287-4276-4BEE-615B2F3279B9}"/>
              </a:ext>
            </a:extLst>
          </p:cNvPr>
          <p:cNvSpPr/>
          <p:nvPr/>
        </p:nvSpPr>
        <p:spPr>
          <a:xfrm>
            <a:off x="6918642" y="2651335"/>
            <a:ext cx="4710733" cy="3669475"/>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12" name="Bildobjekt 11">
            <a:extLst>
              <a:ext uri="{FF2B5EF4-FFF2-40B4-BE49-F238E27FC236}">
                <a16:creationId xmlns:a16="http://schemas.microsoft.com/office/drawing/2014/main" id="{8C073C3F-1071-CF10-B7E6-589A15AB3B60}"/>
              </a:ext>
            </a:extLst>
          </p:cNvPr>
          <p:cNvPicPr>
            <a:picLocks noChangeAspect="1"/>
          </p:cNvPicPr>
          <p:nvPr/>
        </p:nvPicPr>
        <p:blipFill>
          <a:blip r:embed="rId2"/>
          <a:stretch>
            <a:fillRect/>
          </a:stretch>
        </p:blipFill>
        <p:spPr>
          <a:xfrm>
            <a:off x="10975601" y="828881"/>
            <a:ext cx="653774" cy="615317"/>
          </a:xfrm>
          <a:prstGeom prst="rect">
            <a:avLst/>
          </a:prstGeom>
        </p:spPr>
      </p:pic>
    </p:spTree>
    <p:extLst>
      <p:ext uri="{BB962C8B-B14F-4D97-AF65-F5344CB8AC3E}">
        <p14:creationId xmlns:p14="http://schemas.microsoft.com/office/powerpoint/2010/main" val="5292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B129-283E-288F-7D08-41F856286571}"/>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9C53D08-F53B-3994-48BB-869424698F8F}"/>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4BCFBF84-9EF5-8A98-5677-FDE91A3272EA}"/>
              </a:ext>
            </a:extLst>
          </p:cNvPr>
          <p:cNvSpPr>
            <a:spLocks noGrp="1"/>
          </p:cNvSpPr>
          <p:nvPr>
            <p:ph type="sldNum" sz="quarter" idx="12"/>
          </p:nvPr>
        </p:nvSpPr>
        <p:spPr/>
        <p:txBody>
          <a:bodyPr/>
          <a:lstStyle/>
          <a:p>
            <a:fld id="{6DDB0A55-353B-0141-AD40-F868C66FD585}" type="slidenum">
              <a:rPr lang="sv-SE" smtClean="0"/>
              <a:t>5</a:t>
            </a:fld>
            <a:endParaRPr lang="sv-SE"/>
          </a:p>
        </p:txBody>
      </p:sp>
      <p:sp>
        <p:nvSpPr>
          <p:cNvPr id="4" name="textruta 3">
            <a:extLst>
              <a:ext uri="{FF2B5EF4-FFF2-40B4-BE49-F238E27FC236}">
                <a16:creationId xmlns:a16="http://schemas.microsoft.com/office/drawing/2014/main" id="{A51AEE69-C86E-2B74-C5FA-23A50A29D7EE}"/>
              </a:ext>
            </a:extLst>
          </p:cNvPr>
          <p:cNvSpPr txBox="1"/>
          <p:nvPr/>
        </p:nvSpPr>
        <p:spPr>
          <a:xfrm>
            <a:off x="3934991" y="706693"/>
            <a:ext cx="4322017" cy="1077218"/>
          </a:xfrm>
          <a:prstGeom prst="rect">
            <a:avLst/>
          </a:prstGeom>
          <a:noFill/>
        </p:spPr>
        <p:txBody>
          <a:bodyPr wrap="none" rtlCol="0">
            <a:spAutoFit/>
          </a:bodyPr>
          <a:lstStyle/>
          <a:p>
            <a:pPr algn="ctr"/>
            <a:r>
              <a:rPr lang="sv-SE" sz="3200" b="1" dirty="0">
                <a:effectLst/>
                <a:latin typeface="+mj-lt"/>
                <a:ea typeface="Times New Roman" panose="02020603050405020304" pitchFamily="18" charset="0"/>
                <a:cs typeface="Times New Roman" panose="02020603050405020304" pitchFamily="18" charset="0"/>
              </a:rPr>
              <a:t>U9/U10 (pojkar och flickor)</a:t>
            </a:r>
            <a:endParaRPr lang="sv-SE" sz="3200" dirty="0">
              <a:effectLst/>
              <a:latin typeface="+mj-lt"/>
              <a:ea typeface="Times New Roman" panose="02020603050405020304" pitchFamily="18" charset="0"/>
              <a:cs typeface="Times New Roman" panose="02020603050405020304" pitchFamily="18" charset="0"/>
            </a:endParaRPr>
          </a:p>
          <a:p>
            <a:pPr algn="ctr"/>
            <a:endParaRPr lang="sv-SE" sz="3200" dirty="0">
              <a:latin typeface="+mj-lt"/>
            </a:endParaRPr>
          </a:p>
        </p:txBody>
      </p:sp>
      <p:sp>
        <p:nvSpPr>
          <p:cNvPr id="5" name="textruta 4">
            <a:extLst>
              <a:ext uri="{FF2B5EF4-FFF2-40B4-BE49-F238E27FC236}">
                <a16:creationId xmlns:a16="http://schemas.microsoft.com/office/drawing/2014/main" id="{D3A8DA48-7303-211B-8B60-71FCC604E4F0}"/>
              </a:ext>
            </a:extLst>
          </p:cNvPr>
          <p:cNvSpPr txBox="1"/>
          <p:nvPr/>
        </p:nvSpPr>
        <p:spPr>
          <a:xfrm>
            <a:off x="667392" y="1268775"/>
            <a:ext cx="10857214" cy="1323439"/>
          </a:xfrm>
          <a:prstGeom prst="rect">
            <a:avLst/>
          </a:prstGeom>
          <a:noFill/>
        </p:spPr>
        <p:txBody>
          <a:bodyPr wrap="square" rtlCol="0">
            <a:spAutoFit/>
          </a:bodyPr>
          <a:lstStyle/>
          <a:p>
            <a:r>
              <a:rPr lang="sv-SE" sz="1600" dirty="0">
                <a:effectLst/>
                <a:ea typeface="Times New Roman" panose="02020603050405020304" pitchFamily="18" charset="0"/>
                <a:cs typeface="Times New Roman" panose="02020603050405020304" pitchFamily="18" charset="0"/>
              </a:rPr>
              <a:t>Verksamheten syftar till att utbilda barnen i ishockeyns grundfärdigheter. Man tränar mycket skridskoåkning, men även klubbteknik, passningar och skott. Träningarna bygger på mycket spel i olika former (1vs1, 2vs2, 3vs3), lek och glädje. Stimulera och sporra alla att prova olika positioner (målvakt, utespelare både på match och träning). Fokus för ledarna är att aktivt jobba med positiv förstärkning av bra beteenden både på isen och utanför. Vi börjar också mer aktivt förklara mål och syfte med de aktiviteter vi genomför med spelarna.</a:t>
            </a:r>
            <a:r>
              <a:rPr lang="sv-SE" sz="1600" dirty="0">
                <a:effectLst/>
              </a:rPr>
              <a:t> </a:t>
            </a:r>
            <a:endParaRPr lang="sv-SE" sz="1600" dirty="0"/>
          </a:p>
        </p:txBody>
      </p:sp>
      <p:sp>
        <p:nvSpPr>
          <p:cNvPr id="6" name="textruta 5">
            <a:extLst>
              <a:ext uri="{FF2B5EF4-FFF2-40B4-BE49-F238E27FC236}">
                <a16:creationId xmlns:a16="http://schemas.microsoft.com/office/drawing/2014/main" id="{FBB35646-FDE0-B843-1021-C2EBFB14CAC7}"/>
              </a:ext>
            </a:extLst>
          </p:cNvPr>
          <p:cNvSpPr txBox="1"/>
          <p:nvPr/>
        </p:nvSpPr>
        <p:spPr>
          <a:xfrm>
            <a:off x="1584365" y="2927607"/>
            <a:ext cx="1433406"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Målsättning</a:t>
            </a:r>
          </a:p>
          <a:p>
            <a:endParaRPr lang="sv-SE" b="1" u="sng" dirty="0"/>
          </a:p>
        </p:txBody>
      </p:sp>
      <p:sp>
        <p:nvSpPr>
          <p:cNvPr id="7" name="textruta 6">
            <a:extLst>
              <a:ext uri="{FF2B5EF4-FFF2-40B4-BE49-F238E27FC236}">
                <a16:creationId xmlns:a16="http://schemas.microsoft.com/office/drawing/2014/main" id="{E2762BA1-743F-60AC-A575-4FCA16F06BB0}"/>
              </a:ext>
            </a:extLst>
          </p:cNvPr>
          <p:cNvSpPr txBox="1"/>
          <p:nvPr/>
        </p:nvSpPr>
        <p:spPr>
          <a:xfrm>
            <a:off x="896783" y="3250772"/>
            <a:ext cx="4894028" cy="3266535"/>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varje individ utifrån dess egna förutsättningar, behov och kunskapsnivå.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ge alla som vill chansen att börja spela ishockey.</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behålla så många pojkar och flickor som möjligt i verksamheten.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ha roligt och skapa en god gemenskap i gruppen.</a:t>
            </a:r>
          </a:p>
          <a:p>
            <a:endParaRPr lang="sv-SE" sz="1600" dirty="0"/>
          </a:p>
        </p:txBody>
      </p:sp>
      <p:sp>
        <p:nvSpPr>
          <p:cNvPr id="10" name="Bildruta 9">
            <a:extLst>
              <a:ext uri="{FF2B5EF4-FFF2-40B4-BE49-F238E27FC236}">
                <a16:creationId xmlns:a16="http://schemas.microsoft.com/office/drawing/2014/main" id="{53D3AB90-3D60-3151-D722-9EFFE657A91D}"/>
              </a:ext>
            </a:extLst>
          </p:cNvPr>
          <p:cNvSpPr/>
          <p:nvPr/>
        </p:nvSpPr>
        <p:spPr>
          <a:xfrm>
            <a:off x="542866" y="2732428"/>
            <a:ext cx="11086509" cy="3612387"/>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16BFE59F-EFDC-2159-57C0-0C16908BD1E0}"/>
              </a:ext>
            </a:extLst>
          </p:cNvPr>
          <p:cNvSpPr txBox="1"/>
          <p:nvPr/>
        </p:nvSpPr>
        <p:spPr>
          <a:xfrm>
            <a:off x="6493574" y="3250772"/>
            <a:ext cx="5031032" cy="253454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fortsätta utveckla ishockeyns grunder såsom skridskoåkning, passningar, klubbteknik och skott.</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fortsätta utveckla den taktiska förmågan.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lära barnen passa tider, lyssna på ledarna och att vara en god lagkompis.</a:t>
            </a:r>
          </a:p>
          <a:p>
            <a:endParaRPr lang="sv-SE" sz="1600" dirty="0"/>
          </a:p>
        </p:txBody>
      </p:sp>
      <p:pic>
        <p:nvPicPr>
          <p:cNvPr id="13" name="Bildobjekt 12">
            <a:extLst>
              <a:ext uri="{FF2B5EF4-FFF2-40B4-BE49-F238E27FC236}">
                <a16:creationId xmlns:a16="http://schemas.microsoft.com/office/drawing/2014/main" id="{41108D64-E888-0C2F-92C6-A9B65E9F8679}"/>
              </a:ext>
            </a:extLst>
          </p:cNvPr>
          <p:cNvPicPr>
            <a:picLocks noChangeAspect="1"/>
          </p:cNvPicPr>
          <p:nvPr/>
        </p:nvPicPr>
        <p:blipFill>
          <a:blip r:embed="rId2"/>
          <a:stretch>
            <a:fillRect/>
          </a:stretch>
        </p:blipFill>
        <p:spPr>
          <a:xfrm>
            <a:off x="10975601" y="828881"/>
            <a:ext cx="653774" cy="615317"/>
          </a:xfrm>
          <a:prstGeom prst="rect">
            <a:avLst/>
          </a:prstGeom>
        </p:spPr>
      </p:pic>
    </p:spTree>
    <p:extLst>
      <p:ext uri="{BB962C8B-B14F-4D97-AF65-F5344CB8AC3E}">
        <p14:creationId xmlns:p14="http://schemas.microsoft.com/office/powerpoint/2010/main" val="310322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9CF9F3B-E1A1-2537-8D4C-07C8EFDAA596}"/>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2B68DCA1-2E55-0165-FD9E-893F844392CF}"/>
              </a:ext>
            </a:extLst>
          </p:cNvPr>
          <p:cNvSpPr>
            <a:spLocks noGrp="1"/>
          </p:cNvSpPr>
          <p:nvPr>
            <p:ph type="sldNum" sz="quarter" idx="12"/>
          </p:nvPr>
        </p:nvSpPr>
        <p:spPr/>
        <p:txBody>
          <a:bodyPr/>
          <a:lstStyle/>
          <a:p>
            <a:fld id="{6DDB0A55-353B-0141-AD40-F868C66FD585}" type="slidenum">
              <a:rPr lang="sv-SE" smtClean="0"/>
              <a:t>6</a:t>
            </a:fld>
            <a:endParaRPr lang="sv-SE"/>
          </a:p>
        </p:txBody>
      </p:sp>
      <p:sp>
        <p:nvSpPr>
          <p:cNvPr id="4" name="textruta 3">
            <a:extLst>
              <a:ext uri="{FF2B5EF4-FFF2-40B4-BE49-F238E27FC236}">
                <a16:creationId xmlns:a16="http://schemas.microsoft.com/office/drawing/2014/main" id="{ED248128-B5F6-D799-57DB-C158E6931C1E}"/>
              </a:ext>
            </a:extLst>
          </p:cNvPr>
          <p:cNvSpPr txBox="1"/>
          <p:nvPr/>
        </p:nvSpPr>
        <p:spPr>
          <a:xfrm>
            <a:off x="1144872" y="974239"/>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5" name="textruta 4">
            <a:extLst>
              <a:ext uri="{FF2B5EF4-FFF2-40B4-BE49-F238E27FC236}">
                <a16:creationId xmlns:a16="http://schemas.microsoft.com/office/drawing/2014/main" id="{D7E36809-9709-A4BA-1755-42C4E83CB6CF}"/>
              </a:ext>
            </a:extLst>
          </p:cNvPr>
          <p:cNvSpPr txBox="1"/>
          <p:nvPr/>
        </p:nvSpPr>
        <p:spPr>
          <a:xfrm>
            <a:off x="562625" y="1617613"/>
            <a:ext cx="5314949" cy="530812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3-4 aktiviteter per vecka, om möjligt fördelat enligt: 2-3 </a:t>
            </a:r>
            <a:r>
              <a:rPr lang="sv-SE" sz="1600" dirty="0" err="1">
                <a:effectLst/>
                <a:ea typeface="Times New Roman" panose="02020603050405020304" pitchFamily="18" charset="0"/>
                <a:cs typeface="Times New Roman" panose="02020603050405020304" pitchFamily="18" charset="0"/>
              </a:rPr>
              <a:t>ispass</a:t>
            </a:r>
            <a:r>
              <a:rPr lang="sv-SE" sz="1600" dirty="0">
                <a:effectLst/>
                <a:ea typeface="Times New Roman" panose="02020603050405020304" pitchFamily="18" charset="0"/>
                <a:cs typeface="Times New Roman" panose="02020603050405020304" pitchFamily="18" charset="0"/>
              </a:rPr>
              <a:t>/vecka och 1 </a:t>
            </a:r>
            <a:r>
              <a:rPr lang="sv-SE" sz="1600" dirty="0" err="1">
                <a:effectLst/>
                <a:ea typeface="Times New Roman" panose="02020603050405020304" pitchFamily="18" charset="0"/>
                <a:cs typeface="Times New Roman" panose="02020603050405020304" pitchFamily="18" charset="0"/>
              </a:rPr>
              <a:t>fyspass</a:t>
            </a:r>
            <a:r>
              <a:rPr lang="sv-SE" sz="1600" dirty="0">
                <a:effectLst/>
                <a:ea typeface="Times New Roman" panose="02020603050405020304" pitchFamily="18" charset="0"/>
                <a:cs typeface="Times New Roman" panose="02020603050405020304" pitchFamily="18" charset="0"/>
              </a:rPr>
              <a:t>/vecka i anslutning till </a:t>
            </a:r>
            <a:r>
              <a:rPr lang="sv-SE" sz="1600" dirty="0" err="1">
                <a:effectLst/>
                <a:ea typeface="Times New Roman" panose="02020603050405020304" pitchFamily="18" charset="0"/>
                <a:cs typeface="Times New Roman" panose="02020603050405020304" pitchFamily="18" charset="0"/>
              </a:rPr>
              <a:t>ispass</a:t>
            </a: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Träning prioriteras före match och hög träningsnärvaro eftersträvas.</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Ingen organiserad försäsongsträning.</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Våga fortsätta lek (skapa glädje)</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Spontana samtal med spelarna, lära känna människan</a:t>
            </a:r>
          </a:p>
          <a:p>
            <a:pPr marL="34290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Tävla - fokus på process och utveckling inte resultatet</a:t>
            </a: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endParaRPr lang="sv-SE" sz="1600" dirty="0"/>
          </a:p>
        </p:txBody>
      </p:sp>
      <p:sp>
        <p:nvSpPr>
          <p:cNvPr id="6" name="textruta 5">
            <a:extLst>
              <a:ext uri="{FF2B5EF4-FFF2-40B4-BE49-F238E27FC236}">
                <a16:creationId xmlns:a16="http://schemas.microsoft.com/office/drawing/2014/main" id="{FEDDCF62-9AF9-E38C-302B-1586CBC442CC}"/>
              </a:ext>
            </a:extLst>
          </p:cNvPr>
          <p:cNvSpPr txBox="1"/>
          <p:nvPr/>
        </p:nvSpPr>
        <p:spPr>
          <a:xfrm>
            <a:off x="6114370" y="1540597"/>
            <a:ext cx="5314949" cy="515359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Teknikträning både lek och mer systematiskt (individuell anpassning)</a:t>
            </a:r>
            <a:r>
              <a:rPr lang="sv-SE" sz="1600" dirty="0">
                <a:effectLst/>
              </a:rPr>
              <a:t> </a:t>
            </a:r>
          </a:p>
          <a:p>
            <a:pPr marL="34290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Smålagsspel mindre ytor, max ¼ zon.</a:t>
            </a:r>
            <a:endParaRPr lang="sv-SE" sz="1600" dirty="0">
              <a:effectLst/>
            </a:endParaRPr>
          </a:p>
          <a:p>
            <a:pPr marL="342900" lvl="0" indent="-342900">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Spelets 4-roller – (spelförståelse &amp; speluppfattning) Anfall/försvar (börja jobba med de olika rollerna)     (1-1, 2-1, 2-2, 3-2, 2-3, 3-3) </a:t>
            </a:r>
          </a:p>
          <a:p>
            <a:pPr lvl="0">
              <a:spcAft>
                <a:spcPts val="1100"/>
              </a:spcAft>
              <a:tabLst>
                <a:tab pos="457200" algn="l"/>
              </a:tabLst>
            </a:pPr>
            <a:r>
              <a:rPr lang="sv-SE" sz="1600" i="1" dirty="0">
                <a:effectLst/>
                <a:ea typeface="Times New Roman" panose="02020603050405020304" pitchFamily="18" charset="0"/>
                <a:cs typeface="Times New Roman" panose="02020603050405020304" pitchFamily="18" charset="0"/>
              </a:rPr>
              <a:t>	</a:t>
            </a:r>
            <a:r>
              <a:rPr lang="sv-SE" sz="1600" i="1" u="sng" dirty="0">
                <a:effectLst/>
                <a:ea typeface="Times New Roman" panose="02020603050405020304" pitchFamily="18" charset="0"/>
                <a:cs typeface="Times New Roman" panose="02020603050405020304" pitchFamily="18" charset="0"/>
              </a:rPr>
              <a:t>Steg 1:</a:t>
            </a:r>
            <a:r>
              <a:rPr lang="sv-SE" sz="1600" dirty="0">
                <a:effectLst/>
                <a:ea typeface="Times New Roman" panose="02020603050405020304" pitchFamily="18" charset="0"/>
                <a:cs typeface="Times New Roman" panose="02020603050405020304" pitchFamily="18" charset="0"/>
              </a:rPr>
              <a:t> Skapa tid och yta; täcka puck, vara stark på 	puck. Krympa tid och yta: ligga nära, blad mot puck. 	Alltid; Retur och spela färdigt.  </a:t>
            </a:r>
          </a:p>
          <a:p>
            <a:pPr lvl="0">
              <a:spcAft>
                <a:spcPts val="1100"/>
              </a:spcAft>
              <a:tabLst>
                <a:tab pos="457200" algn="l"/>
              </a:tabLst>
            </a:pPr>
            <a:r>
              <a:rPr lang="sv-SE" sz="1600" i="1" dirty="0">
                <a:ea typeface="Times New Roman" panose="02020603050405020304" pitchFamily="18" charset="0"/>
                <a:cs typeface="Times New Roman" panose="02020603050405020304" pitchFamily="18" charset="0"/>
              </a:rPr>
              <a:t>	</a:t>
            </a:r>
            <a:r>
              <a:rPr lang="sv-SE" sz="1600" i="1" u="sng" dirty="0">
                <a:effectLst/>
                <a:ea typeface="Times New Roman" panose="02020603050405020304" pitchFamily="18" charset="0"/>
                <a:cs typeface="Times New Roman" panose="02020603050405020304" pitchFamily="18" charset="0"/>
              </a:rPr>
              <a:t>Steg 2: </a:t>
            </a:r>
            <a:r>
              <a:rPr lang="sv-SE" sz="1600" dirty="0">
                <a:effectLst/>
                <a:ea typeface="Times New Roman" panose="02020603050405020304" pitchFamily="18" charset="0"/>
                <a:cs typeface="Times New Roman" panose="02020603050405020304" pitchFamily="18" charset="0"/>
              </a:rPr>
              <a:t>Skapa tid och yta; Avlastning, trianglar, 	bredd och djup. Minska tid och yta; Press, 	sortering - 1:a, 2:a &amp; 3:a. Gap </a:t>
            </a:r>
            <a:r>
              <a:rPr lang="sv-SE" sz="1600" dirty="0" err="1">
                <a:effectLst/>
                <a:ea typeface="Times New Roman" panose="02020603050405020304" pitchFamily="18" charset="0"/>
                <a:cs typeface="Times New Roman" panose="02020603050405020304" pitchFamily="18" charset="0"/>
              </a:rPr>
              <a:t>control</a:t>
            </a:r>
            <a:r>
              <a:rPr lang="sv-SE" sz="1600" dirty="0">
                <a:effectLst/>
                <a:ea typeface="Times New Roman" panose="02020603050405020304" pitchFamily="18" charset="0"/>
                <a:cs typeface="Times New Roman" panose="02020603050405020304" pitchFamily="18" charset="0"/>
              </a:rPr>
              <a:t> - ligga nära och 	"rätt" sida.</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Fys – Jobba med egna kroppen. (rörelsekompetens, lek)</a:t>
            </a:r>
          </a:p>
          <a:p>
            <a:pPr marL="342900" lvl="0" indent="-342900">
              <a:lnSpc>
                <a:spcPct val="120000"/>
              </a:lnSpc>
              <a:spcAft>
                <a:spcPts val="1100"/>
              </a:spcAft>
              <a:buFont typeface="Wingdings" pitchFamily="2" charset="2"/>
              <a:buChar char=""/>
              <a:tabLst>
                <a:tab pos="457200" algn="l"/>
              </a:tabLst>
            </a:pPr>
            <a:endParaRPr lang="sv-SE" sz="1600" dirty="0"/>
          </a:p>
        </p:txBody>
      </p:sp>
      <p:sp>
        <p:nvSpPr>
          <p:cNvPr id="7" name="Bildruta 6">
            <a:extLst>
              <a:ext uri="{FF2B5EF4-FFF2-40B4-BE49-F238E27FC236}">
                <a16:creationId xmlns:a16="http://schemas.microsoft.com/office/drawing/2014/main" id="{B7400AD3-6318-D518-082A-91061D6792FF}"/>
              </a:ext>
            </a:extLst>
          </p:cNvPr>
          <p:cNvSpPr/>
          <p:nvPr/>
        </p:nvSpPr>
        <p:spPr>
          <a:xfrm>
            <a:off x="542866" y="876300"/>
            <a:ext cx="11086509" cy="553575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8" name="Bildobjekt 7">
            <a:extLst>
              <a:ext uri="{FF2B5EF4-FFF2-40B4-BE49-F238E27FC236}">
                <a16:creationId xmlns:a16="http://schemas.microsoft.com/office/drawing/2014/main" id="{93A07BDD-74E2-34F2-9C58-626A4583A02C}"/>
              </a:ext>
            </a:extLst>
          </p:cNvPr>
          <p:cNvPicPr>
            <a:picLocks noChangeAspect="1"/>
          </p:cNvPicPr>
          <p:nvPr/>
        </p:nvPicPr>
        <p:blipFill>
          <a:blip r:embed="rId2"/>
          <a:stretch>
            <a:fillRect/>
          </a:stretch>
        </p:blipFill>
        <p:spPr>
          <a:xfrm>
            <a:off x="10775545" y="1037675"/>
            <a:ext cx="653774" cy="615317"/>
          </a:xfrm>
          <a:prstGeom prst="rect">
            <a:avLst/>
          </a:prstGeom>
        </p:spPr>
      </p:pic>
    </p:spTree>
    <p:extLst>
      <p:ext uri="{BB962C8B-B14F-4D97-AF65-F5344CB8AC3E}">
        <p14:creationId xmlns:p14="http://schemas.microsoft.com/office/powerpoint/2010/main" val="367723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99D0AC-FA0C-4BFA-08CE-211CE3C9CA65}"/>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75EBB6AC-BB93-AD4B-E52C-3D800A6B6F93}"/>
              </a:ext>
            </a:extLst>
          </p:cNvPr>
          <p:cNvSpPr>
            <a:spLocks noGrp="1"/>
          </p:cNvSpPr>
          <p:nvPr>
            <p:ph type="sldNum" sz="quarter" idx="12"/>
          </p:nvPr>
        </p:nvSpPr>
        <p:spPr/>
        <p:txBody>
          <a:bodyPr/>
          <a:lstStyle/>
          <a:p>
            <a:fld id="{6DDB0A55-353B-0141-AD40-F868C66FD585}" type="slidenum">
              <a:rPr lang="sv-SE" smtClean="0"/>
              <a:t>7</a:t>
            </a:fld>
            <a:endParaRPr lang="sv-SE"/>
          </a:p>
        </p:txBody>
      </p:sp>
      <p:sp>
        <p:nvSpPr>
          <p:cNvPr id="4" name="Bildruta 3">
            <a:extLst>
              <a:ext uri="{FF2B5EF4-FFF2-40B4-BE49-F238E27FC236}">
                <a16:creationId xmlns:a16="http://schemas.microsoft.com/office/drawing/2014/main" id="{FDD5EC04-F009-46ED-B180-F4488BDFBDCA}"/>
              </a:ext>
            </a:extLst>
          </p:cNvPr>
          <p:cNvSpPr/>
          <p:nvPr/>
        </p:nvSpPr>
        <p:spPr>
          <a:xfrm>
            <a:off x="542866" y="876300"/>
            <a:ext cx="11086509" cy="542924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75A16F70-A0F9-4C4D-A789-35A5E57AEBD4}"/>
              </a:ext>
            </a:extLst>
          </p:cNvPr>
          <p:cNvSpPr txBox="1"/>
          <p:nvPr/>
        </p:nvSpPr>
        <p:spPr>
          <a:xfrm>
            <a:off x="1200855" y="1243321"/>
            <a:ext cx="843501" cy="646331"/>
          </a:xfrm>
          <a:prstGeom prst="rect">
            <a:avLst/>
          </a:prstGeom>
          <a:noFill/>
        </p:spPr>
        <p:txBody>
          <a:bodyPr wrap="none" rtlCol="0">
            <a:spAutoFit/>
          </a:bodyPr>
          <a:lstStyle/>
          <a:p>
            <a:r>
              <a:rPr lang="sv-SE" b="1" u="sng" dirty="0">
                <a:ea typeface="Times New Roman" panose="02020603050405020304" pitchFamily="18" charset="0"/>
                <a:cs typeface="Times New Roman" panose="02020603050405020304" pitchFamily="18" charset="0"/>
              </a:rPr>
              <a:t>Match</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6" name="textruta 5">
            <a:extLst>
              <a:ext uri="{FF2B5EF4-FFF2-40B4-BE49-F238E27FC236}">
                <a16:creationId xmlns:a16="http://schemas.microsoft.com/office/drawing/2014/main" id="{87739C93-03EE-BC80-CB0D-5C79DDB36F3E}"/>
              </a:ext>
            </a:extLst>
          </p:cNvPr>
          <p:cNvSpPr txBox="1"/>
          <p:nvPr/>
        </p:nvSpPr>
        <p:spPr>
          <a:xfrm>
            <a:off x="933450" y="1828800"/>
            <a:ext cx="6636369" cy="1536190"/>
          </a:xfrm>
          <a:prstGeom prst="rect">
            <a:avLst/>
          </a:prstGeom>
          <a:noFill/>
        </p:spPr>
        <p:txBody>
          <a:bodyPr wrap="non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U9/U10 Spelar poolspel i Uppland. Matcherna spelas på småplaner. </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Matcher är att likställa med träningar.</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Alla spelar lika mycket och ingen matchning/toppning får ske.</a:t>
            </a:r>
            <a:br>
              <a:rPr lang="sv-SE" sz="1600" dirty="0">
                <a:effectLst/>
                <a:ea typeface="Times New Roman" panose="02020603050405020304" pitchFamily="18" charset="0"/>
                <a:cs typeface="Times New Roman" panose="02020603050405020304" pitchFamily="18" charset="0"/>
              </a:rPr>
            </a:br>
            <a:endParaRPr lang="sv-SE" sz="1600" dirty="0"/>
          </a:p>
        </p:txBody>
      </p:sp>
      <p:pic>
        <p:nvPicPr>
          <p:cNvPr id="7" name="Bildobjekt 6">
            <a:extLst>
              <a:ext uri="{FF2B5EF4-FFF2-40B4-BE49-F238E27FC236}">
                <a16:creationId xmlns:a16="http://schemas.microsoft.com/office/drawing/2014/main" id="{280722A8-14A4-A57D-6D11-85045CD02339}"/>
              </a:ext>
            </a:extLst>
          </p:cNvPr>
          <p:cNvPicPr>
            <a:picLocks noChangeAspect="1"/>
          </p:cNvPicPr>
          <p:nvPr/>
        </p:nvPicPr>
        <p:blipFill>
          <a:blip r:embed="rId2"/>
          <a:stretch>
            <a:fillRect/>
          </a:stretch>
        </p:blipFill>
        <p:spPr>
          <a:xfrm>
            <a:off x="10819376" y="1054513"/>
            <a:ext cx="653774" cy="615317"/>
          </a:xfrm>
          <a:prstGeom prst="rect">
            <a:avLst/>
          </a:prstGeom>
        </p:spPr>
      </p:pic>
    </p:spTree>
    <p:extLst>
      <p:ext uri="{BB962C8B-B14F-4D97-AF65-F5344CB8AC3E}">
        <p14:creationId xmlns:p14="http://schemas.microsoft.com/office/powerpoint/2010/main" val="134874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8E27A-6FFB-EB1E-0BA3-FADF1D9759AC}"/>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5EFAE66-9943-E4BC-2B26-8EC22EEDC4D5}"/>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35D84E62-FB65-114C-F505-CC0A19AF44F2}"/>
              </a:ext>
            </a:extLst>
          </p:cNvPr>
          <p:cNvSpPr>
            <a:spLocks noGrp="1"/>
          </p:cNvSpPr>
          <p:nvPr>
            <p:ph type="sldNum" sz="quarter" idx="12"/>
          </p:nvPr>
        </p:nvSpPr>
        <p:spPr/>
        <p:txBody>
          <a:bodyPr/>
          <a:lstStyle/>
          <a:p>
            <a:fld id="{6DDB0A55-353B-0141-AD40-F868C66FD585}" type="slidenum">
              <a:rPr lang="sv-SE" smtClean="0"/>
              <a:t>8</a:t>
            </a:fld>
            <a:endParaRPr lang="sv-SE"/>
          </a:p>
        </p:txBody>
      </p:sp>
      <p:sp>
        <p:nvSpPr>
          <p:cNvPr id="4" name="textruta 3">
            <a:extLst>
              <a:ext uri="{FF2B5EF4-FFF2-40B4-BE49-F238E27FC236}">
                <a16:creationId xmlns:a16="http://schemas.microsoft.com/office/drawing/2014/main" id="{4F9C784F-51F4-7EF4-86AF-19E0CB3F7D5C}"/>
              </a:ext>
            </a:extLst>
          </p:cNvPr>
          <p:cNvSpPr txBox="1"/>
          <p:nvPr/>
        </p:nvSpPr>
        <p:spPr>
          <a:xfrm>
            <a:off x="3878084" y="732579"/>
            <a:ext cx="4435831" cy="1077218"/>
          </a:xfrm>
          <a:prstGeom prst="rect">
            <a:avLst/>
          </a:prstGeom>
          <a:noFill/>
        </p:spPr>
        <p:txBody>
          <a:bodyPr wrap="none" rtlCol="0">
            <a:spAutoFit/>
          </a:bodyPr>
          <a:lstStyle/>
          <a:p>
            <a:pPr algn="ctr"/>
            <a:r>
              <a:rPr lang="sv-SE" sz="3200" b="1" dirty="0">
                <a:effectLst/>
                <a:latin typeface="+mj-lt"/>
                <a:ea typeface="Times New Roman" panose="02020603050405020304" pitchFamily="18" charset="0"/>
                <a:cs typeface="Times New Roman" panose="02020603050405020304" pitchFamily="18" charset="0"/>
              </a:rPr>
              <a:t>U11/U12 (pojkar och flickor)</a:t>
            </a:r>
            <a:endParaRPr lang="sv-SE" sz="3200" dirty="0">
              <a:effectLst/>
              <a:latin typeface="+mj-lt"/>
              <a:ea typeface="Times New Roman" panose="02020603050405020304" pitchFamily="18" charset="0"/>
              <a:cs typeface="Times New Roman" panose="02020603050405020304" pitchFamily="18" charset="0"/>
            </a:endParaRPr>
          </a:p>
          <a:p>
            <a:pPr algn="ctr"/>
            <a:endParaRPr lang="sv-SE" sz="3200" dirty="0">
              <a:latin typeface="+mj-lt"/>
            </a:endParaRPr>
          </a:p>
        </p:txBody>
      </p:sp>
      <p:sp>
        <p:nvSpPr>
          <p:cNvPr id="5" name="textruta 4">
            <a:extLst>
              <a:ext uri="{FF2B5EF4-FFF2-40B4-BE49-F238E27FC236}">
                <a16:creationId xmlns:a16="http://schemas.microsoft.com/office/drawing/2014/main" id="{769E90C9-5018-10DF-49E8-CC647E9B06A6}"/>
              </a:ext>
            </a:extLst>
          </p:cNvPr>
          <p:cNvSpPr txBox="1"/>
          <p:nvPr/>
        </p:nvSpPr>
        <p:spPr>
          <a:xfrm>
            <a:off x="667393" y="1234817"/>
            <a:ext cx="10857214" cy="2133213"/>
          </a:xfrm>
          <a:prstGeom prst="rect">
            <a:avLst/>
          </a:prstGeom>
          <a:noFill/>
        </p:spPr>
        <p:txBody>
          <a:bodyPr wrap="square" rtlCol="0">
            <a:spAutoFit/>
          </a:bodyPr>
          <a:lstStyle/>
          <a:p>
            <a:pPr>
              <a:lnSpc>
                <a:spcPct val="120000"/>
              </a:lnSpc>
              <a:spcAft>
                <a:spcPts val="1100"/>
              </a:spcAft>
            </a:pPr>
            <a:r>
              <a:rPr lang="sv-SE" sz="1600" dirty="0">
                <a:effectLst/>
                <a:ea typeface="Times New Roman" panose="02020603050405020304" pitchFamily="18" charset="0"/>
                <a:cs typeface="Times New Roman" panose="02020603050405020304" pitchFamily="18" charset="0"/>
              </a:rPr>
              <a:t>Verksamheten syftar till att fortsätta utbilda barnen i ishockeyns grundfärdigheter. Man tränar fortsatt mycket skridskoåkning men strävar mot att göra mer avancerade övningar både framlänges, baklänges och vändningar. Vi fortsätter också att utveckla klubbteknik, passningar och skott i rörelse. Träningarna bygger på mycket spel i olika former (1vs1, 2vs2, 3vs3). Även spelförståelse och tävlingsmomenten i träningen ökar. Fokus för ledarna är att aktivt jobba med positiv förstärkning av bra beteenden både på isen och utanför. Vi använder också hjälpande feedback för att hjälpa spelarna att utveckla önskvärda beteenden. Vi är noggranna med att förklara mål och syfte med de aktiviteter vi genomför med spelarna.</a:t>
            </a:r>
          </a:p>
        </p:txBody>
      </p:sp>
      <p:sp>
        <p:nvSpPr>
          <p:cNvPr id="6" name="textruta 5">
            <a:extLst>
              <a:ext uri="{FF2B5EF4-FFF2-40B4-BE49-F238E27FC236}">
                <a16:creationId xmlns:a16="http://schemas.microsoft.com/office/drawing/2014/main" id="{70BA4666-7780-6D0A-B897-73C97300D0A2}"/>
              </a:ext>
            </a:extLst>
          </p:cNvPr>
          <p:cNvSpPr txBox="1"/>
          <p:nvPr/>
        </p:nvSpPr>
        <p:spPr>
          <a:xfrm>
            <a:off x="1433463" y="3671031"/>
            <a:ext cx="1433406"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Målsättning</a:t>
            </a:r>
          </a:p>
          <a:p>
            <a:endParaRPr lang="sv-SE" b="1" u="sng" dirty="0"/>
          </a:p>
        </p:txBody>
      </p:sp>
      <p:sp>
        <p:nvSpPr>
          <p:cNvPr id="7" name="textruta 6">
            <a:extLst>
              <a:ext uri="{FF2B5EF4-FFF2-40B4-BE49-F238E27FC236}">
                <a16:creationId xmlns:a16="http://schemas.microsoft.com/office/drawing/2014/main" id="{FB45D6FA-A005-25BC-AF45-23F980A8B330}"/>
              </a:ext>
            </a:extLst>
          </p:cNvPr>
          <p:cNvSpPr txBox="1"/>
          <p:nvPr/>
        </p:nvSpPr>
        <p:spPr>
          <a:xfrm>
            <a:off x="667393" y="4070889"/>
            <a:ext cx="5573070" cy="2675604"/>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behålla så många pojkar och flickor som möjligt i verksamheten.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ha roligt och skapa en god gemenskap i gruppen.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fortsätta utveckla ishockeyns grunder såsom skridskoåkning, passningar, klubbteknik och skott.</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fortsätta utveckla den taktiska förmågan.</a:t>
            </a:r>
          </a:p>
          <a:p>
            <a:endParaRPr lang="sv-SE" sz="1600" dirty="0"/>
          </a:p>
        </p:txBody>
      </p:sp>
      <p:sp>
        <p:nvSpPr>
          <p:cNvPr id="10" name="Bildruta 9">
            <a:extLst>
              <a:ext uri="{FF2B5EF4-FFF2-40B4-BE49-F238E27FC236}">
                <a16:creationId xmlns:a16="http://schemas.microsoft.com/office/drawing/2014/main" id="{5E9DC083-C216-965F-8B45-5EFF1DC5719A}"/>
              </a:ext>
            </a:extLst>
          </p:cNvPr>
          <p:cNvSpPr/>
          <p:nvPr/>
        </p:nvSpPr>
        <p:spPr>
          <a:xfrm>
            <a:off x="627712" y="3489971"/>
            <a:ext cx="10936576" cy="2915815"/>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895910C5-34D1-C538-BD2A-C3545740E867}"/>
              </a:ext>
            </a:extLst>
          </p:cNvPr>
          <p:cNvSpPr txBox="1"/>
          <p:nvPr/>
        </p:nvSpPr>
        <p:spPr>
          <a:xfrm>
            <a:off x="6533256" y="4070889"/>
            <a:ext cx="5031032" cy="2534540"/>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utveckla varje individ utifrån dess egna förutsättningar, behov och kunskapsnivå.</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visa gott uppförande mot domare, funktionärer, motspelare och ishallspersonal.</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Att lära barnen att passa tider, lyssna på ledarna, och att vara en god lagkompis.</a:t>
            </a:r>
          </a:p>
          <a:p>
            <a:endParaRPr lang="sv-SE" sz="1600" dirty="0"/>
          </a:p>
        </p:txBody>
      </p:sp>
      <p:pic>
        <p:nvPicPr>
          <p:cNvPr id="8" name="Bildobjekt 7">
            <a:extLst>
              <a:ext uri="{FF2B5EF4-FFF2-40B4-BE49-F238E27FC236}">
                <a16:creationId xmlns:a16="http://schemas.microsoft.com/office/drawing/2014/main" id="{60504074-AA9B-73F9-6E8E-0592EEB76805}"/>
              </a:ext>
            </a:extLst>
          </p:cNvPr>
          <p:cNvPicPr>
            <a:picLocks noChangeAspect="1"/>
          </p:cNvPicPr>
          <p:nvPr/>
        </p:nvPicPr>
        <p:blipFill>
          <a:blip r:embed="rId2"/>
          <a:stretch>
            <a:fillRect/>
          </a:stretch>
        </p:blipFill>
        <p:spPr>
          <a:xfrm>
            <a:off x="10975601" y="828881"/>
            <a:ext cx="653774" cy="615317"/>
          </a:xfrm>
          <a:prstGeom prst="rect">
            <a:avLst/>
          </a:prstGeom>
        </p:spPr>
      </p:pic>
    </p:spTree>
    <p:extLst>
      <p:ext uri="{BB962C8B-B14F-4D97-AF65-F5344CB8AC3E}">
        <p14:creationId xmlns:p14="http://schemas.microsoft.com/office/powerpoint/2010/main" val="11956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4098-D104-7E37-133B-C236BFD16B24}"/>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9B78357-A769-3436-0FBC-F761A37905EB}"/>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BBE6EE63-F124-EEF6-0087-AD59A8386AC5}"/>
              </a:ext>
            </a:extLst>
          </p:cNvPr>
          <p:cNvSpPr>
            <a:spLocks noGrp="1"/>
          </p:cNvSpPr>
          <p:nvPr>
            <p:ph type="sldNum" sz="quarter" idx="12"/>
          </p:nvPr>
        </p:nvSpPr>
        <p:spPr/>
        <p:txBody>
          <a:bodyPr/>
          <a:lstStyle/>
          <a:p>
            <a:fld id="{6DDB0A55-353B-0141-AD40-F868C66FD585}" type="slidenum">
              <a:rPr lang="sv-SE" smtClean="0"/>
              <a:t>9</a:t>
            </a:fld>
            <a:endParaRPr lang="sv-SE"/>
          </a:p>
        </p:txBody>
      </p:sp>
      <p:sp>
        <p:nvSpPr>
          <p:cNvPr id="4" name="textruta 3">
            <a:extLst>
              <a:ext uri="{FF2B5EF4-FFF2-40B4-BE49-F238E27FC236}">
                <a16:creationId xmlns:a16="http://schemas.microsoft.com/office/drawing/2014/main" id="{C040144F-FA33-29C7-B165-4EBC91EE5072}"/>
              </a:ext>
            </a:extLst>
          </p:cNvPr>
          <p:cNvSpPr txBox="1"/>
          <p:nvPr/>
        </p:nvSpPr>
        <p:spPr>
          <a:xfrm>
            <a:off x="1182194" y="1071871"/>
            <a:ext cx="1004057" cy="646331"/>
          </a:xfrm>
          <a:prstGeom prst="rect">
            <a:avLst/>
          </a:prstGeom>
          <a:noFill/>
        </p:spPr>
        <p:txBody>
          <a:bodyPr wrap="none" rtlCol="0">
            <a:spAutoFit/>
          </a:bodyPr>
          <a:lstStyle/>
          <a:p>
            <a:r>
              <a:rPr lang="sv-SE" sz="1800" b="1" u="sng" dirty="0">
                <a:effectLst/>
                <a:ea typeface="Times New Roman" panose="02020603050405020304" pitchFamily="18" charset="0"/>
                <a:cs typeface="Times New Roman" panose="02020603050405020304" pitchFamily="18" charset="0"/>
              </a:rPr>
              <a:t>Träning</a:t>
            </a:r>
            <a:endParaRPr lang="sv-SE" sz="1800" u="sng" dirty="0">
              <a:effectLst/>
              <a:ea typeface="Times New Roman" panose="02020603050405020304" pitchFamily="18" charset="0"/>
              <a:cs typeface="Times New Roman" panose="02020603050405020304" pitchFamily="18" charset="0"/>
            </a:endParaRPr>
          </a:p>
          <a:p>
            <a:endParaRPr lang="sv-SE" u="sng" dirty="0"/>
          </a:p>
        </p:txBody>
      </p:sp>
      <p:sp>
        <p:nvSpPr>
          <p:cNvPr id="5" name="textruta 4">
            <a:extLst>
              <a:ext uri="{FF2B5EF4-FFF2-40B4-BE49-F238E27FC236}">
                <a16:creationId xmlns:a16="http://schemas.microsoft.com/office/drawing/2014/main" id="{6B66CEB9-D4D7-CCF6-3A97-4347437ACA18}"/>
              </a:ext>
            </a:extLst>
          </p:cNvPr>
          <p:cNvSpPr txBox="1"/>
          <p:nvPr/>
        </p:nvSpPr>
        <p:spPr>
          <a:xfrm>
            <a:off x="562625" y="1415067"/>
            <a:ext cx="5972938" cy="6322244"/>
          </a:xfrm>
          <a:prstGeom prst="rect">
            <a:avLst/>
          </a:prstGeom>
          <a:noFill/>
        </p:spPr>
        <p:txBody>
          <a:bodyPr wrap="square" rtlCol="0">
            <a:spAutoFit/>
          </a:bodyPr>
          <a:lstStyle/>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5-6 aktiviteter per vecka, om möjligt fördelat enligt nedan:  3-4 </a:t>
            </a:r>
            <a:r>
              <a:rPr lang="sv-SE" sz="1600" dirty="0" err="1">
                <a:effectLst/>
                <a:ea typeface="Times New Roman" panose="02020603050405020304" pitchFamily="18" charset="0"/>
                <a:cs typeface="Times New Roman" panose="02020603050405020304" pitchFamily="18" charset="0"/>
              </a:rPr>
              <a:t>ispass</a:t>
            </a:r>
            <a:r>
              <a:rPr lang="sv-SE" sz="1600" dirty="0">
                <a:effectLst/>
                <a:ea typeface="Times New Roman" panose="02020603050405020304" pitchFamily="18" charset="0"/>
                <a:cs typeface="Times New Roman" panose="02020603050405020304" pitchFamily="18" charset="0"/>
              </a:rPr>
              <a:t>/vecka, 2-3 </a:t>
            </a:r>
            <a:r>
              <a:rPr lang="sv-SE" sz="1600" dirty="0" err="1">
                <a:effectLst/>
                <a:ea typeface="Times New Roman" panose="02020603050405020304" pitchFamily="18" charset="0"/>
                <a:cs typeface="Times New Roman" panose="02020603050405020304" pitchFamily="18" charset="0"/>
              </a:rPr>
              <a:t>fyspass</a:t>
            </a:r>
            <a:r>
              <a:rPr lang="sv-SE" sz="1600" dirty="0">
                <a:effectLst/>
                <a:ea typeface="Times New Roman" panose="02020603050405020304" pitchFamily="18" charset="0"/>
                <a:cs typeface="Times New Roman" panose="02020603050405020304" pitchFamily="18" charset="0"/>
              </a:rPr>
              <a:t>/vecka och 1 teoripass/vecka.</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Träning prioriteras före match och hög träningsnärvaro eftersträvas.</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Tävla - fokus på process och utveckling inte resultatet</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Våga fortsätta lek (skapa glädje</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Spontana samtal med spelarna, lära känna människan</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Smålagsspel 1/3</a:t>
            </a:r>
          </a:p>
          <a:p>
            <a:pPr marL="342900" lvl="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Teknikträning både lek och mer systematiskt (individuell anpassning)</a:t>
            </a:r>
          </a:p>
          <a:p>
            <a:pPr marL="342900" indent="-342900">
              <a:lnSpc>
                <a:spcPct val="120000"/>
              </a:lnSpc>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Fys – Jobba med egna kroppen. (rörelsekompetens, lek, individuell anpassning)</a:t>
            </a: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effectLst/>
              <a:ea typeface="Times New Roman" panose="02020603050405020304" pitchFamily="18" charset="0"/>
              <a:cs typeface="Times New Roman" panose="02020603050405020304" pitchFamily="18" charset="0"/>
            </a:endParaRPr>
          </a:p>
          <a:p>
            <a:endParaRPr lang="sv-SE" sz="1600" dirty="0"/>
          </a:p>
        </p:txBody>
      </p:sp>
      <p:sp>
        <p:nvSpPr>
          <p:cNvPr id="6" name="textruta 5">
            <a:extLst>
              <a:ext uri="{FF2B5EF4-FFF2-40B4-BE49-F238E27FC236}">
                <a16:creationId xmlns:a16="http://schemas.microsoft.com/office/drawing/2014/main" id="{52003DE9-669B-47B8-CFE1-8C02E514A03A}"/>
              </a:ext>
            </a:extLst>
          </p:cNvPr>
          <p:cNvSpPr txBox="1"/>
          <p:nvPr/>
        </p:nvSpPr>
        <p:spPr>
          <a:xfrm>
            <a:off x="6535563" y="1415067"/>
            <a:ext cx="5024437" cy="5399812"/>
          </a:xfrm>
          <a:prstGeom prst="rect">
            <a:avLst/>
          </a:prstGeom>
          <a:noFill/>
        </p:spPr>
        <p:txBody>
          <a:bodyPr wrap="square" rtlCol="0">
            <a:spAutoFit/>
          </a:bodyPr>
          <a:lstStyle/>
          <a:p>
            <a:pPr marL="342900" lvl="0" indent="-342900">
              <a:spcAft>
                <a:spcPts val="1100"/>
              </a:spcAft>
              <a:buFont typeface="Wingdings" pitchFamily="2" charset="2"/>
              <a:buChar char=""/>
              <a:tabLst>
                <a:tab pos="457200" algn="l"/>
              </a:tabLst>
            </a:pPr>
            <a:r>
              <a:rPr lang="sv-SE" sz="1600" dirty="0">
                <a:effectLst/>
                <a:ea typeface="Times New Roman" panose="02020603050405020304" pitchFamily="18" charset="0"/>
                <a:cs typeface="Times New Roman" panose="02020603050405020304" pitchFamily="18" charset="0"/>
              </a:rPr>
              <a:t>Spelets fyra roller – (spelförståelse &amp; speluppfattning)</a:t>
            </a:r>
          </a:p>
          <a:p>
            <a:pPr marL="457200">
              <a:spcAft>
                <a:spcPts val="1100"/>
              </a:spcAft>
            </a:pPr>
            <a:r>
              <a:rPr lang="sv-SE" sz="1600" dirty="0">
                <a:effectLst/>
                <a:ea typeface="Times New Roman" panose="02020603050405020304" pitchFamily="18" charset="0"/>
                <a:cs typeface="Times New Roman" panose="02020603050405020304" pitchFamily="18" charset="0"/>
              </a:rPr>
              <a:t>Anfall/försvar (fortsätt jobba med de olika rollerna) bygg på. (1-1, 2-1, 2-2, 3-2, 2-3, 3-3) </a:t>
            </a:r>
          </a:p>
          <a:p>
            <a:pPr marL="457200">
              <a:spcAft>
                <a:spcPts val="1100"/>
              </a:spcAft>
            </a:pPr>
            <a:r>
              <a:rPr lang="sv-SE" sz="1600" b="1" i="1" dirty="0">
                <a:effectLst/>
                <a:ea typeface="Times New Roman" panose="02020603050405020304" pitchFamily="18" charset="0"/>
                <a:cs typeface="Times New Roman" panose="02020603050405020304" pitchFamily="18" charset="0"/>
              </a:rPr>
              <a:t>Repetition</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Skapa tid och yta; täcka puck, vara stark på puck. Krympa tid och yta: ligga nära, blad mot puck. Alltid; Retur och spela färdigt. </a:t>
            </a:r>
          </a:p>
          <a:p>
            <a:pPr marL="457200">
              <a:spcAft>
                <a:spcPts val="1100"/>
              </a:spcAft>
            </a:pPr>
            <a:r>
              <a:rPr lang="sv-SE" sz="1600" b="1" i="1" dirty="0">
                <a:effectLst/>
                <a:ea typeface="Times New Roman" panose="02020603050405020304" pitchFamily="18" charset="0"/>
                <a:cs typeface="Times New Roman" panose="02020603050405020304" pitchFamily="18" charset="0"/>
              </a:rPr>
              <a:t>Fortsätta med</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Skapa tid och yta; Avlastning, trianglar, bredd och djup. Minska tid och yta; Press, sortering - 1:a, 2:a &amp; 3:a. Gap </a:t>
            </a:r>
            <a:r>
              <a:rPr lang="sv-SE" sz="1600" dirty="0" err="1">
                <a:effectLst/>
                <a:ea typeface="Times New Roman" panose="02020603050405020304" pitchFamily="18" charset="0"/>
                <a:cs typeface="Times New Roman" panose="02020603050405020304" pitchFamily="18" charset="0"/>
              </a:rPr>
              <a:t>control</a:t>
            </a:r>
            <a:r>
              <a:rPr lang="sv-SE" sz="1600" dirty="0">
                <a:effectLst/>
                <a:ea typeface="Times New Roman" panose="02020603050405020304" pitchFamily="18" charset="0"/>
                <a:cs typeface="Times New Roman" panose="02020603050405020304" pitchFamily="18" charset="0"/>
              </a:rPr>
              <a:t> - ligga nära och "rätt" sida.</a:t>
            </a:r>
          </a:p>
          <a:p>
            <a:pPr marL="457200">
              <a:spcAft>
                <a:spcPts val="1100"/>
              </a:spcAft>
            </a:pPr>
            <a:r>
              <a:rPr lang="sv-SE" sz="1600" b="1" i="1" dirty="0">
                <a:effectLst/>
                <a:ea typeface="Times New Roman" panose="02020603050405020304" pitchFamily="18" charset="0"/>
                <a:cs typeface="Times New Roman" panose="02020603050405020304" pitchFamily="18" charset="0"/>
              </a:rPr>
              <a:t>Nästa steg anfallsspel</a:t>
            </a:r>
            <a:r>
              <a:rPr lang="sv-SE" sz="1600" dirty="0">
                <a:effectLst/>
                <a:ea typeface="Times New Roman" panose="02020603050405020304" pitchFamily="18" charset="0"/>
                <a:cs typeface="Times New Roman" panose="02020603050405020304" pitchFamily="18" charset="0"/>
              </a:rPr>
              <a:t>: Spelet runt mål; </a:t>
            </a:r>
            <a:r>
              <a:rPr lang="sv-SE" sz="1600" dirty="0" err="1">
                <a:effectLst/>
                <a:ea typeface="Times New Roman" panose="02020603050405020304" pitchFamily="18" charset="0"/>
                <a:cs typeface="Times New Roman" panose="02020603050405020304" pitchFamily="18" charset="0"/>
              </a:rPr>
              <a:t>skymmare</a:t>
            </a:r>
            <a:r>
              <a:rPr lang="sv-SE" sz="1600" dirty="0">
                <a:effectLst/>
                <a:ea typeface="Times New Roman" panose="02020603050405020304" pitchFamily="18" charset="0"/>
                <a:cs typeface="Times New Roman" panose="02020603050405020304" pitchFamily="18" charset="0"/>
              </a:rPr>
              <a:t>, returytor. </a:t>
            </a:r>
            <a:r>
              <a:rPr lang="sv-SE" sz="1600" b="1" i="1" dirty="0">
                <a:effectLst/>
                <a:ea typeface="Times New Roman" panose="02020603050405020304" pitchFamily="18" charset="0"/>
                <a:cs typeface="Times New Roman" panose="02020603050405020304" pitchFamily="18" charset="0"/>
              </a:rPr>
              <a:t>Nästa steg försvarsspel</a:t>
            </a:r>
            <a:r>
              <a:rPr lang="sv-SE" sz="1600" b="1" dirty="0">
                <a:effectLst/>
                <a:ea typeface="Times New Roman" panose="02020603050405020304" pitchFamily="18" charset="0"/>
                <a:cs typeface="Times New Roman" panose="02020603050405020304" pitchFamily="18" charset="0"/>
              </a:rPr>
              <a:t>:</a:t>
            </a:r>
            <a:r>
              <a:rPr lang="sv-SE" sz="1600" dirty="0">
                <a:effectLst/>
                <a:ea typeface="Times New Roman" panose="02020603050405020304" pitchFamily="18" charset="0"/>
                <a:cs typeface="Times New Roman" panose="02020603050405020304" pitchFamily="18" charset="0"/>
              </a:rPr>
              <a:t> Spelet runt mål; blocka skott, rätt sida - vinna insida, ta bort klubbor. ALLTID vara redo för nästa aktion.</a:t>
            </a:r>
          </a:p>
          <a:p>
            <a:pPr marL="457200">
              <a:spcAft>
                <a:spcPts val="1100"/>
              </a:spcAft>
            </a:pPr>
            <a:endParaRPr lang="sv-SE" sz="1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1100"/>
              </a:spcAft>
              <a:buFont typeface="Wingdings" pitchFamily="2" charset="2"/>
              <a:buChar char=""/>
              <a:tabLst>
                <a:tab pos="457200" algn="l"/>
              </a:tabLst>
            </a:pPr>
            <a:endParaRPr lang="sv-SE" sz="1600" dirty="0"/>
          </a:p>
        </p:txBody>
      </p:sp>
      <p:sp>
        <p:nvSpPr>
          <p:cNvPr id="7" name="Bildruta 6">
            <a:extLst>
              <a:ext uri="{FF2B5EF4-FFF2-40B4-BE49-F238E27FC236}">
                <a16:creationId xmlns:a16="http://schemas.microsoft.com/office/drawing/2014/main" id="{EF572BC6-57C9-4515-20C3-8A53C78F0C3F}"/>
              </a:ext>
            </a:extLst>
          </p:cNvPr>
          <p:cNvSpPr/>
          <p:nvPr/>
        </p:nvSpPr>
        <p:spPr>
          <a:xfrm>
            <a:off x="542866" y="876300"/>
            <a:ext cx="11086509" cy="5535759"/>
          </a:xfrm>
          <a:prstGeom prst="frame">
            <a:avLst>
              <a:gd name="adj1" fmla="val 849"/>
            </a:avLst>
          </a:prstGeom>
          <a:solidFill>
            <a:srgbClr val="018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8" name="Bildobjekt 7">
            <a:extLst>
              <a:ext uri="{FF2B5EF4-FFF2-40B4-BE49-F238E27FC236}">
                <a16:creationId xmlns:a16="http://schemas.microsoft.com/office/drawing/2014/main" id="{734A6A95-F777-B609-AB2A-E846A250AC7E}"/>
              </a:ext>
            </a:extLst>
          </p:cNvPr>
          <p:cNvPicPr>
            <a:picLocks noChangeAspect="1"/>
          </p:cNvPicPr>
          <p:nvPr/>
        </p:nvPicPr>
        <p:blipFill>
          <a:blip r:embed="rId2"/>
          <a:stretch>
            <a:fillRect/>
          </a:stretch>
        </p:blipFill>
        <p:spPr>
          <a:xfrm>
            <a:off x="10819376" y="1087377"/>
            <a:ext cx="653774" cy="615317"/>
          </a:xfrm>
          <a:prstGeom prst="rect">
            <a:avLst/>
          </a:prstGeom>
        </p:spPr>
      </p:pic>
    </p:spTree>
    <p:extLst>
      <p:ext uri="{BB962C8B-B14F-4D97-AF65-F5344CB8AC3E}">
        <p14:creationId xmlns:p14="http://schemas.microsoft.com/office/powerpoint/2010/main" val="2118435005"/>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Uppland-Sörmland-Ishockeyförbund" id="{B011A872-86DB-7A45-9622-3DE4D7C68E07}" vid="{F44F0F53-D28D-3542-863D-EC38DA074C6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F627319EA2BB149B950287EABBAC992" ma:contentTypeVersion="14" ma:contentTypeDescription="Skapa ett nytt dokument." ma:contentTypeScope="" ma:versionID="544cb4ee397d98ca089eb93a503beb5c">
  <xsd:schema xmlns:xsd="http://www.w3.org/2001/XMLSchema" xmlns:xs="http://www.w3.org/2001/XMLSchema" xmlns:p="http://schemas.microsoft.com/office/2006/metadata/properties" xmlns:ns2="3383e544-81ae-4774-a34c-94cae5b6fca2" xmlns:ns3="17e5ab88-d3f4-4d95-8e8a-a96342bb641f" targetNamespace="http://schemas.microsoft.com/office/2006/metadata/properties" ma:root="true" ma:fieldsID="df41d6a01360bf95ac70e73309c28cfc" ns2:_="" ns3:_="">
    <xsd:import namespace="3383e544-81ae-4774-a34c-94cae5b6fca2"/>
    <xsd:import namespace="17e5ab88-d3f4-4d95-8e8a-a96342bb641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3e544-81ae-4774-a34c-94cae5b6f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bd685e2b-b2cd-4079-aba1-91b7ebb5041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e5ab88-d3f4-4d95-8e8a-a96342bb641f"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657a7ecf-f54d-4800-9b6d-1288961ae2d1}" ma:internalName="TaxCatchAll" ma:showField="CatchAllData" ma:web="17e5ab88-d3f4-4d95-8e8a-a96342bb64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5828E-BCC6-418F-9105-07160E1C47AC}">
  <ds:schemaRefs>
    <ds:schemaRef ds:uri="http://schemas.microsoft.com/sharepoint/v3/contenttype/forms"/>
  </ds:schemaRefs>
</ds:datastoreItem>
</file>

<file path=customXml/itemProps2.xml><?xml version="1.0" encoding="utf-8"?>
<ds:datastoreItem xmlns:ds="http://schemas.openxmlformats.org/officeDocument/2006/customXml" ds:itemID="{B0CA8705-A8EF-4ACA-AFCF-CF347DD3C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83e544-81ae-4774-a34c-94cae5b6fca2"/>
    <ds:schemaRef ds:uri="17e5ab88-d3f4-4d95-8e8a-a96342bb6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Hockey</Template>
  <TotalTime>108717</TotalTime>
  <Words>2658</Words>
  <Application>Microsoft Macintosh PowerPoint</Application>
  <PresentationFormat>Bredbild</PresentationFormat>
  <Paragraphs>169</Paragraphs>
  <Slides>18</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Flex 70</vt:lpstr>
      <vt:lpstr>Arial</vt:lpstr>
      <vt:lpstr>Times New Roman</vt:lpstr>
      <vt:lpstr>Flex Display 100 Black</vt:lpstr>
      <vt:lpstr>Myriad Pro</vt:lpstr>
      <vt:lpstr>Calibri</vt:lpstr>
      <vt:lpstr>Wingdings</vt:lpstr>
      <vt:lpstr>Hockey</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Föreningsbesök</dc:title>
  <dc:creator>Patrik Fagerlund</dc:creator>
  <cp:lastModifiedBy>Patrik Fagerlund</cp:lastModifiedBy>
  <cp:revision>48</cp:revision>
  <cp:lastPrinted>2025-03-12T14:15:19Z</cp:lastPrinted>
  <dcterms:created xsi:type="dcterms:W3CDTF">2023-09-01T09:13:31Z</dcterms:created>
  <dcterms:modified xsi:type="dcterms:W3CDTF">2025-03-25T13:02:02Z</dcterms:modified>
</cp:coreProperties>
</file>