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9" r:id="rId2"/>
    <p:sldId id="262" r:id="rId3"/>
    <p:sldId id="260" r:id="rId4"/>
    <p:sldId id="261" r:id="rId5"/>
    <p:sldId id="272" r:id="rId6"/>
    <p:sldId id="263" r:id="rId7"/>
    <p:sldId id="264" r:id="rId8"/>
    <p:sldId id="265" r:id="rId9"/>
    <p:sldId id="274" r:id="rId10"/>
    <p:sldId id="278" r:id="rId11"/>
    <p:sldId id="267" r:id="rId12"/>
    <p:sldId id="268" r:id="rId13"/>
    <p:sldId id="279" r:id="rId14"/>
    <p:sldId id="269" r:id="rId15"/>
    <p:sldId id="270" r:id="rId16"/>
    <p:sldId id="271" r:id="rId17"/>
    <p:sldId id="273" r:id="rId18"/>
    <p:sldId id="276" r:id="rId19"/>
    <p:sldId id="266" r:id="rId20"/>
    <p:sldId id="280" r:id="rId21"/>
    <p:sldId id="277" r:id="rId22"/>
  </p:sldIdLst>
  <p:sldSz cx="9144000" cy="6858000" type="screen4x3"/>
  <p:notesSz cx="6743700" cy="98821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4238"/>
            <a:ext cx="4946650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8475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8EFD0DF-9EFA-460C-AD2D-9B454EC5BC6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9428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1407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10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6180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11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0410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12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0789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13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8213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14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63112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15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36723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16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76017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17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9397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18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4033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19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8139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2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3501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20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8626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21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031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3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7990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4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3434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5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464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6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9768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7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6322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8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61289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085649-8B63-43DE-96C3-8E96B1CBF3B4}" type="slidenum">
              <a:rPr lang="sv-SE" altLang="sv-SE" sz="1200"/>
              <a:pPr/>
              <a:t>9</a:t>
            </a:fld>
            <a:endParaRPr lang="sv-SE" altLang="sv-S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6921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2513" y="360363"/>
            <a:ext cx="7219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/>
              <a:t>Klicka här för att ändra format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6163" y="1657350"/>
            <a:ext cx="7226300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/>
              <a:t>Klicka här för att ändra format på underrubrik i bakgrunden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AC4197-A0BF-4031-BF6D-9AC27C4AEB27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8188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0199B-A875-4F29-BC4C-59B1A20E1D9E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72522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42075" y="334963"/>
            <a:ext cx="1797050" cy="556736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047750" y="334963"/>
            <a:ext cx="5241925" cy="556736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B2E4-0F3D-4A20-919E-A2DD3D75242C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95352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76AF-52C9-4A13-9BAC-1DD6156EED41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43182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36DE-E5A4-4A1D-AF4A-AFB2235C0A5D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782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47750" y="1660525"/>
            <a:ext cx="3519488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9638" y="1660525"/>
            <a:ext cx="3519487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CE26B-C1B7-46B5-83A0-AE3D603A90CA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975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7BDF8-3AE3-4ED5-8E68-60C6DFA585A5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69057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20012-3428-4847-A23A-4971AD9163D1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262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71B3-2872-4912-8CCA-047336D7A9B2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01143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965D-F9F1-4F54-B188-70553E7DD72C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5188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85F8-A027-420F-B8B0-68ECAE73A104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9550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0" y="334963"/>
            <a:ext cx="71818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 på bakgrundsrubriken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1660525"/>
            <a:ext cx="7191375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 på bakgrundstexten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2838" y="65532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263" y="6553200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fld id="{F541B114-1AA6-4249-B108-020CB1A67D44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9" name="Picture 11" descr="OH_AK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33532"/>
            <a:ext cx="1080671" cy="68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lnSpc>
          <a:spcPct val="116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475" indent="-307975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2540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954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6163" y="1657350"/>
            <a:ext cx="7226300" cy="835546"/>
          </a:xfrm>
        </p:spPr>
        <p:txBody>
          <a:bodyPr/>
          <a:lstStyle/>
          <a:p>
            <a:pPr algn="ctr"/>
            <a:r>
              <a:rPr lang="sv-SE" dirty="0"/>
              <a:t>ESK Ungdom slipgenomgång.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35" y="2493677"/>
            <a:ext cx="4645556" cy="3313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6163" y="1657350"/>
            <a:ext cx="7226300" cy="763538"/>
          </a:xfrm>
        </p:spPr>
        <p:txBody>
          <a:bodyPr/>
          <a:lstStyle/>
          <a:p>
            <a:pPr algn="ctr"/>
            <a:r>
              <a:rPr lang="sv-SE" dirty="0"/>
              <a:t>Exempel på singelprofil: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276872"/>
            <a:ext cx="56959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2852936"/>
            <a:ext cx="4309061" cy="322280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206" y="2852936"/>
            <a:ext cx="4275585" cy="3222803"/>
          </a:xfrm>
          <a:prstGeom prst="rect">
            <a:avLst/>
          </a:prstGeom>
        </p:spPr>
      </p:pic>
      <p:sp>
        <p:nvSpPr>
          <p:cNvPr id="9" name="Underrubrik 3"/>
          <p:cNvSpPr>
            <a:spLocks noGrp="1"/>
          </p:cNvSpPr>
          <p:nvPr>
            <p:ph type="subTitle" idx="1"/>
          </p:nvPr>
        </p:nvSpPr>
        <p:spPr>
          <a:xfrm>
            <a:off x="1046163" y="1657350"/>
            <a:ext cx="7226300" cy="619522"/>
          </a:xfrm>
        </p:spPr>
        <p:txBody>
          <a:bodyPr/>
          <a:lstStyle/>
          <a:p>
            <a:pPr algn="ctr"/>
            <a:r>
              <a:rPr lang="sv-SE" dirty="0"/>
              <a:t>Exempel på singelprofiler:</a:t>
            </a:r>
          </a:p>
        </p:txBody>
      </p:sp>
    </p:spTree>
    <p:extLst>
      <p:ext uri="{BB962C8B-B14F-4D97-AF65-F5344CB8AC3E}">
        <p14:creationId xmlns:p14="http://schemas.microsoft.com/office/powerpoint/2010/main" val="382006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700" y="2522037"/>
            <a:ext cx="5163424" cy="3861792"/>
          </a:xfrm>
          <a:prstGeom prst="rect">
            <a:avLst/>
          </a:prstGeom>
        </p:spPr>
      </p:pic>
      <p:sp>
        <p:nvSpPr>
          <p:cNvPr id="7" name="Underrubrik 3"/>
          <p:cNvSpPr>
            <a:spLocks noGrp="1"/>
          </p:cNvSpPr>
          <p:nvPr>
            <p:ph type="subTitle" idx="1"/>
          </p:nvPr>
        </p:nvSpPr>
        <p:spPr>
          <a:xfrm>
            <a:off x="1046163" y="1657350"/>
            <a:ext cx="7226300" cy="722752"/>
          </a:xfrm>
        </p:spPr>
        <p:txBody>
          <a:bodyPr/>
          <a:lstStyle/>
          <a:p>
            <a:pPr algn="ctr"/>
            <a:r>
              <a:rPr lang="sv-SE" dirty="0"/>
              <a:t>Exempel på singelprofil:</a:t>
            </a:r>
          </a:p>
        </p:txBody>
      </p:sp>
    </p:spTree>
    <p:extLst>
      <p:ext uri="{BB962C8B-B14F-4D97-AF65-F5344CB8AC3E}">
        <p14:creationId xmlns:p14="http://schemas.microsoft.com/office/powerpoint/2010/main" val="241549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sz="3600" dirty="0"/>
              <a:t>Kombinationsprofiler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Kan vara av dubbelprofiltyp (2 olika radier).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Kan vara av trippelprofiltyp (3 olika radier).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Kan vara av </a:t>
            </a:r>
            <a:r>
              <a:rPr lang="sv-SE" sz="2400" dirty="0" err="1"/>
              <a:t>quad</a:t>
            </a:r>
            <a:r>
              <a:rPr lang="sv-SE" sz="2400" dirty="0"/>
              <a:t>-typ. (4 olika radier).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Är en kombination av 2 eller fler radier på olika delar av skenan.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Ger mer specifika egenskaper.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Aktuellt för de som ”kommit lite längre” i skridskoåkningen.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Skridskon måste var av storlek ca 36 och uppåt.</a:t>
            </a:r>
          </a:p>
        </p:txBody>
      </p:sp>
    </p:spTree>
    <p:extLst>
      <p:ext uri="{BB962C8B-B14F-4D97-AF65-F5344CB8AC3E}">
        <p14:creationId xmlns:p14="http://schemas.microsoft.com/office/powerpoint/2010/main" val="26272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dirty="0"/>
              <a:t>Exempel på dubbelprofil: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52" y="2348880"/>
            <a:ext cx="56959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3608" y="1501934"/>
            <a:ext cx="7226300" cy="619522"/>
          </a:xfrm>
        </p:spPr>
        <p:txBody>
          <a:bodyPr/>
          <a:lstStyle/>
          <a:p>
            <a:r>
              <a:rPr lang="sv-SE" dirty="0"/>
              <a:t>Exempel på trippelprofiler: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337" y="2063907"/>
            <a:ext cx="2824030" cy="212866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87" y="2092681"/>
            <a:ext cx="2747682" cy="207111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673" y="4365104"/>
            <a:ext cx="2954170" cy="220327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210103" y="2246258"/>
            <a:ext cx="2720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OBS: </a:t>
            </a:r>
          </a:p>
          <a:p>
            <a:pPr algn="ctr"/>
            <a:r>
              <a:rPr lang="sv-SE" dirty="0"/>
              <a:t>Se anpassningen till </a:t>
            </a:r>
          </a:p>
          <a:p>
            <a:pPr algn="ctr"/>
            <a:r>
              <a:rPr lang="sv-SE" dirty="0"/>
              <a:t>skenans längd!</a:t>
            </a:r>
          </a:p>
        </p:txBody>
      </p:sp>
    </p:spTree>
    <p:extLst>
      <p:ext uri="{BB962C8B-B14F-4D97-AF65-F5344CB8AC3E}">
        <p14:creationId xmlns:p14="http://schemas.microsoft.com/office/powerpoint/2010/main" val="269625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361428"/>
            <a:ext cx="4752528" cy="529346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94402" y="2060848"/>
            <a:ext cx="36455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Rekommendation skål:</a:t>
            </a:r>
          </a:p>
          <a:p>
            <a:r>
              <a:rPr lang="sv-SE" dirty="0"/>
              <a:t>12-15 för barn och ungdom.</a:t>
            </a:r>
          </a:p>
          <a:p>
            <a:r>
              <a:rPr lang="sv-SE" dirty="0"/>
              <a:t>Vassare skär ger ökad risk </a:t>
            </a:r>
          </a:p>
          <a:p>
            <a:r>
              <a:rPr lang="sv-SE" dirty="0"/>
              <a:t>för skador.</a:t>
            </a:r>
          </a:p>
          <a:p>
            <a:endParaRPr lang="sv-SE" dirty="0"/>
          </a:p>
          <a:p>
            <a:r>
              <a:rPr lang="sv-SE" dirty="0"/>
              <a:t>Två olika mallar:</a:t>
            </a:r>
          </a:p>
          <a:p>
            <a:r>
              <a:rPr lang="sv-SE" dirty="0"/>
              <a:t>Rak och </a:t>
            </a:r>
            <a:r>
              <a:rPr lang="sv-SE" dirty="0" err="1"/>
              <a:t>Goalie</a:t>
            </a:r>
            <a:r>
              <a:rPr lang="sv-SE" dirty="0"/>
              <a:t> Sam.</a:t>
            </a:r>
          </a:p>
          <a:p>
            <a:endParaRPr lang="sv-SE" dirty="0"/>
          </a:p>
          <a:p>
            <a:r>
              <a:rPr lang="sv-SE" dirty="0"/>
              <a:t>Rak = Singelprofil</a:t>
            </a:r>
          </a:p>
          <a:p>
            <a:r>
              <a:rPr lang="sv-SE" dirty="0" err="1"/>
              <a:t>Goalie</a:t>
            </a:r>
            <a:r>
              <a:rPr lang="sv-SE" dirty="0"/>
              <a:t> Sam = trippelprofil</a:t>
            </a:r>
          </a:p>
        </p:txBody>
      </p:sp>
    </p:spTree>
    <p:extLst>
      <p:ext uri="{BB962C8B-B14F-4D97-AF65-F5344CB8AC3E}">
        <p14:creationId xmlns:p14="http://schemas.microsoft.com/office/powerpoint/2010/main" val="226413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724" y="1639253"/>
            <a:ext cx="56673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1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6163" y="1657350"/>
            <a:ext cx="2768105" cy="42199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Mindre friktion.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Bättre glid.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Energieffektivt.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Ca 60 kg min vikt.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Avancerade åkare.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Egen slipskiva lag.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Personlig genomgång med Stefan.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Tänk efter innan!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704" y="1657351"/>
            <a:ext cx="5189685" cy="385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7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5838781" y="1700808"/>
            <a:ext cx="2433682" cy="3744416"/>
          </a:xfrm>
        </p:spPr>
        <p:txBody>
          <a:bodyPr/>
          <a:lstStyle/>
          <a:p>
            <a:r>
              <a:rPr lang="sv-SE" sz="1600" dirty="0"/>
              <a:t>Neutral: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Majoriteten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Profilen ligger mitt på skenan</a:t>
            </a:r>
          </a:p>
          <a:p>
            <a:r>
              <a:rPr lang="sv-SE" sz="1600" dirty="0"/>
              <a:t>Pitch 10mm bakåt: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För de som är för raka.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Stimulerar böjning av höft, knä, fotled.</a:t>
            </a:r>
          </a:p>
          <a:p>
            <a:r>
              <a:rPr lang="sv-SE" sz="1600" dirty="0"/>
              <a:t>Pitch 10mm framåt: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För de som viker överkroppen för mkt framåt.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5520730"/>
            <a:ext cx="3513802" cy="74483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700808"/>
            <a:ext cx="4715000" cy="3528392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 bwMode="auto">
          <a:xfrm flipH="1" flipV="1">
            <a:off x="5292080" y="5301208"/>
            <a:ext cx="288032" cy="2195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046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556792"/>
            <a:ext cx="2990850" cy="4562475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6162" y="1657350"/>
            <a:ext cx="4101901" cy="4291930"/>
          </a:xfrm>
        </p:spPr>
        <p:txBody>
          <a:bodyPr/>
          <a:lstStyle/>
          <a:p>
            <a:r>
              <a:rPr lang="sv-SE" sz="2400" dirty="0"/>
              <a:t>Storlekar skridskor?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Barn 6-10år?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Ungdomar?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Juniorer?</a:t>
            </a:r>
          </a:p>
          <a:p>
            <a:endParaRPr lang="sv-SE" sz="2400" dirty="0"/>
          </a:p>
          <a:p>
            <a:r>
              <a:rPr lang="sv-SE" sz="2400" dirty="0"/>
              <a:t>Varför ont i hålfoten?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Blodkärl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Vart är det hårt åtdraget?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Läst?</a:t>
            </a:r>
          </a:p>
        </p:txBody>
      </p:sp>
    </p:spTree>
    <p:extLst>
      <p:ext uri="{BB962C8B-B14F-4D97-AF65-F5344CB8AC3E}">
        <p14:creationId xmlns:p14="http://schemas.microsoft.com/office/powerpoint/2010/main" val="548404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6163" y="1657350"/>
            <a:ext cx="7226300" cy="691530"/>
          </a:xfrm>
        </p:spPr>
        <p:txBody>
          <a:bodyPr/>
          <a:lstStyle/>
          <a:p>
            <a:pPr algn="ctr"/>
            <a:r>
              <a:rPr lang="sv-SE" dirty="0"/>
              <a:t>Hur ofta måste en profil läggas?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348880"/>
            <a:ext cx="4652938" cy="35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2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6163" y="1657350"/>
            <a:ext cx="7226300" cy="619522"/>
          </a:xfrm>
        </p:spPr>
        <p:txBody>
          <a:bodyPr/>
          <a:lstStyle/>
          <a:p>
            <a:pPr algn="ctr"/>
            <a:r>
              <a:rPr lang="sv-SE" dirty="0"/>
              <a:t>Allt det andra då….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633" y="2348880"/>
            <a:ext cx="56864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108" y="1361428"/>
            <a:ext cx="5472608" cy="4295452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957262" y="5517232"/>
            <a:ext cx="7226300" cy="1752600"/>
          </a:xfrm>
        </p:spPr>
        <p:txBody>
          <a:bodyPr/>
          <a:lstStyle/>
          <a:p>
            <a:pPr algn="ctr"/>
            <a:r>
              <a:rPr lang="sv-SE" sz="2000" dirty="0"/>
              <a:t>I ESK försöker vi hålla oss till vokabulären SKENPROFIL och SKÅLDJUP/SKÅL/SKÅLRADIE.</a:t>
            </a:r>
          </a:p>
        </p:txBody>
      </p:sp>
    </p:spTree>
    <p:extLst>
      <p:ext uri="{BB962C8B-B14F-4D97-AF65-F5344CB8AC3E}">
        <p14:creationId xmlns:p14="http://schemas.microsoft.com/office/powerpoint/2010/main" val="184137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656629"/>
            <a:ext cx="4191000" cy="1476375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6163" y="3428206"/>
            <a:ext cx="7226300" cy="1752600"/>
          </a:xfrm>
        </p:spPr>
        <p:txBody>
          <a:bodyPr/>
          <a:lstStyle/>
          <a:p>
            <a:r>
              <a:rPr lang="sv-SE" sz="1800" dirty="0"/>
              <a:t>Många fabriksslipade skridskor är inte lika grundslipade gällande skenprofilen. Det kan skilja flera steg mellan en höger- och en vänsterskridsko! </a:t>
            </a:r>
          </a:p>
          <a:p>
            <a:endParaRPr lang="sv-SE" sz="1800" dirty="0"/>
          </a:p>
          <a:p>
            <a:r>
              <a:rPr lang="sv-SE" sz="1800" dirty="0"/>
              <a:t>Ta för vana att lägga grundprofiler på alla barn/ungdomars skridskor. </a:t>
            </a:r>
          </a:p>
          <a:p>
            <a:endParaRPr lang="sv-SE" sz="1800" dirty="0"/>
          </a:p>
          <a:p>
            <a:pPr algn="ctr"/>
            <a:r>
              <a:rPr lang="sv-SE" sz="1800" dirty="0"/>
              <a:t>Hur kan vi se om det är olika skenprofiler?</a:t>
            </a:r>
          </a:p>
        </p:txBody>
      </p:sp>
    </p:spTree>
    <p:extLst>
      <p:ext uri="{BB962C8B-B14F-4D97-AF65-F5344CB8AC3E}">
        <p14:creationId xmlns:p14="http://schemas.microsoft.com/office/powerpoint/2010/main" val="18267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556792"/>
            <a:ext cx="5034972" cy="38164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9964"/>
            <a:ext cx="19812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6163" y="1657350"/>
            <a:ext cx="7226300" cy="1339602"/>
          </a:xfrm>
        </p:spPr>
        <p:txBody>
          <a:bodyPr/>
          <a:lstStyle/>
          <a:p>
            <a:pPr algn="ctr"/>
            <a:r>
              <a:rPr lang="sv-SE" dirty="0"/>
              <a:t>Olika skenprofilers </a:t>
            </a:r>
            <a:r>
              <a:rPr lang="sv-SE" dirty="0" err="1"/>
              <a:t>iskontakt</a:t>
            </a:r>
            <a:endParaRPr lang="sv-SE" dirty="0"/>
          </a:p>
          <a:p>
            <a:pPr algn="ctr"/>
            <a:r>
              <a:rPr lang="sv-SE" sz="1800" dirty="0"/>
              <a:t>För- och nackdelar med mycket </a:t>
            </a:r>
            <a:r>
              <a:rPr lang="sv-SE" sz="1800" dirty="0" err="1"/>
              <a:t>iskontakt</a:t>
            </a:r>
            <a:r>
              <a:rPr lang="sv-SE" sz="1800" dirty="0"/>
              <a:t>?</a:t>
            </a:r>
          </a:p>
          <a:p>
            <a:pPr algn="ctr"/>
            <a:r>
              <a:rPr lang="sv-SE" sz="1800" dirty="0"/>
              <a:t>För- och nackdelar med lite </a:t>
            </a:r>
            <a:r>
              <a:rPr lang="sv-SE" sz="1800" dirty="0" err="1"/>
              <a:t>iskontakt</a:t>
            </a:r>
            <a:r>
              <a:rPr lang="sv-SE" sz="1800" dirty="0"/>
              <a:t>? 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06948"/>
            <a:ext cx="3924866" cy="29567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26" y="3406948"/>
            <a:ext cx="3917274" cy="29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1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46163" y="1657350"/>
            <a:ext cx="7226300" cy="547514"/>
          </a:xfrm>
        </p:spPr>
        <p:txBody>
          <a:bodyPr/>
          <a:lstStyle/>
          <a:p>
            <a:pPr algn="ctr"/>
            <a:r>
              <a:rPr lang="sv-SE" dirty="0"/>
              <a:t>Vad är då en skål/skålradie/skåldjup?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674" y="2276872"/>
            <a:ext cx="57054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920114" y="5805264"/>
            <a:ext cx="7226300" cy="736895"/>
          </a:xfrm>
        </p:spPr>
        <p:txBody>
          <a:bodyPr/>
          <a:lstStyle/>
          <a:p>
            <a:pPr algn="ctr"/>
            <a:r>
              <a:rPr lang="sv-SE" sz="2000" dirty="0"/>
              <a:t>Det underlättar för oss att hjälpa varandra!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52" y="1556792"/>
            <a:ext cx="56864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2" y="361938"/>
            <a:ext cx="5760720" cy="999490"/>
          </a:xfrm>
          <a:prstGeom prst="rect">
            <a:avLst/>
          </a:prstGeom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957262" y="1494381"/>
            <a:ext cx="7226300" cy="658195"/>
          </a:xfrm>
        </p:spPr>
        <p:txBody>
          <a:bodyPr/>
          <a:lstStyle/>
          <a:p>
            <a:pPr algn="ctr"/>
            <a:r>
              <a:rPr lang="sv-SE" dirty="0"/>
              <a:t>Olika typer av profiler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52" y="2285529"/>
            <a:ext cx="56769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403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kademiska ppt mall.potx" id="{53EF8338-B1FD-4A4A-B7FD-0BDF45AC6827}" vid="{71084B44-C1ED-4DF7-BB68-E4FC3C366F63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Akademiska ppt mall</Template>
  <TotalTime>67</TotalTime>
  <Words>363</Words>
  <Application>Microsoft Office PowerPoint</Application>
  <PresentationFormat>Bildspel på skärmen (4:3)</PresentationFormat>
  <Paragraphs>90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Niklas Rosengren</dc:creator>
  <cp:lastModifiedBy>Niklas Rosengren</cp:lastModifiedBy>
  <cp:revision>8</cp:revision>
  <cp:lastPrinted>2002-10-09T14:52:11Z</cp:lastPrinted>
  <dcterms:created xsi:type="dcterms:W3CDTF">2016-09-14T10:48:38Z</dcterms:created>
  <dcterms:modified xsi:type="dcterms:W3CDTF">2017-09-11T12:05:29Z</dcterms:modified>
</cp:coreProperties>
</file>