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Lst>
  <p:notesMasterIdLst>
    <p:notesMasterId r:id="rId18"/>
  </p:notesMasterIdLst>
  <p:sldIdLst>
    <p:sldId id="258" r:id="rId2"/>
    <p:sldId id="259" r:id="rId3"/>
    <p:sldId id="279" r:id="rId4"/>
    <p:sldId id="260" r:id="rId5"/>
    <p:sldId id="271" r:id="rId6"/>
    <p:sldId id="273" r:id="rId7"/>
    <p:sldId id="270" r:id="rId8"/>
    <p:sldId id="277" r:id="rId9"/>
    <p:sldId id="278" r:id="rId10"/>
    <p:sldId id="261" r:id="rId11"/>
    <p:sldId id="265" r:id="rId12"/>
    <p:sldId id="267" r:id="rId13"/>
    <p:sldId id="276" r:id="rId14"/>
    <p:sldId id="268" r:id="rId15"/>
    <p:sldId id="281" r:id="rId16"/>
    <p:sldId id="280" r:id="rId17"/>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llanmörkt format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686"/>
    <p:restoredTop sz="71910"/>
  </p:normalViewPr>
  <p:slideViewPr>
    <p:cSldViewPr snapToGrid="0" snapToObjects="1">
      <p:cViewPr varScale="1">
        <p:scale>
          <a:sx n="87" d="100"/>
          <a:sy n="87" d="100"/>
        </p:scale>
        <p:origin x="143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80A9B7-DA2D-534A-BCC2-625D932F64D1}" type="datetimeFigureOut">
              <a:rPr lang="sv-SE" smtClean="0"/>
              <a:t>2020-08-23</a:t>
            </a:fld>
            <a:endParaRPr lang="sv-SE"/>
          </a:p>
        </p:txBody>
      </p:sp>
      <p:sp>
        <p:nvSpPr>
          <p:cNvPr id="4" name="Platshållare för bildobjekt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711AC1-65B7-4448-AC21-7567FF4803BB}" type="slidenum">
              <a:rPr lang="sv-SE" smtClean="0"/>
              <a:t>‹#›</a:t>
            </a:fld>
            <a:endParaRPr lang="sv-SE"/>
          </a:p>
        </p:txBody>
      </p:sp>
    </p:spTree>
    <p:extLst>
      <p:ext uri="{BB962C8B-B14F-4D97-AF65-F5344CB8AC3E}">
        <p14:creationId xmlns:p14="http://schemas.microsoft.com/office/powerpoint/2010/main" val="1405085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26711AC1-65B7-4448-AC21-7567FF4803BB}" type="slidenum">
              <a:rPr lang="sv-SE" smtClean="0"/>
              <a:t>2</a:t>
            </a:fld>
            <a:endParaRPr lang="sv-SE"/>
          </a:p>
        </p:txBody>
      </p:sp>
    </p:spTree>
    <p:extLst>
      <p:ext uri="{BB962C8B-B14F-4D97-AF65-F5344CB8AC3E}">
        <p14:creationId xmlns:p14="http://schemas.microsoft.com/office/powerpoint/2010/main" val="22419176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26711AC1-65B7-4448-AC21-7567FF4803BB}" type="slidenum">
              <a:rPr lang="sv-SE" smtClean="0"/>
              <a:t>4</a:t>
            </a:fld>
            <a:endParaRPr lang="sv-SE"/>
          </a:p>
        </p:txBody>
      </p:sp>
    </p:spTree>
    <p:extLst>
      <p:ext uri="{BB962C8B-B14F-4D97-AF65-F5344CB8AC3E}">
        <p14:creationId xmlns:p14="http://schemas.microsoft.com/office/powerpoint/2010/main" val="1717859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26711AC1-65B7-4448-AC21-7567FF4803BB}" type="slidenum">
              <a:rPr lang="sv-SE" smtClean="0"/>
              <a:t>5</a:t>
            </a:fld>
            <a:endParaRPr lang="sv-SE"/>
          </a:p>
        </p:txBody>
      </p:sp>
    </p:spTree>
    <p:extLst>
      <p:ext uri="{BB962C8B-B14F-4D97-AF65-F5344CB8AC3E}">
        <p14:creationId xmlns:p14="http://schemas.microsoft.com/office/powerpoint/2010/main" val="396147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26711AC1-65B7-4448-AC21-7567FF4803BB}" type="slidenum">
              <a:rPr lang="sv-SE" smtClean="0"/>
              <a:t>7</a:t>
            </a:fld>
            <a:endParaRPr lang="sv-SE"/>
          </a:p>
        </p:txBody>
      </p:sp>
    </p:spTree>
    <p:extLst>
      <p:ext uri="{BB962C8B-B14F-4D97-AF65-F5344CB8AC3E}">
        <p14:creationId xmlns:p14="http://schemas.microsoft.com/office/powerpoint/2010/main" val="34954465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26711AC1-65B7-4448-AC21-7567FF4803BB}" type="slidenum">
              <a:rPr lang="sv-SE" smtClean="0"/>
              <a:t>10</a:t>
            </a:fld>
            <a:endParaRPr lang="sv-SE"/>
          </a:p>
        </p:txBody>
      </p:sp>
    </p:spTree>
    <p:extLst>
      <p:ext uri="{BB962C8B-B14F-4D97-AF65-F5344CB8AC3E}">
        <p14:creationId xmlns:p14="http://schemas.microsoft.com/office/powerpoint/2010/main" val="1040835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26711AC1-65B7-4448-AC21-7567FF4803BB}" type="slidenum">
              <a:rPr lang="sv-SE" smtClean="0"/>
              <a:t>12</a:t>
            </a:fld>
            <a:endParaRPr lang="sv-SE"/>
          </a:p>
        </p:txBody>
      </p:sp>
    </p:spTree>
    <p:extLst>
      <p:ext uri="{BB962C8B-B14F-4D97-AF65-F5344CB8AC3E}">
        <p14:creationId xmlns:p14="http://schemas.microsoft.com/office/powerpoint/2010/main" val="11046147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26711AC1-65B7-4448-AC21-7567FF4803BB}" type="slidenum">
              <a:rPr lang="sv-SE" smtClean="0"/>
              <a:t>14</a:t>
            </a:fld>
            <a:endParaRPr lang="sv-SE"/>
          </a:p>
        </p:txBody>
      </p:sp>
    </p:spTree>
    <p:extLst>
      <p:ext uri="{BB962C8B-B14F-4D97-AF65-F5344CB8AC3E}">
        <p14:creationId xmlns:p14="http://schemas.microsoft.com/office/powerpoint/2010/main" val="3692745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sv-SE"/>
              <a:t>Klicka här för att ändra mall för rubrikformat</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A7480C05-4365-2E4C-AAEE-E14CC028D465}" type="datetime1">
              <a:rPr lang="sv-SE" smtClean="0"/>
              <a:t>2020-08-23</a:t>
            </a:fld>
            <a:endParaRPr lang="sv-SE"/>
          </a:p>
        </p:txBody>
      </p:sp>
      <p:sp>
        <p:nvSpPr>
          <p:cNvPr id="5" name="Footer Placeholder 4"/>
          <p:cNvSpPr>
            <a:spLocks noGrp="1"/>
          </p:cNvSpPr>
          <p:nvPr>
            <p:ph type="ftr" sz="quarter" idx="11"/>
          </p:nvPr>
        </p:nvSpPr>
        <p:spPr>
          <a:xfrm>
            <a:off x="3269975" y="6356352"/>
            <a:ext cx="1683026" cy="365125"/>
          </a:xfrm>
        </p:spPr>
        <p:txBody>
          <a:bodyPr/>
          <a:lstStyle/>
          <a:p>
            <a:r>
              <a:rPr lang="sv-SE" dirty="0"/>
              <a:t>ESK Hockey</a:t>
            </a:r>
          </a:p>
        </p:txBody>
      </p:sp>
      <p:sp>
        <p:nvSpPr>
          <p:cNvPr id="6" name="Slide Number Placeholder 5"/>
          <p:cNvSpPr>
            <a:spLocks noGrp="1"/>
          </p:cNvSpPr>
          <p:nvPr>
            <p:ph type="sldNum" sz="quarter" idx="12"/>
          </p:nvPr>
        </p:nvSpPr>
        <p:spPr/>
        <p:txBody>
          <a:bodyPr/>
          <a:lstStyle/>
          <a:p>
            <a:fld id="{8C1AFD86-D0B2-7A4F-BDC3-3DCB887E327B}" type="slidenum">
              <a:rPr lang="sv-SE" smtClean="0"/>
              <a:t>‹#›</a:t>
            </a:fld>
            <a:endParaRPr lang="sv-SE"/>
          </a:p>
        </p:txBody>
      </p:sp>
    </p:spTree>
    <p:extLst>
      <p:ext uri="{BB962C8B-B14F-4D97-AF65-F5344CB8AC3E}">
        <p14:creationId xmlns:p14="http://schemas.microsoft.com/office/powerpoint/2010/main" val="2915572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C5631A27-DB07-8E46-A2B1-DA7C39E0F60E}" type="datetime1">
              <a:rPr lang="sv-SE" smtClean="0"/>
              <a:t>2020-08-23</a:t>
            </a:fld>
            <a:endParaRPr lang="sv-SE"/>
          </a:p>
        </p:txBody>
      </p:sp>
      <p:sp>
        <p:nvSpPr>
          <p:cNvPr id="5" name="Footer Placeholder 4"/>
          <p:cNvSpPr>
            <a:spLocks noGrp="1"/>
          </p:cNvSpPr>
          <p:nvPr>
            <p:ph type="ftr" sz="quarter" idx="11"/>
          </p:nvPr>
        </p:nvSpPr>
        <p:spPr/>
        <p:txBody>
          <a:bodyPr/>
          <a:lstStyle/>
          <a:p>
            <a:r>
              <a:rPr lang="sv-SE"/>
              <a:t>ESK Hockey</a:t>
            </a:r>
            <a:endParaRPr lang="sv-SE" dirty="0"/>
          </a:p>
        </p:txBody>
      </p:sp>
      <p:sp>
        <p:nvSpPr>
          <p:cNvPr id="6" name="Slide Number Placeholder 5"/>
          <p:cNvSpPr>
            <a:spLocks noGrp="1"/>
          </p:cNvSpPr>
          <p:nvPr>
            <p:ph type="sldNum" sz="quarter" idx="12"/>
          </p:nvPr>
        </p:nvSpPr>
        <p:spPr/>
        <p:txBody>
          <a:bodyPr/>
          <a:lstStyle/>
          <a:p>
            <a:fld id="{8C1AFD86-D0B2-7A4F-BDC3-3DCB887E327B}" type="slidenum">
              <a:rPr lang="sv-SE" smtClean="0"/>
              <a:t>‹#›</a:t>
            </a:fld>
            <a:endParaRPr lang="sv-SE"/>
          </a:p>
        </p:txBody>
      </p:sp>
    </p:spTree>
    <p:extLst>
      <p:ext uri="{BB962C8B-B14F-4D97-AF65-F5344CB8AC3E}">
        <p14:creationId xmlns:p14="http://schemas.microsoft.com/office/powerpoint/2010/main" val="248423461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sv-SE" dirty="0"/>
              <a:t>Klicka här för att ändra mall för rubrikformat</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A38588-73DB-B341-892C-3AE9EAB81012}" type="datetime1">
              <a:rPr lang="sv-SE" smtClean="0"/>
              <a:t>2020-08-23</a:t>
            </a:fld>
            <a:endParaRPr lang="sv-SE" dirty="0"/>
          </a:p>
        </p:txBody>
      </p:sp>
      <p:sp>
        <p:nvSpPr>
          <p:cNvPr id="5" name="Footer Placeholder 4"/>
          <p:cNvSpPr>
            <a:spLocks noGrp="1"/>
          </p:cNvSpPr>
          <p:nvPr>
            <p:ph type="ftr" sz="quarter" idx="3"/>
          </p:nvPr>
        </p:nvSpPr>
        <p:spPr>
          <a:xfrm>
            <a:off x="3281363" y="6356352"/>
            <a:ext cx="167163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sv-SE"/>
              <a:t>ESK Hockey</a:t>
            </a:r>
            <a:endParaRPr lang="sv-SE"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1AFD86-D0B2-7A4F-BDC3-3DCB887E327B}" type="slidenum">
              <a:rPr lang="sv-SE" smtClean="0"/>
              <a:t>‹#›</a:t>
            </a:fld>
            <a:endParaRPr lang="sv-SE" dirty="0"/>
          </a:p>
        </p:txBody>
      </p:sp>
      <p:pic>
        <p:nvPicPr>
          <p:cNvPr id="7" name="Bildobjekt 6">
            <a:extLst>
              <a:ext uri="{FF2B5EF4-FFF2-40B4-BE49-F238E27FC236}">
                <a16:creationId xmlns:a16="http://schemas.microsoft.com/office/drawing/2014/main" id="{84DD93C7-F281-C94F-9315-54B6527DBF2A}"/>
              </a:ext>
            </a:extLst>
          </p:cNvPr>
          <p:cNvPicPr>
            <a:picLocks noChangeAspect="1"/>
          </p:cNvPicPr>
          <p:nvPr userDrawn="1"/>
        </p:nvPicPr>
        <p:blipFill>
          <a:blip r:embed="rId4"/>
          <a:stretch>
            <a:fillRect/>
          </a:stretch>
        </p:blipFill>
        <p:spPr>
          <a:xfrm>
            <a:off x="4538328" y="6176965"/>
            <a:ext cx="781190" cy="681037"/>
          </a:xfrm>
          <a:prstGeom prst="rect">
            <a:avLst/>
          </a:prstGeom>
        </p:spPr>
      </p:pic>
      <p:cxnSp>
        <p:nvCxnSpPr>
          <p:cNvPr id="8" name="Rak 7">
            <a:extLst>
              <a:ext uri="{FF2B5EF4-FFF2-40B4-BE49-F238E27FC236}">
                <a16:creationId xmlns:a16="http://schemas.microsoft.com/office/drawing/2014/main" id="{E99A0C13-243F-224D-8C82-70DB2F18ECD0}"/>
              </a:ext>
            </a:extLst>
          </p:cNvPr>
          <p:cNvCxnSpPr/>
          <p:nvPr userDrawn="1"/>
        </p:nvCxnSpPr>
        <p:spPr>
          <a:xfrm>
            <a:off x="0" y="6176963"/>
            <a:ext cx="9906000"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9" name="Platshållare för sidfot 4">
            <a:extLst>
              <a:ext uri="{FF2B5EF4-FFF2-40B4-BE49-F238E27FC236}">
                <a16:creationId xmlns:a16="http://schemas.microsoft.com/office/drawing/2014/main" id="{0AA1BACE-86F1-8248-B7A2-3CA3A9B84349}"/>
              </a:ext>
            </a:extLst>
          </p:cNvPr>
          <p:cNvSpPr txBox="1">
            <a:spLocks/>
          </p:cNvSpPr>
          <p:nvPr userDrawn="1"/>
        </p:nvSpPr>
        <p:spPr>
          <a:xfrm>
            <a:off x="5319519" y="6356351"/>
            <a:ext cx="1447661" cy="365125"/>
          </a:xfrm>
          <a:prstGeom prst="rect">
            <a:avLst/>
          </a:prstGeom>
        </p:spPr>
        <p:txBody>
          <a:bodyPr vert="horz" lIns="74295" tIns="37148" rIns="74295" bIns="37148" rtlCol="0" anchor="ctr"/>
          <a:lstStyle>
            <a:defPPr>
              <a:defRPr lang="sv-S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975" dirty="0"/>
              <a:t>Dam-Junior</a:t>
            </a:r>
          </a:p>
        </p:txBody>
      </p:sp>
    </p:spTree>
    <p:extLst>
      <p:ext uri="{BB962C8B-B14F-4D97-AF65-F5344CB8AC3E}">
        <p14:creationId xmlns:p14="http://schemas.microsoft.com/office/powerpoint/2010/main" val="3144802232"/>
      </p:ext>
    </p:extLst>
  </p:cSld>
  <p:clrMap bg1="lt1" tx1="dk1" bg2="lt2" tx2="dk2" accent1="accent1" accent2="accent2" accent3="accent3" accent4="accent4" accent5="accent5" accent6="accent6" hlink="hlink" folHlink="folHlink"/>
  <p:sldLayoutIdLst>
    <p:sldLayoutId id="2147483664" r:id="rId1"/>
    <p:sldLayoutId id="2147483665" r:id="rId2"/>
  </p:sldLayoutIdLst>
  <p:hf hdr="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Spelsystem%20ESK%20DamJ.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160F072-9FA3-9845-BBA4-D59D8C736076}"/>
              </a:ext>
            </a:extLst>
          </p:cNvPr>
          <p:cNvSpPr>
            <a:spLocks noGrp="1"/>
          </p:cNvSpPr>
          <p:nvPr>
            <p:ph type="title"/>
          </p:nvPr>
        </p:nvSpPr>
        <p:spPr/>
        <p:txBody>
          <a:bodyPr/>
          <a:lstStyle/>
          <a:p>
            <a:r>
              <a:rPr lang="sv-SE" dirty="0"/>
              <a:t>Sp</a:t>
            </a:r>
            <a:r>
              <a:rPr lang="sv-SE" b="1" dirty="0"/>
              <a:t>elarmöte 2020-08-23</a:t>
            </a:r>
          </a:p>
        </p:txBody>
      </p:sp>
      <p:sp>
        <p:nvSpPr>
          <p:cNvPr id="3" name="Platshållare för innehåll 2">
            <a:extLst>
              <a:ext uri="{FF2B5EF4-FFF2-40B4-BE49-F238E27FC236}">
                <a16:creationId xmlns:a16="http://schemas.microsoft.com/office/drawing/2014/main" id="{873C7821-65FB-AF45-895F-6B9112DB2AB1}"/>
              </a:ext>
            </a:extLst>
          </p:cNvPr>
          <p:cNvSpPr>
            <a:spLocks noGrp="1"/>
          </p:cNvSpPr>
          <p:nvPr>
            <p:ph idx="1"/>
          </p:nvPr>
        </p:nvSpPr>
        <p:spPr/>
        <p:txBody>
          <a:bodyPr>
            <a:normAutofit fontScale="85000" lnSpcReduction="20000"/>
          </a:bodyPr>
          <a:lstStyle/>
          <a:p>
            <a:pPr marL="0" indent="0">
              <a:buNone/>
            </a:pPr>
            <a:r>
              <a:rPr lang="sv-SE" dirty="0"/>
              <a:t>Agenda:</a:t>
            </a:r>
          </a:p>
          <a:p>
            <a:r>
              <a:rPr lang="sv-SE" dirty="0"/>
              <a:t>Allmän info</a:t>
            </a:r>
          </a:p>
          <a:p>
            <a:r>
              <a:rPr lang="sv-SE" dirty="0"/>
              <a:t>Återkoppling / repetition av utvärdering och enskilda samtal</a:t>
            </a:r>
          </a:p>
          <a:p>
            <a:r>
              <a:rPr lang="sv-SE" dirty="0"/>
              <a:t>Utvärdering sommarträning</a:t>
            </a:r>
          </a:p>
          <a:p>
            <a:r>
              <a:rPr lang="sv-SE" dirty="0"/>
              <a:t>Spelupplägg/spelidé </a:t>
            </a:r>
          </a:p>
          <a:p>
            <a:r>
              <a:rPr lang="sv-SE" dirty="0"/>
              <a:t>Träningsupplägg vinter</a:t>
            </a:r>
          </a:p>
          <a:p>
            <a:r>
              <a:rPr lang="sv-SE" dirty="0"/>
              <a:t>Ansvarsroller omkring laget</a:t>
            </a:r>
          </a:p>
          <a:p>
            <a:r>
              <a:rPr lang="sv-SE" dirty="0"/>
              <a:t>Tröjnummer</a:t>
            </a:r>
          </a:p>
          <a:p>
            <a:r>
              <a:rPr lang="sv-SE" dirty="0" err="1"/>
              <a:t>Laget.se</a:t>
            </a:r>
            <a:endParaRPr lang="sv-SE" dirty="0"/>
          </a:p>
          <a:p>
            <a:r>
              <a:rPr lang="sv-SE" dirty="0"/>
              <a:t>Städning av gym</a:t>
            </a:r>
          </a:p>
          <a:p>
            <a:r>
              <a:rPr lang="sv-SE" dirty="0"/>
              <a:t>Städning av </a:t>
            </a:r>
            <a:r>
              <a:rPr lang="sv-SE" dirty="0" err="1"/>
              <a:t>mtrlbod</a:t>
            </a:r>
            <a:endParaRPr lang="sv-SE" dirty="0"/>
          </a:p>
          <a:p>
            <a:endParaRPr lang="sv-SE" dirty="0"/>
          </a:p>
        </p:txBody>
      </p:sp>
      <p:sp>
        <p:nvSpPr>
          <p:cNvPr id="4" name="Platshållare för datum 3">
            <a:extLst>
              <a:ext uri="{FF2B5EF4-FFF2-40B4-BE49-F238E27FC236}">
                <a16:creationId xmlns:a16="http://schemas.microsoft.com/office/drawing/2014/main" id="{BD23CAF8-2A83-5C45-80E6-97AE6903DF55}"/>
              </a:ext>
            </a:extLst>
          </p:cNvPr>
          <p:cNvSpPr>
            <a:spLocks noGrp="1"/>
          </p:cNvSpPr>
          <p:nvPr>
            <p:ph type="dt" sz="half" idx="10"/>
          </p:nvPr>
        </p:nvSpPr>
        <p:spPr/>
        <p:txBody>
          <a:bodyPr/>
          <a:lstStyle/>
          <a:p>
            <a:fld id="{F8B59C0C-BB95-434A-B558-17AE711D96FB}" type="datetime1">
              <a:rPr lang="sv-SE" smtClean="0"/>
              <a:t>2020-08-23</a:t>
            </a:fld>
            <a:endParaRPr lang="sv-SE"/>
          </a:p>
        </p:txBody>
      </p:sp>
      <p:sp>
        <p:nvSpPr>
          <p:cNvPr id="5" name="Platshållare för sidfot 4">
            <a:extLst>
              <a:ext uri="{FF2B5EF4-FFF2-40B4-BE49-F238E27FC236}">
                <a16:creationId xmlns:a16="http://schemas.microsoft.com/office/drawing/2014/main" id="{3F64A21E-78C6-7A42-8780-5BC207D2933A}"/>
              </a:ext>
            </a:extLst>
          </p:cNvPr>
          <p:cNvSpPr>
            <a:spLocks noGrp="1"/>
          </p:cNvSpPr>
          <p:nvPr>
            <p:ph type="ftr" sz="quarter" idx="11"/>
          </p:nvPr>
        </p:nvSpPr>
        <p:spPr/>
        <p:txBody>
          <a:bodyPr/>
          <a:lstStyle/>
          <a:p>
            <a:r>
              <a:rPr lang="sv-SE"/>
              <a:t>ESK Hockey</a:t>
            </a:r>
            <a:endParaRPr lang="sv-SE" dirty="0"/>
          </a:p>
        </p:txBody>
      </p:sp>
      <p:sp>
        <p:nvSpPr>
          <p:cNvPr id="6" name="Platshållare för bildnummer 5">
            <a:extLst>
              <a:ext uri="{FF2B5EF4-FFF2-40B4-BE49-F238E27FC236}">
                <a16:creationId xmlns:a16="http://schemas.microsoft.com/office/drawing/2014/main" id="{BA966A9C-F3EE-594E-AE16-0D9CBD83BD81}"/>
              </a:ext>
            </a:extLst>
          </p:cNvPr>
          <p:cNvSpPr>
            <a:spLocks noGrp="1"/>
          </p:cNvSpPr>
          <p:nvPr>
            <p:ph type="sldNum" sz="quarter" idx="12"/>
          </p:nvPr>
        </p:nvSpPr>
        <p:spPr/>
        <p:txBody>
          <a:bodyPr/>
          <a:lstStyle/>
          <a:p>
            <a:fld id="{8C1AFD86-D0B2-7A4F-BDC3-3DCB887E327B}" type="slidenum">
              <a:rPr lang="sv-SE" smtClean="0"/>
              <a:t>1</a:t>
            </a:fld>
            <a:endParaRPr lang="sv-SE"/>
          </a:p>
        </p:txBody>
      </p:sp>
    </p:spTree>
    <p:extLst>
      <p:ext uri="{BB962C8B-B14F-4D97-AF65-F5344CB8AC3E}">
        <p14:creationId xmlns:p14="http://schemas.microsoft.com/office/powerpoint/2010/main" val="3164803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81DAF80-F265-974E-A8D0-99389CF7A958}"/>
              </a:ext>
            </a:extLst>
          </p:cNvPr>
          <p:cNvSpPr>
            <a:spLocks noGrp="1"/>
          </p:cNvSpPr>
          <p:nvPr>
            <p:ph type="title"/>
          </p:nvPr>
        </p:nvSpPr>
        <p:spPr/>
        <p:txBody>
          <a:bodyPr/>
          <a:lstStyle/>
          <a:p>
            <a:r>
              <a:rPr lang="sv-SE" dirty="0"/>
              <a:t>Spelupplägg/spelidé </a:t>
            </a:r>
          </a:p>
        </p:txBody>
      </p:sp>
      <p:sp>
        <p:nvSpPr>
          <p:cNvPr id="3" name="Platshållare för innehåll 2">
            <a:extLst>
              <a:ext uri="{FF2B5EF4-FFF2-40B4-BE49-F238E27FC236}">
                <a16:creationId xmlns:a16="http://schemas.microsoft.com/office/drawing/2014/main" id="{CC32DAE1-DB5D-664A-BC82-5E966FD1A14E}"/>
              </a:ext>
            </a:extLst>
          </p:cNvPr>
          <p:cNvSpPr>
            <a:spLocks noGrp="1"/>
          </p:cNvSpPr>
          <p:nvPr>
            <p:ph idx="1"/>
          </p:nvPr>
        </p:nvSpPr>
        <p:spPr/>
        <p:txBody>
          <a:bodyPr/>
          <a:lstStyle/>
          <a:p>
            <a:r>
              <a:rPr lang="sv-SE" dirty="0">
                <a:hlinkClick r:id="rId3"/>
              </a:rPr>
              <a:t>Spelsystem ESK DamJ</a:t>
            </a:r>
            <a:endParaRPr lang="sv-SE" dirty="0"/>
          </a:p>
        </p:txBody>
      </p:sp>
      <p:sp>
        <p:nvSpPr>
          <p:cNvPr id="4" name="Platshållare för datum 3">
            <a:extLst>
              <a:ext uri="{FF2B5EF4-FFF2-40B4-BE49-F238E27FC236}">
                <a16:creationId xmlns:a16="http://schemas.microsoft.com/office/drawing/2014/main" id="{1363E060-10C2-5444-91CE-DB6A9F14F1D6}"/>
              </a:ext>
            </a:extLst>
          </p:cNvPr>
          <p:cNvSpPr>
            <a:spLocks noGrp="1"/>
          </p:cNvSpPr>
          <p:nvPr>
            <p:ph type="dt" sz="half" idx="10"/>
          </p:nvPr>
        </p:nvSpPr>
        <p:spPr/>
        <p:txBody>
          <a:bodyPr/>
          <a:lstStyle/>
          <a:p>
            <a:fld id="{C5631A27-DB07-8E46-A2B1-DA7C39E0F60E}" type="datetime1">
              <a:rPr lang="sv-SE" smtClean="0"/>
              <a:t>2020-08-23</a:t>
            </a:fld>
            <a:endParaRPr lang="sv-SE"/>
          </a:p>
        </p:txBody>
      </p:sp>
      <p:sp>
        <p:nvSpPr>
          <p:cNvPr id="5" name="Platshållare för sidfot 4">
            <a:extLst>
              <a:ext uri="{FF2B5EF4-FFF2-40B4-BE49-F238E27FC236}">
                <a16:creationId xmlns:a16="http://schemas.microsoft.com/office/drawing/2014/main" id="{E9706B3E-D124-834B-BFC1-591E0DF14017}"/>
              </a:ext>
            </a:extLst>
          </p:cNvPr>
          <p:cNvSpPr>
            <a:spLocks noGrp="1"/>
          </p:cNvSpPr>
          <p:nvPr>
            <p:ph type="ftr" sz="quarter" idx="11"/>
          </p:nvPr>
        </p:nvSpPr>
        <p:spPr/>
        <p:txBody>
          <a:bodyPr/>
          <a:lstStyle/>
          <a:p>
            <a:r>
              <a:rPr lang="sv-SE"/>
              <a:t>ESK Hockey</a:t>
            </a:r>
            <a:endParaRPr lang="sv-SE" dirty="0"/>
          </a:p>
        </p:txBody>
      </p:sp>
      <p:sp>
        <p:nvSpPr>
          <p:cNvPr id="6" name="Platshållare för bildnummer 5">
            <a:extLst>
              <a:ext uri="{FF2B5EF4-FFF2-40B4-BE49-F238E27FC236}">
                <a16:creationId xmlns:a16="http://schemas.microsoft.com/office/drawing/2014/main" id="{521440CD-5718-FA48-BA03-E58A44EE195C}"/>
              </a:ext>
            </a:extLst>
          </p:cNvPr>
          <p:cNvSpPr>
            <a:spLocks noGrp="1"/>
          </p:cNvSpPr>
          <p:nvPr>
            <p:ph type="sldNum" sz="quarter" idx="12"/>
          </p:nvPr>
        </p:nvSpPr>
        <p:spPr/>
        <p:txBody>
          <a:bodyPr/>
          <a:lstStyle/>
          <a:p>
            <a:fld id="{8C1AFD86-D0B2-7A4F-BDC3-3DCB887E327B}" type="slidenum">
              <a:rPr lang="sv-SE" smtClean="0"/>
              <a:t>10</a:t>
            </a:fld>
            <a:endParaRPr lang="sv-SE"/>
          </a:p>
        </p:txBody>
      </p:sp>
    </p:spTree>
    <p:extLst>
      <p:ext uri="{BB962C8B-B14F-4D97-AF65-F5344CB8AC3E}">
        <p14:creationId xmlns:p14="http://schemas.microsoft.com/office/powerpoint/2010/main" val="3705363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7CFF6E-4FC7-314D-BF86-A5A139F490DB}"/>
              </a:ext>
            </a:extLst>
          </p:cNvPr>
          <p:cNvSpPr>
            <a:spLocks noGrp="1"/>
          </p:cNvSpPr>
          <p:nvPr>
            <p:ph type="title"/>
          </p:nvPr>
        </p:nvSpPr>
        <p:spPr/>
        <p:txBody>
          <a:bodyPr/>
          <a:lstStyle/>
          <a:p>
            <a:r>
              <a:rPr lang="sv-SE" dirty="0"/>
              <a:t>Träningsupplägg vinter (v.34-&gt;)</a:t>
            </a:r>
          </a:p>
        </p:txBody>
      </p:sp>
      <p:sp>
        <p:nvSpPr>
          <p:cNvPr id="4" name="Platshållare för datum 3">
            <a:extLst>
              <a:ext uri="{FF2B5EF4-FFF2-40B4-BE49-F238E27FC236}">
                <a16:creationId xmlns:a16="http://schemas.microsoft.com/office/drawing/2014/main" id="{9DCFEA1B-0482-8B48-B24B-1D1655FBE2E3}"/>
              </a:ext>
            </a:extLst>
          </p:cNvPr>
          <p:cNvSpPr>
            <a:spLocks noGrp="1"/>
          </p:cNvSpPr>
          <p:nvPr>
            <p:ph type="dt" sz="half" idx="10"/>
          </p:nvPr>
        </p:nvSpPr>
        <p:spPr/>
        <p:txBody>
          <a:bodyPr/>
          <a:lstStyle/>
          <a:p>
            <a:fld id="{C5631A27-DB07-8E46-A2B1-DA7C39E0F60E}" type="datetime1">
              <a:rPr lang="sv-SE" smtClean="0"/>
              <a:t>2020-08-23</a:t>
            </a:fld>
            <a:endParaRPr lang="sv-SE"/>
          </a:p>
        </p:txBody>
      </p:sp>
      <p:sp>
        <p:nvSpPr>
          <p:cNvPr id="5" name="Platshållare för sidfot 4">
            <a:extLst>
              <a:ext uri="{FF2B5EF4-FFF2-40B4-BE49-F238E27FC236}">
                <a16:creationId xmlns:a16="http://schemas.microsoft.com/office/drawing/2014/main" id="{B2A08F6D-8953-6340-9FF7-7EA36AE48B25}"/>
              </a:ext>
            </a:extLst>
          </p:cNvPr>
          <p:cNvSpPr>
            <a:spLocks noGrp="1"/>
          </p:cNvSpPr>
          <p:nvPr>
            <p:ph type="ftr" sz="quarter" idx="11"/>
          </p:nvPr>
        </p:nvSpPr>
        <p:spPr/>
        <p:txBody>
          <a:bodyPr/>
          <a:lstStyle/>
          <a:p>
            <a:r>
              <a:rPr lang="sv-SE"/>
              <a:t>ESK Hockey</a:t>
            </a:r>
            <a:endParaRPr lang="sv-SE" dirty="0"/>
          </a:p>
        </p:txBody>
      </p:sp>
      <p:sp>
        <p:nvSpPr>
          <p:cNvPr id="6" name="Platshållare för bildnummer 5">
            <a:extLst>
              <a:ext uri="{FF2B5EF4-FFF2-40B4-BE49-F238E27FC236}">
                <a16:creationId xmlns:a16="http://schemas.microsoft.com/office/drawing/2014/main" id="{CFA47422-6D11-674A-843C-0973CAFACA09}"/>
              </a:ext>
            </a:extLst>
          </p:cNvPr>
          <p:cNvSpPr>
            <a:spLocks noGrp="1"/>
          </p:cNvSpPr>
          <p:nvPr>
            <p:ph type="sldNum" sz="quarter" idx="12"/>
          </p:nvPr>
        </p:nvSpPr>
        <p:spPr/>
        <p:txBody>
          <a:bodyPr/>
          <a:lstStyle/>
          <a:p>
            <a:fld id="{8C1AFD86-D0B2-7A4F-BDC3-3DCB887E327B}" type="slidenum">
              <a:rPr lang="sv-SE" smtClean="0"/>
              <a:t>11</a:t>
            </a:fld>
            <a:endParaRPr lang="sv-SE"/>
          </a:p>
        </p:txBody>
      </p:sp>
      <p:sp>
        <p:nvSpPr>
          <p:cNvPr id="8" name="Platshållare för innehåll 2">
            <a:extLst>
              <a:ext uri="{FF2B5EF4-FFF2-40B4-BE49-F238E27FC236}">
                <a16:creationId xmlns:a16="http://schemas.microsoft.com/office/drawing/2014/main" id="{1A02775E-B21D-2C4C-97E8-08103FACDAB0}"/>
              </a:ext>
            </a:extLst>
          </p:cNvPr>
          <p:cNvSpPr>
            <a:spLocks noGrp="1"/>
          </p:cNvSpPr>
          <p:nvPr>
            <p:ph idx="1"/>
          </p:nvPr>
        </p:nvSpPr>
        <p:spPr>
          <a:xfrm>
            <a:off x="681038" y="1345324"/>
            <a:ext cx="8543925" cy="4831639"/>
          </a:xfrm>
        </p:spPr>
        <p:txBody>
          <a:bodyPr>
            <a:normAutofit fontScale="92500" lnSpcReduction="10000"/>
          </a:bodyPr>
          <a:lstStyle/>
          <a:p>
            <a:pPr marL="0" indent="0">
              <a:buNone/>
            </a:pPr>
            <a:r>
              <a:rPr lang="sv-SE" sz="2400" dirty="0"/>
              <a:t>Träningsdag 1: </a:t>
            </a:r>
          </a:p>
          <a:p>
            <a:pPr lvl="1"/>
            <a:r>
              <a:rPr lang="sv-SE" sz="2000" dirty="0"/>
              <a:t>Styrketräning 1830-1915 (7 stationer)</a:t>
            </a:r>
          </a:p>
          <a:p>
            <a:pPr lvl="1"/>
            <a:r>
              <a:rPr lang="sv-SE" sz="2000" dirty="0" err="1"/>
              <a:t>Ispass</a:t>
            </a:r>
            <a:r>
              <a:rPr lang="sv-SE" sz="2000" dirty="0"/>
              <a:t> 2000-2100 (Teknik-grunder)</a:t>
            </a:r>
          </a:p>
          <a:p>
            <a:pPr marL="0" indent="0">
              <a:buNone/>
            </a:pPr>
            <a:r>
              <a:rPr lang="sv-SE" sz="2400" dirty="0"/>
              <a:t>Träningsdag 2:</a:t>
            </a:r>
          </a:p>
          <a:p>
            <a:pPr lvl="1"/>
            <a:r>
              <a:rPr lang="sv-SE" sz="2000" dirty="0"/>
              <a:t>Löpträning 1830-1915 (intervaller)</a:t>
            </a:r>
          </a:p>
          <a:p>
            <a:pPr lvl="1"/>
            <a:r>
              <a:rPr lang="sv-SE" sz="2000" dirty="0"/>
              <a:t>Styrketräning 1930-2015 (BRAK)</a:t>
            </a:r>
          </a:p>
          <a:p>
            <a:pPr marL="0" indent="0">
              <a:buNone/>
            </a:pPr>
            <a:r>
              <a:rPr lang="sv-SE" sz="2400" dirty="0"/>
              <a:t>Träningsdag 3:</a:t>
            </a:r>
          </a:p>
          <a:p>
            <a:pPr lvl="1"/>
            <a:r>
              <a:rPr lang="sv-SE" sz="2000" dirty="0"/>
              <a:t>Teknik/teori 1830-1915</a:t>
            </a:r>
          </a:p>
          <a:p>
            <a:pPr lvl="1"/>
            <a:r>
              <a:rPr lang="sv-SE" sz="2000" dirty="0" err="1"/>
              <a:t>Ispass</a:t>
            </a:r>
            <a:r>
              <a:rPr lang="sv-SE" sz="2000" dirty="0"/>
              <a:t> 2000-2100 (Teknik-grunder)</a:t>
            </a:r>
          </a:p>
          <a:p>
            <a:pPr marL="0" indent="0">
              <a:buNone/>
            </a:pPr>
            <a:r>
              <a:rPr lang="sv-SE" sz="2400" dirty="0"/>
              <a:t>Träningsdag 4:</a:t>
            </a:r>
          </a:p>
          <a:p>
            <a:pPr lvl="1"/>
            <a:r>
              <a:rPr lang="sv-SE" sz="2000" i="1" dirty="0" err="1"/>
              <a:t>Ev</a:t>
            </a:r>
            <a:r>
              <a:rPr lang="sv-SE" sz="2000" i="1" dirty="0"/>
              <a:t> Styrketräning 1830-1915 (7 stationer)</a:t>
            </a:r>
          </a:p>
          <a:p>
            <a:pPr lvl="1"/>
            <a:r>
              <a:rPr lang="sv-SE" sz="2000" dirty="0" err="1"/>
              <a:t>Ispass</a:t>
            </a:r>
            <a:r>
              <a:rPr lang="sv-SE" sz="2000" dirty="0"/>
              <a:t> 2000-2100 (Spelupplägg-spelövningar)</a:t>
            </a:r>
          </a:p>
          <a:p>
            <a:pPr marL="0" indent="0">
              <a:buNone/>
            </a:pPr>
            <a:r>
              <a:rPr lang="sv-SE" sz="2400" dirty="0"/>
              <a:t>Helg:</a:t>
            </a:r>
          </a:p>
          <a:p>
            <a:pPr lvl="1"/>
            <a:r>
              <a:rPr lang="sv-SE" sz="2000" dirty="0"/>
              <a:t>Match alt </a:t>
            </a:r>
            <a:r>
              <a:rPr lang="sv-SE" sz="2000" dirty="0" err="1"/>
              <a:t>Ispass</a:t>
            </a:r>
            <a:endParaRPr lang="sv-SE" sz="2000" dirty="0"/>
          </a:p>
        </p:txBody>
      </p:sp>
    </p:spTree>
    <p:extLst>
      <p:ext uri="{BB962C8B-B14F-4D97-AF65-F5344CB8AC3E}">
        <p14:creationId xmlns:p14="http://schemas.microsoft.com/office/powerpoint/2010/main" val="3494519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7CFF6E-4FC7-314D-BF86-A5A139F490DB}"/>
              </a:ext>
            </a:extLst>
          </p:cNvPr>
          <p:cNvSpPr>
            <a:spLocks noGrp="1"/>
          </p:cNvSpPr>
          <p:nvPr>
            <p:ph type="title"/>
          </p:nvPr>
        </p:nvSpPr>
        <p:spPr/>
        <p:txBody>
          <a:bodyPr/>
          <a:lstStyle/>
          <a:p>
            <a:r>
              <a:rPr lang="sv-SE" dirty="0"/>
              <a:t>Ansvarsfördelning tränare</a:t>
            </a:r>
          </a:p>
        </p:txBody>
      </p:sp>
      <p:sp>
        <p:nvSpPr>
          <p:cNvPr id="4" name="Platshållare för datum 3">
            <a:extLst>
              <a:ext uri="{FF2B5EF4-FFF2-40B4-BE49-F238E27FC236}">
                <a16:creationId xmlns:a16="http://schemas.microsoft.com/office/drawing/2014/main" id="{9DCFEA1B-0482-8B48-B24B-1D1655FBE2E3}"/>
              </a:ext>
            </a:extLst>
          </p:cNvPr>
          <p:cNvSpPr>
            <a:spLocks noGrp="1"/>
          </p:cNvSpPr>
          <p:nvPr>
            <p:ph type="dt" sz="half" idx="10"/>
          </p:nvPr>
        </p:nvSpPr>
        <p:spPr/>
        <p:txBody>
          <a:bodyPr/>
          <a:lstStyle/>
          <a:p>
            <a:fld id="{C5631A27-DB07-8E46-A2B1-DA7C39E0F60E}" type="datetime1">
              <a:rPr lang="sv-SE" smtClean="0"/>
              <a:t>2020-08-23</a:t>
            </a:fld>
            <a:endParaRPr lang="sv-SE"/>
          </a:p>
        </p:txBody>
      </p:sp>
      <p:sp>
        <p:nvSpPr>
          <p:cNvPr id="5" name="Platshållare för sidfot 4">
            <a:extLst>
              <a:ext uri="{FF2B5EF4-FFF2-40B4-BE49-F238E27FC236}">
                <a16:creationId xmlns:a16="http://schemas.microsoft.com/office/drawing/2014/main" id="{B2A08F6D-8953-6340-9FF7-7EA36AE48B25}"/>
              </a:ext>
            </a:extLst>
          </p:cNvPr>
          <p:cNvSpPr>
            <a:spLocks noGrp="1"/>
          </p:cNvSpPr>
          <p:nvPr>
            <p:ph type="ftr" sz="quarter" idx="11"/>
          </p:nvPr>
        </p:nvSpPr>
        <p:spPr/>
        <p:txBody>
          <a:bodyPr/>
          <a:lstStyle/>
          <a:p>
            <a:r>
              <a:rPr lang="sv-SE"/>
              <a:t>ESK Hockey</a:t>
            </a:r>
            <a:endParaRPr lang="sv-SE" dirty="0"/>
          </a:p>
        </p:txBody>
      </p:sp>
      <p:sp>
        <p:nvSpPr>
          <p:cNvPr id="6" name="Platshållare för bildnummer 5">
            <a:extLst>
              <a:ext uri="{FF2B5EF4-FFF2-40B4-BE49-F238E27FC236}">
                <a16:creationId xmlns:a16="http://schemas.microsoft.com/office/drawing/2014/main" id="{CFA47422-6D11-674A-843C-0973CAFACA09}"/>
              </a:ext>
            </a:extLst>
          </p:cNvPr>
          <p:cNvSpPr>
            <a:spLocks noGrp="1"/>
          </p:cNvSpPr>
          <p:nvPr>
            <p:ph type="sldNum" sz="quarter" idx="12"/>
          </p:nvPr>
        </p:nvSpPr>
        <p:spPr/>
        <p:txBody>
          <a:bodyPr/>
          <a:lstStyle/>
          <a:p>
            <a:fld id="{8C1AFD86-D0B2-7A4F-BDC3-3DCB887E327B}" type="slidenum">
              <a:rPr lang="sv-SE" smtClean="0"/>
              <a:t>12</a:t>
            </a:fld>
            <a:endParaRPr lang="sv-SE"/>
          </a:p>
        </p:txBody>
      </p:sp>
      <p:sp>
        <p:nvSpPr>
          <p:cNvPr id="7" name="Platshållare för innehåll 6">
            <a:extLst>
              <a:ext uri="{FF2B5EF4-FFF2-40B4-BE49-F238E27FC236}">
                <a16:creationId xmlns:a16="http://schemas.microsoft.com/office/drawing/2014/main" id="{5ED9384D-316B-494F-B1D0-06835C35208E}"/>
              </a:ext>
            </a:extLst>
          </p:cNvPr>
          <p:cNvSpPr>
            <a:spLocks noGrp="1"/>
          </p:cNvSpPr>
          <p:nvPr>
            <p:ph idx="1"/>
          </p:nvPr>
        </p:nvSpPr>
        <p:spPr/>
        <p:txBody>
          <a:bodyPr>
            <a:normAutofit fontScale="92500" lnSpcReduction="10000"/>
          </a:bodyPr>
          <a:lstStyle/>
          <a:p>
            <a:pPr marL="0" indent="0">
              <a:buNone/>
            </a:pPr>
            <a:r>
              <a:rPr lang="sv-SE" dirty="0"/>
              <a:t>Daniel </a:t>
            </a:r>
          </a:p>
          <a:p>
            <a:pPr lvl="1"/>
            <a:r>
              <a:rPr lang="sv-SE" dirty="0"/>
              <a:t>ansvarig för upplägg </a:t>
            </a:r>
            <a:r>
              <a:rPr lang="sv-SE" dirty="0" err="1"/>
              <a:t>ispass</a:t>
            </a:r>
            <a:r>
              <a:rPr lang="sv-SE" dirty="0"/>
              <a:t> och laguppställning på match, fokuserar på enskilds genomförande</a:t>
            </a:r>
          </a:p>
          <a:p>
            <a:pPr lvl="1"/>
            <a:r>
              <a:rPr lang="sv-SE" dirty="0"/>
              <a:t>stöttar på </a:t>
            </a:r>
            <a:r>
              <a:rPr lang="sv-SE" dirty="0" err="1"/>
              <a:t>fyspass</a:t>
            </a:r>
            <a:endParaRPr lang="sv-SE" dirty="0"/>
          </a:p>
          <a:p>
            <a:pPr marL="0" indent="0">
              <a:buNone/>
            </a:pPr>
            <a:r>
              <a:rPr lang="sv-SE" dirty="0"/>
              <a:t>Jonas</a:t>
            </a:r>
          </a:p>
          <a:p>
            <a:pPr lvl="1"/>
            <a:r>
              <a:rPr lang="sv-SE" dirty="0"/>
              <a:t>ansvarig för upplägg </a:t>
            </a:r>
            <a:r>
              <a:rPr lang="sv-SE" dirty="0" err="1"/>
              <a:t>fyspass</a:t>
            </a:r>
            <a:endParaRPr lang="sv-SE" dirty="0"/>
          </a:p>
          <a:p>
            <a:pPr lvl="1"/>
            <a:r>
              <a:rPr lang="sv-SE" dirty="0"/>
              <a:t>ansvarig forwards</a:t>
            </a:r>
          </a:p>
          <a:p>
            <a:pPr lvl="1"/>
            <a:r>
              <a:rPr lang="sv-SE" dirty="0"/>
              <a:t>stöttar på </a:t>
            </a:r>
            <a:r>
              <a:rPr lang="sv-SE" dirty="0" err="1"/>
              <a:t>ispass</a:t>
            </a:r>
            <a:r>
              <a:rPr lang="sv-SE" dirty="0"/>
              <a:t>, med genomförandet i övningarna</a:t>
            </a:r>
          </a:p>
          <a:p>
            <a:pPr marL="0" indent="0">
              <a:buNone/>
            </a:pPr>
            <a:r>
              <a:rPr lang="sv-SE" dirty="0"/>
              <a:t>Patrik</a:t>
            </a:r>
          </a:p>
          <a:p>
            <a:pPr lvl="1"/>
            <a:r>
              <a:rPr lang="sv-SE" dirty="0"/>
              <a:t>stöttar på </a:t>
            </a:r>
            <a:r>
              <a:rPr lang="sv-SE" dirty="0" err="1"/>
              <a:t>ispass</a:t>
            </a:r>
            <a:r>
              <a:rPr lang="sv-SE" dirty="0"/>
              <a:t>, med genomförandet i övningarna</a:t>
            </a:r>
          </a:p>
          <a:p>
            <a:pPr lvl="1"/>
            <a:r>
              <a:rPr lang="sv-SE" dirty="0"/>
              <a:t>ansvarig backar</a:t>
            </a:r>
          </a:p>
          <a:p>
            <a:pPr lvl="1"/>
            <a:r>
              <a:rPr lang="sv-SE" dirty="0"/>
              <a:t>stöttar på </a:t>
            </a:r>
            <a:r>
              <a:rPr lang="sv-SE" dirty="0" err="1"/>
              <a:t>fyspass</a:t>
            </a:r>
            <a:endParaRPr lang="sv-SE" dirty="0"/>
          </a:p>
        </p:txBody>
      </p:sp>
    </p:spTree>
    <p:extLst>
      <p:ext uri="{BB962C8B-B14F-4D97-AF65-F5344CB8AC3E}">
        <p14:creationId xmlns:p14="http://schemas.microsoft.com/office/powerpoint/2010/main" val="1366130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E5C1C91-2A48-3B48-BC07-90A5EF84DB5D}"/>
              </a:ext>
            </a:extLst>
          </p:cNvPr>
          <p:cNvSpPr>
            <a:spLocks noGrp="1"/>
          </p:cNvSpPr>
          <p:nvPr>
            <p:ph type="title"/>
          </p:nvPr>
        </p:nvSpPr>
        <p:spPr/>
        <p:txBody>
          <a:bodyPr/>
          <a:lstStyle/>
          <a:p>
            <a:r>
              <a:rPr lang="sv-SE" dirty="0"/>
              <a:t>Tröjnummer</a:t>
            </a:r>
          </a:p>
        </p:txBody>
      </p:sp>
      <p:sp>
        <p:nvSpPr>
          <p:cNvPr id="4" name="Platshållare för datum 3">
            <a:extLst>
              <a:ext uri="{FF2B5EF4-FFF2-40B4-BE49-F238E27FC236}">
                <a16:creationId xmlns:a16="http://schemas.microsoft.com/office/drawing/2014/main" id="{8F68DE96-C439-0D4F-9CCE-05A046ED2764}"/>
              </a:ext>
            </a:extLst>
          </p:cNvPr>
          <p:cNvSpPr>
            <a:spLocks noGrp="1"/>
          </p:cNvSpPr>
          <p:nvPr>
            <p:ph type="dt" sz="half" idx="10"/>
          </p:nvPr>
        </p:nvSpPr>
        <p:spPr/>
        <p:txBody>
          <a:bodyPr/>
          <a:lstStyle/>
          <a:p>
            <a:fld id="{C5631A27-DB07-8E46-A2B1-DA7C39E0F60E}" type="datetime1">
              <a:rPr lang="sv-SE" smtClean="0"/>
              <a:t>2020-08-23</a:t>
            </a:fld>
            <a:endParaRPr lang="sv-SE"/>
          </a:p>
        </p:txBody>
      </p:sp>
      <p:sp>
        <p:nvSpPr>
          <p:cNvPr id="5" name="Platshållare för sidfot 4">
            <a:extLst>
              <a:ext uri="{FF2B5EF4-FFF2-40B4-BE49-F238E27FC236}">
                <a16:creationId xmlns:a16="http://schemas.microsoft.com/office/drawing/2014/main" id="{60F42049-C021-114F-B45C-D682FA0B4555}"/>
              </a:ext>
            </a:extLst>
          </p:cNvPr>
          <p:cNvSpPr>
            <a:spLocks noGrp="1"/>
          </p:cNvSpPr>
          <p:nvPr>
            <p:ph type="ftr" sz="quarter" idx="11"/>
          </p:nvPr>
        </p:nvSpPr>
        <p:spPr/>
        <p:txBody>
          <a:bodyPr/>
          <a:lstStyle/>
          <a:p>
            <a:r>
              <a:rPr lang="sv-SE"/>
              <a:t>ESK Hockey</a:t>
            </a:r>
            <a:endParaRPr lang="sv-SE" dirty="0"/>
          </a:p>
        </p:txBody>
      </p:sp>
      <p:sp>
        <p:nvSpPr>
          <p:cNvPr id="6" name="Platshållare för bildnummer 5">
            <a:extLst>
              <a:ext uri="{FF2B5EF4-FFF2-40B4-BE49-F238E27FC236}">
                <a16:creationId xmlns:a16="http://schemas.microsoft.com/office/drawing/2014/main" id="{69C84FE3-D69A-6140-98F2-F1B7BD382DC3}"/>
              </a:ext>
            </a:extLst>
          </p:cNvPr>
          <p:cNvSpPr>
            <a:spLocks noGrp="1"/>
          </p:cNvSpPr>
          <p:nvPr>
            <p:ph type="sldNum" sz="quarter" idx="12"/>
          </p:nvPr>
        </p:nvSpPr>
        <p:spPr/>
        <p:txBody>
          <a:bodyPr/>
          <a:lstStyle/>
          <a:p>
            <a:fld id="{8C1AFD86-D0B2-7A4F-BDC3-3DCB887E327B}" type="slidenum">
              <a:rPr lang="sv-SE" smtClean="0"/>
              <a:t>13</a:t>
            </a:fld>
            <a:endParaRPr lang="sv-SE"/>
          </a:p>
        </p:txBody>
      </p:sp>
      <p:graphicFrame>
        <p:nvGraphicFramePr>
          <p:cNvPr id="7" name="Tabell 6">
            <a:extLst>
              <a:ext uri="{FF2B5EF4-FFF2-40B4-BE49-F238E27FC236}">
                <a16:creationId xmlns:a16="http://schemas.microsoft.com/office/drawing/2014/main" id="{8E48B89F-C678-2A43-A768-001F9D8BE14D}"/>
              </a:ext>
            </a:extLst>
          </p:cNvPr>
          <p:cNvGraphicFramePr>
            <a:graphicFrameLocks noGrp="1"/>
          </p:cNvGraphicFramePr>
          <p:nvPr>
            <p:extLst>
              <p:ext uri="{D42A27DB-BD31-4B8C-83A1-F6EECF244321}">
                <p14:modId xmlns:p14="http://schemas.microsoft.com/office/powerpoint/2010/main" val="95648681"/>
              </p:ext>
            </p:extLst>
          </p:nvPr>
        </p:nvGraphicFramePr>
        <p:xfrm>
          <a:off x="2419897" y="1486041"/>
          <a:ext cx="4576216" cy="4394199"/>
        </p:xfrm>
        <a:graphic>
          <a:graphicData uri="http://schemas.openxmlformats.org/drawingml/2006/table">
            <a:tbl>
              <a:tblPr/>
              <a:tblGrid>
                <a:gridCol w="999048">
                  <a:extLst>
                    <a:ext uri="{9D8B030D-6E8A-4147-A177-3AD203B41FA5}">
                      <a16:colId xmlns:a16="http://schemas.microsoft.com/office/drawing/2014/main" val="4235886794"/>
                    </a:ext>
                  </a:extLst>
                </a:gridCol>
                <a:gridCol w="580494">
                  <a:extLst>
                    <a:ext uri="{9D8B030D-6E8A-4147-A177-3AD203B41FA5}">
                      <a16:colId xmlns:a16="http://schemas.microsoft.com/office/drawing/2014/main" val="1414733790"/>
                    </a:ext>
                  </a:extLst>
                </a:gridCol>
                <a:gridCol w="1441283">
                  <a:extLst>
                    <a:ext uri="{9D8B030D-6E8A-4147-A177-3AD203B41FA5}">
                      <a16:colId xmlns:a16="http://schemas.microsoft.com/office/drawing/2014/main" val="1895134710"/>
                    </a:ext>
                  </a:extLst>
                </a:gridCol>
                <a:gridCol w="1555391">
                  <a:extLst>
                    <a:ext uri="{9D8B030D-6E8A-4147-A177-3AD203B41FA5}">
                      <a16:colId xmlns:a16="http://schemas.microsoft.com/office/drawing/2014/main" val="2018777113"/>
                    </a:ext>
                  </a:extLst>
                </a:gridCol>
              </a:tblGrid>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Utespelare</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Nr</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Förnamn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Efternamn</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250176210"/>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2</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3423143"/>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3</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0058364"/>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4</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4885748"/>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5</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31490225"/>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6</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6512301"/>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7</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6003536"/>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8</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7900161"/>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9</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Emma</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J</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9196629"/>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10</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7325337"/>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11</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Emma</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F</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0362068"/>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12</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Sara</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9760094"/>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13</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2005024"/>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14</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Ida</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68627935"/>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15</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6133429"/>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16</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Astrid</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8321216"/>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17</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Ebba</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8810706"/>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18</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Saga</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2668216"/>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19</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Mirre</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6728811"/>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20</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Elise</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4696351"/>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21</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Lisa</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9230921"/>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22</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Linn</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1680084"/>
                  </a:ext>
                </a:extLst>
              </a:tr>
              <a:tr h="270349">
                <a:tc>
                  <a:txBody>
                    <a:bodyPr/>
                    <a:lstStyle/>
                    <a:p>
                      <a:pPr algn="l" fontAlgn="b">
                        <a:spcBef>
                          <a:spcPts val="0"/>
                        </a:spcBef>
                        <a:spcAft>
                          <a:spcPts val="0"/>
                        </a:spcAft>
                      </a:pPr>
                      <a:endParaRPr lang="en-US" sz="1300" b="0" i="0" u="none" strike="noStrike">
                        <a:effectLst/>
                        <a:latin typeface="Arial" panose="020B0604020202020204" pitchFamily="34" charset="0"/>
                      </a:endParaRPr>
                    </a:p>
                  </a:txBody>
                  <a:tcPr marL="6862" marR="6862" marT="686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endParaRPr lang="en-US" sz="1300" b="0" i="0" u="none" strike="noStrike" dirty="0">
                        <a:effectLst/>
                        <a:latin typeface="Arial" panose="020B0604020202020204" pitchFamily="34" charset="0"/>
                      </a:endParaRPr>
                    </a:p>
                  </a:txBody>
                  <a:tcPr marL="6862" marR="6862" marT="686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endParaRPr lang="en-US" sz="1300" b="0" i="0" u="none" strike="noStrike">
                        <a:effectLst/>
                        <a:latin typeface="Arial" panose="020B0604020202020204" pitchFamily="34" charset="0"/>
                      </a:endParaRPr>
                    </a:p>
                  </a:txBody>
                  <a:tcPr marL="6862" marR="6862" marT="686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endParaRPr lang="en-US" sz="1300" b="0" i="0" u="none" strike="noStrike">
                        <a:effectLst/>
                        <a:latin typeface="Arial" panose="020B0604020202020204" pitchFamily="34" charset="0"/>
                      </a:endParaRPr>
                    </a:p>
                  </a:txBody>
                  <a:tcPr marL="6862" marR="6862" marT="686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437324"/>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Målvakter</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D9D9D9"/>
                    </a:solidFill>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Nr</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Förnamn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Eftrenamn</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626516219"/>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1</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2503928"/>
                  </a:ext>
                </a:extLst>
              </a:tr>
              <a:tr h="164954">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35</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a:solidFill>
                            <a:srgbClr val="000000"/>
                          </a:solidFill>
                          <a:effectLst/>
                          <a:latin typeface="Calibri" panose="020F0502020204030204" pitchFamily="34" charset="0"/>
                        </a:rPr>
                        <a:t> </a:t>
                      </a:r>
                      <a:endParaRPr lang="en-US" sz="1300" b="0" i="0" u="none" strike="noStrike">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US" sz="900" b="0" i="0" u="none" strike="noStrike" dirty="0">
                          <a:solidFill>
                            <a:srgbClr val="000000"/>
                          </a:solidFill>
                          <a:effectLst/>
                          <a:latin typeface="Calibri" panose="020F0502020204030204" pitchFamily="34" charset="0"/>
                        </a:rPr>
                        <a:t> </a:t>
                      </a:r>
                      <a:endParaRPr lang="en-US" sz="1300" b="0" i="0" u="none" strike="noStrike" dirty="0">
                        <a:effectLst/>
                        <a:latin typeface="Arial" panose="020B0604020202020204" pitchFamily="34" charset="0"/>
                      </a:endParaRPr>
                    </a:p>
                  </a:txBody>
                  <a:tcPr marL="6862" marR="6862" marT="686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8408417"/>
                  </a:ext>
                </a:extLst>
              </a:tr>
            </a:tbl>
          </a:graphicData>
        </a:graphic>
      </p:graphicFrame>
    </p:spTree>
    <p:extLst>
      <p:ext uri="{BB962C8B-B14F-4D97-AF65-F5344CB8AC3E}">
        <p14:creationId xmlns:p14="http://schemas.microsoft.com/office/powerpoint/2010/main" val="3822710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579C47-8952-D44B-A7ED-5D90D5FD6E8E}"/>
              </a:ext>
            </a:extLst>
          </p:cNvPr>
          <p:cNvSpPr>
            <a:spLocks noGrp="1"/>
          </p:cNvSpPr>
          <p:nvPr>
            <p:ph type="title"/>
          </p:nvPr>
        </p:nvSpPr>
        <p:spPr/>
        <p:txBody>
          <a:bodyPr/>
          <a:lstStyle/>
          <a:p>
            <a:r>
              <a:rPr lang="sv-SE" dirty="0" err="1"/>
              <a:t>Laget.se</a:t>
            </a:r>
            <a:endParaRPr lang="sv-SE" dirty="0"/>
          </a:p>
        </p:txBody>
      </p:sp>
      <p:sp>
        <p:nvSpPr>
          <p:cNvPr id="3" name="Platshållare för innehåll 2">
            <a:extLst>
              <a:ext uri="{FF2B5EF4-FFF2-40B4-BE49-F238E27FC236}">
                <a16:creationId xmlns:a16="http://schemas.microsoft.com/office/drawing/2014/main" id="{88C1909B-B82C-D848-BB73-A924F3520130}"/>
              </a:ext>
            </a:extLst>
          </p:cNvPr>
          <p:cNvSpPr>
            <a:spLocks noGrp="1"/>
          </p:cNvSpPr>
          <p:nvPr>
            <p:ph idx="1"/>
          </p:nvPr>
        </p:nvSpPr>
        <p:spPr/>
        <p:txBody>
          <a:bodyPr/>
          <a:lstStyle/>
          <a:p>
            <a:r>
              <a:rPr lang="sv-SE" dirty="0"/>
              <a:t>Har alla </a:t>
            </a:r>
            <a:r>
              <a:rPr lang="sv-SE" dirty="0" err="1"/>
              <a:t>inlogg</a:t>
            </a:r>
            <a:r>
              <a:rPr lang="sv-SE" dirty="0"/>
              <a:t>?</a:t>
            </a:r>
          </a:p>
        </p:txBody>
      </p:sp>
      <p:sp>
        <p:nvSpPr>
          <p:cNvPr id="4" name="Platshållare för datum 3">
            <a:extLst>
              <a:ext uri="{FF2B5EF4-FFF2-40B4-BE49-F238E27FC236}">
                <a16:creationId xmlns:a16="http://schemas.microsoft.com/office/drawing/2014/main" id="{DB8F51C0-C807-C848-95F8-B25CA4806D60}"/>
              </a:ext>
            </a:extLst>
          </p:cNvPr>
          <p:cNvSpPr>
            <a:spLocks noGrp="1"/>
          </p:cNvSpPr>
          <p:nvPr>
            <p:ph type="dt" sz="half" idx="10"/>
          </p:nvPr>
        </p:nvSpPr>
        <p:spPr/>
        <p:txBody>
          <a:bodyPr/>
          <a:lstStyle/>
          <a:p>
            <a:fld id="{C5631A27-DB07-8E46-A2B1-DA7C39E0F60E}" type="datetime1">
              <a:rPr lang="sv-SE" smtClean="0"/>
              <a:t>2020-08-23</a:t>
            </a:fld>
            <a:endParaRPr lang="sv-SE"/>
          </a:p>
        </p:txBody>
      </p:sp>
      <p:sp>
        <p:nvSpPr>
          <p:cNvPr id="5" name="Platshållare för sidfot 4">
            <a:extLst>
              <a:ext uri="{FF2B5EF4-FFF2-40B4-BE49-F238E27FC236}">
                <a16:creationId xmlns:a16="http://schemas.microsoft.com/office/drawing/2014/main" id="{84AFF364-8346-DF45-ACE4-4320AE52F4E0}"/>
              </a:ext>
            </a:extLst>
          </p:cNvPr>
          <p:cNvSpPr>
            <a:spLocks noGrp="1"/>
          </p:cNvSpPr>
          <p:nvPr>
            <p:ph type="ftr" sz="quarter" idx="11"/>
          </p:nvPr>
        </p:nvSpPr>
        <p:spPr/>
        <p:txBody>
          <a:bodyPr/>
          <a:lstStyle/>
          <a:p>
            <a:r>
              <a:rPr lang="sv-SE"/>
              <a:t>ESK Hockey</a:t>
            </a:r>
            <a:endParaRPr lang="sv-SE" dirty="0"/>
          </a:p>
        </p:txBody>
      </p:sp>
      <p:sp>
        <p:nvSpPr>
          <p:cNvPr id="6" name="Platshållare för bildnummer 5">
            <a:extLst>
              <a:ext uri="{FF2B5EF4-FFF2-40B4-BE49-F238E27FC236}">
                <a16:creationId xmlns:a16="http://schemas.microsoft.com/office/drawing/2014/main" id="{3B760B0B-8AD8-1A4C-AB17-E07C45CE7EA7}"/>
              </a:ext>
            </a:extLst>
          </p:cNvPr>
          <p:cNvSpPr>
            <a:spLocks noGrp="1"/>
          </p:cNvSpPr>
          <p:nvPr>
            <p:ph type="sldNum" sz="quarter" idx="12"/>
          </p:nvPr>
        </p:nvSpPr>
        <p:spPr/>
        <p:txBody>
          <a:bodyPr/>
          <a:lstStyle/>
          <a:p>
            <a:fld id="{8C1AFD86-D0B2-7A4F-BDC3-3DCB887E327B}" type="slidenum">
              <a:rPr lang="sv-SE" smtClean="0"/>
              <a:t>14</a:t>
            </a:fld>
            <a:endParaRPr lang="sv-SE"/>
          </a:p>
        </p:txBody>
      </p:sp>
    </p:spTree>
    <p:extLst>
      <p:ext uri="{BB962C8B-B14F-4D97-AF65-F5344CB8AC3E}">
        <p14:creationId xmlns:p14="http://schemas.microsoft.com/office/powerpoint/2010/main" val="1628985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F48F2F-47BD-2C44-8FE7-C496C051B1ED}"/>
              </a:ext>
            </a:extLst>
          </p:cNvPr>
          <p:cNvSpPr>
            <a:spLocks noGrp="1"/>
          </p:cNvSpPr>
          <p:nvPr>
            <p:ph type="title"/>
          </p:nvPr>
        </p:nvSpPr>
        <p:spPr/>
        <p:txBody>
          <a:bodyPr/>
          <a:lstStyle/>
          <a:p>
            <a:r>
              <a:rPr lang="sv-SE" dirty="0"/>
              <a:t>Städning av gym </a:t>
            </a:r>
            <a:r>
              <a:rPr lang="sv-SE" dirty="0" err="1"/>
              <a:t>enl</a:t>
            </a:r>
            <a:r>
              <a:rPr lang="sv-SE" dirty="0"/>
              <a:t> schema</a:t>
            </a:r>
          </a:p>
        </p:txBody>
      </p:sp>
      <p:sp>
        <p:nvSpPr>
          <p:cNvPr id="3" name="Platshållare för innehåll 2">
            <a:extLst>
              <a:ext uri="{FF2B5EF4-FFF2-40B4-BE49-F238E27FC236}">
                <a16:creationId xmlns:a16="http://schemas.microsoft.com/office/drawing/2014/main" id="{32ACE92A-DDDC-6D47-80DA-BCE1B684F95E}"/>
              </a:ext>
            </a:extLst>
          </p:cNvPr>
          <p:cNvSpPr>
            <a:spLocks noGrp="1"/>
          </p:cNvSpPr>
          <p:nvPr>
            <p:ph idx="1"/>
          </p:nvPr>
        </p:nvSpPr>
        <p:spPr/>
        <p:txBody>
          <a:bodyPr/>
          <a:lstStyle/>
          <a:p>
            <a:r>
              <a:rPr lang="sv-SE" dirty="0"/>
              <a:t>Kallelser kommer</a:t>
            </a:r>
          </a:p>
          <a:p>
            <a:endParaRPr lang="sv-SE" dirty="0"/>
          </a:p>
        </p:txBody>
      </p:sp>
      <p:sp>
        <p:nvSpPr>
          <p:cNvPr id="4" name="Platshållare för datum 3">
            <a:extLst>
              <a:ext uri="{FF2B5EF4-FFF2-40B4-BE49-F238E27FC236}">
                <a16:creationId xmlns:a16="http://schemas.microsoft.com/office/drawing/2014/main" id="{35415434-25BB-4044-93B2-3A437D4C52B4}"/>
              </a:ext>
            </a:extLst>
          </p:cNvPr>
          <p:cNvSpPr>
            <a:spLocks noGrp="1"/>
          </p:cNvSpPr>
          <p:nvPr>
            <p:ph type="dt" sz="half" idx="10"/>
          </p:nvPr>
        </p:nvSpPr>
        <p:spPr/>
        <p:txBody>
          <a:bodyPr/>
          <a:lstStyle/>
          <a:p>
            <a:fld id="{C5631A27-DB07-8E46-A2B1-DA7C39E0F60E}" type="datetime1">
              <a:rPr lang="sv-SE" smtClean="0"/>
              <a:t>2020-08-23</a:t>
            </a:fld>
            <a:endParaRPr lang="sv-SE"/>
          </a:p>
        </p:txBody>
      </p:sp>
      <p:sp>
        <p:nvSpPr>
          <p:cNvPr id="5" name="Platshållare för sidfot 4">
            <a:extLst>
              <a:ext uri="{FF2B5EF4-FFF2-40B4-BE49-F238E27FC236}">
                <a16:creationId xmlns:a16="http://schemas.microsoft.com/office/drawing/2014/main" id="{D9448B39-F493-9C45-BC84-71DD02403A4B}"/>
              </a:ext>
            </a:extLst>
          </p:cNvPr>
          <p:cNvSpPr>
            <a:spLocks noGrp="1"/>
          </p:cNvSpPr>
          <p:nvPr>
            <p:ph type="ftr" sz="quarter" idx="11"/>
          </p:nvPr>
        </p:nvSpPr>
        <p:spPr/>
        <p:txBody>
          <a:bodyPr/>
          <a:lstStyle/>
          <a:p>
            <a:r>
              <a:rPr lang="sv-SE"/>
              <a:t>ESK Hockey</a:t>
            </a:r>
            <a:endParaRPr lang="sv-SE" dirty="0"/>
          </a:p>
        </p:txBody>
      </p:sp>
      <p:sp>
        <p:nvSpPr>
          <p:cNvPr id="6" name="Platshållare för bildnummer 5">
            <a:extLst>
              <a:ext uri="{FF2B5EF4-FFF2-40B4-BE49-F238E27FC236}">
                <a16:creationId xmlns:a16="http://schemas.microsoft.com/office/drawing/2014/main" id="{D30087AF-09F0-6A4E-9384-1E6AED025A8A}"/>
              </a:ext>
            </a:extLst>
          </p:cNvPr>
          <p:cNvSpPr>
            <a:spLocks noGrp="1"/>
          </p:cNvSpPr>
          <p:nvPr>
            <p:ph type="sldNum" sz="quarter" idx="12"/>
          </p:nvPr>
        </p:nvSpPr>
        <p:spPr/>
        <p:txBody>
          <a:bodyPr/>
          <a:lstStyle/>
          <a:p>
            <a:fld id="{8C1AFD86-D0B2-7A4F-BDC3-3DCB887E327B}" type="slidenum">
              <a:rPr lang="sv-SE" smtClean="0"/>
              <a:t>15</a:t>
            </a:fld>
            <a:endParaRPr lang="sv-SE"/>
          </a:p>
        </p:txBody>
      </p:sp>
      <p:graphicFrame>
        <p:nvGraphicFramePr>
          <p:cNvPr id="7" name="Tabell 6">
            <a:extLst>
              <a:ext uri="{FF2B5EF4-FFF2-40B4-BE49-F238E27FC236}">
                <a16:creationId xmlns:a16="http://schemas.microsoft.com/office/drawing/2014/main" id="{6375A6C0-288C-4140-9F79-0E17E88D71A9}"/>
              </a:ext>
            </a:extLst>
          </p:cNvPr>
          <p:cNvGraphicFramePr>
            <a:graphicFrameLocks noGrp="1"/>
          </p:cNvGraphicFramePr>
          <p:nvPr>
            <p:extLst>
              <p:ext uri="{D42A27DB-BD31-4B8C-83A1-F6EECF244321}">
                <p14:modId xmlns:p14="http://schemas.microsoft.com/office/powerpoint/2010/main" val="720738835"/>
              </p:ext>
            </p:extLst>
          </p:nvPr>
        </p:nvGraphicFramePr>
        <p:xfrm>
          <a:off x="5188531" y="1540926"/>
          <a:ext cx="3290699" cy="4369199"/>
        </p:xfrm>
        <a:graphic>
          <a:graphicData uri="http://schemas.openxmlformats.org/drawingml/2006/table">
            <a:tbl>
              <a:tblPr firstRow="1" firstCol="1" bandRow="1">
                <a:tableStyleId>{5C22544A-7EE6-4342-B048-85BDC9FD1C3A}</a:tableStyleId>
              </a:tblPr>
              <a:tblGrid>
                <a:gridCol w="800578">
                  <a:extLst>
                    <a:ext uri="{9D8B030D-6E8A-4147-A177-3AD203B41FA5}">
                      <a16:colId xmlns:a16="http://schemas.microsoft.com/office/drawing/2014/main" val="4027209072"/>
                    </a:ext>
                  </a:extLst>
                </a:gridCol>
                <a:gridCol w="1393221">
                  <a:extLst>
                    <a:ext uri="{9D8B030D-6E8A-4147-A177-3AD203B41FA5}">
                      <a16:colId xmlns:a16="http://schemas.microsoft.com/office/drawing/2014/main" val="3558034777"/>
                    </a:ext>
                  </a:extLst>
                </a:gridCol>
                <a:gridCol w="1096900">
                  <a:extLst>
                    <a:ext uri="{9D8B030D-6E8A-4147-A177-3AD203B41FA5}">
                      <a16:colId xmlns:a16="http://schemas.microsoft.com/office/drawing/2014/main" val="1593054013"/>
                    </a:ext>
                  </a:extLst>
                </a:gridCol>
              </a:tblGrid>
              <a:tr h="435134">
                <a:tc>
                  <a:txBody>
                    <a:bodyPr/>
                    <a:lstStyle/>
                    <a:p>
                      <a:pPr algn="ctr"/>
                      <a:r>
                        <a:rPr lang="sv-SE" sz="1400">
                          <a:effectLst/>
                        </a:rPr>
                        <a:t>Vecka</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Ansvarigt lag</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Ansvariga Dam J</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2950232349"/>
                  </a:ext>
                </a:extLst>
              </a:tr>
              <a:tr h="217567">
                <a:tc>
                  <a:txBody>
                    <a:bodyPr/>
                    <a:lstStyle/>
                    <a:p>
                      <a:pPr algn="ctr"/>
                      <a:r>
                        <a:rPr lang="sv-SE" sz="1400">
                          <a:effectLst/>
                        </a:rPr>
                        <a:t>37</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U14</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100">
                          <a:effectLst/>
                        </a:rPr>
                        <a:t> </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471268685"/>
                  </a:ext>
                </a:extLst>
              </a:tr>
              <a:tr h="217567">
                <a:tc>
                  <a:txBody>
                    <a:bodyPr/>
                    <a:lstStyle/>
                    <a:p>
                      <a:pPr algn="ctr"/>
                      <a:r>
                        <a:rPr lang="sv-SE" sz="1400">
                          <a:effectLst/>
                        </a:rPr>
                        <a:t>38</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U15/U16</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100">
                          <a:effectLst/>
                        </a:rPr>
                        <a:t> </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2570696418"/>
                  </a:ext>
                </a:extLst>
              </a:tr>
              <a:tr h="217567">
                <a:tc>
                  <a:txBody>
                    <a:bodyPr/>
                    <a:lstStyle/>
                    <a:p>
                      <a:pPr algn="ctr"/>
                      <a:r>
                        <a:rPr lang="sv-SE" sz="1400">
                          <a:effectLst/>
                        </a:rPr>
                        <a:t>39</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U15/U16</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100">
                          <a:effectLst/>
                        </a:rPr>
                        <a:t> </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902456249"/>
                  </a:ext>
                </a:extLst>
              </a:tr>
              <a:tr h="217567">
                <a:tc>
                  <a:txBody>
                    <a:bodyPr/>
                    <a:lstStyle/>
                    <a:p>
                      <a:pPr algn="ctr"/>
                      <a:r>
                        <a:rPr lang="sv-SE" sz="1400">
                          <a:effectLst/>
                        </a:rPr>
                        <a:t>40</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U14</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100">
                          <a:effectLst/>
                        </a:rPr>
                        <a:t> </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1655241274"/>
                  </a:ext>
                </a:extLst>
              </a:tr>
              <a:tr h="217567">
                <a:tc>
                  <a:txBody>
                    <a:bodyPr/>
                    <a:lstStyle/>
                    <a:p>
                      <a:pPr algn="ctr"/>
                      <a:r>
                        <a:rPr lang="sv-SE" sz="1400">
                          <a:effectLst/>
                        </a:rPr>
                        <a:t>41</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U14</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100">
                          <a:effectLst/>
                        </a:rPr>
                        <a:t> </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2018355217"/>
                  </a:ext>
                </a:extLst>
              </a:tr>
              <a:tr h="326350">
                <a:tc>
                  <a:txBody>
                    <a:bodyPr/>
                    <a:lstStyle/>
                    <a:p>
                      <a:pPr algn="ctr"/>
                      <a:r>
                        <a:rPr lang="sv-SE" sz="1400">
                          <a:effectLst/>
                        </a:rPr>
                        <a:t>42</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Dam J</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100">
                          <a:effectLst/>
                        </a:rPr>
                        <a:t>Emma-Louise/</a:t>
                      </a:r>
                    </a:p>
                    <a:p>
                      <a:pPr algn="ctr"/>
                      <a:r>
                        <a:rPr lang="sv-SE" sz="1100">
                          <a:effectLst/>
                        </a:rPr>
                        <a:t>Everline</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150357045"/>
                  </a:ext>
                </a:extLst>
              </a:tr>
              <a:tr h="326350">
                <a:tc>
                  <a:txBody>
                    <a:bodyPr/>
                    <a:lstStyle/>
                    <a:p>
                      <a:pPr algn="ctr"/>
                      <a:r>
                        <a:rPr lang="sv-SE" sz="1400">
                          <a:effectLst/>
                        </a:rPr>
                        <a:t>43</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Dam J</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100">
                          <a:effectLst/>
                        </a:rPr>
                        <a:t>Fredrica/</a:t>
                      </a:r>
                    </a:p>
                    <a:p>
                      <a:pPr algn="ctr"/>
                      <a:r>
                        <a:rPr lang="sv-SE" sz="1100">
                          <a:effectLst/>
                        </a:rPr>
                        <a:t>Felicia</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328940027"/>
                  </a:ext>
                </a:extLst>
              </a:tr>
              <a:tr h="217567">
                <a:tc>
                  <a:txBody>
                    <a:bodyPr/>
                    <a:lstStyle/>
                    <a:p>
                      <a:pPr algn="ctr"/>
                      <a:r>
                        <a:rPr lang="sv-SE" sz="1400">
                          <a:effectLst/>
                        </a:rPr>
                        <a:t>44</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J18</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100">
                          <a:effectLst/>
                        </a:rPr>
                        <a:t> </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1446976352"/>
                  </a:ext>
                </a:extLst>
              </a:tr>
              <a:tr h="217567">
                <a:tc>
                  <a:txBody>
                    <a:bodyPr/>
                    <a:lstStyle/>
                    <a:p>
                      <a:pPr algn="ctr"/>
                      <a:r>
                        <a:rPr lang="sv-SE" sz="1400">
                          <a:effectLst/>
                        </a:rPr>
                        <a:t>45</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J18</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100">
                          <a:effectLst/>
                        </a:rPr>
                        <a:t> </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2536808142"/>
                  </a:ext>
                </a:extLst>
              </a:tr>
              <a:tr h="217567">
                <a:tc>
                  <a:txBody>
                    <a:bodyPr/>
                    <a:lstStyle/>
                    <a:p>
                      <a:pPr algn="ctr"/>
                      <a:r>
                        <a:rPr lang="sv-SE" sz="1400">
                          <a:effectLst/>
                        </a:rPr>
                        <a:t>46</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J20</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100">
                          <a:effectLst/>
                        </a:rPr>
                        <a:t> </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1456780965"/>
                  </a:ext>
                </a:extLst>
              </a:tr>
              <a:tr h="217567">
                <a:tc>
                  <a:txBody>
                    <a:bodyPr/>
                    <a:lstStyle/>
                    <a:p>
                      <a:pPr algn="ctr"/>
                      <a:r>
                        <a:rPr lang="sv-SE" sz="1400">
                          <a:effectLst/>
                        </a:rPr>
                        <a:t>47</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J20</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100">
                          <a:effectLst/>
                        </a:rPr>
                        <a:t> </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15612367"/>
                  </a:ext>
                </a:extLst>
              </a:tr>
              <a:tr h="217567">
                <a:tc>
                  <a:txBody>
                    <a:bodyPr/>
                    <a:lstStyle/>
                    <a:p>
                      <a:pPr algn="ctr"/>
                      <a:r>
                        <a:rPr lang="sv-SE" sz="1400">
                          <a:effectLst/>
                        </a:rPr>
                        <a:t>48</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U15/U16</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100">
                          <a:effectLst/>
                        </a:rPr>
                        <a:t> </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3244769027"/>
                  </a:ext>
                </a:extLst>
              </a:tr>
              <a:tr h="217567">
                <a:tc>
                  <a:txBody>
                    <a:bodyPr/>
                    <a:lstStyle/>
                    <a:p>
                      <a:pPr algn="ctr"/>
                      <a:r>
                        <a:rPr lang="sv-SE" sz="1400">
                          <a:effectLst/>
                        </a:rPr>
                        <a:t>49</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U15/U16</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100">
                          <a:effectLst/>
                        </a:rPr>
                        <a:t> </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2250602634"/>
                  </a:ext>
                </a:extLst>
              </a:tr>
              <a:tr h="217567">
                <a:tc>
                  <a:txBody>
                    <a:bodyPr/>
                    <a:lstStyle/>
                    <a:p>
                      <a:pPr algn="ctr"/>
                      <a:r>
                        <a:rPr lang="sv-SE" sz="1400">
                          <a:effectLst/>
                        </a:rPr>
                        <a:t>50</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U14</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 </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1916846543"/>
                  </a:ext>
                </a:extLst>
              </a:tr>
              <a:tr h="217567">
                <a:tc>
                  <a:txBody>
                    <a:bodyPr/>
                    <a:lstStyle/>
                    <a:p>
                      <a:pPr algn="ctr"/>
                      <a:r>
                        <a:rPr lang="sv-SE" sz="1400">
                          <a:effectLst/>
                        </a:rPr>
                        <a:t>51</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U14</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 </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19710469"/>
                  </a:ext>
                </a:extLst>
              </a:tr>
              <a:tr h="217567">
                <a:tc>
                  <a:txBody>
                    <a:bodyPr/>
                    <a:lstStyle/>
                    <a:p>
                      <a:pPr algn="ctr"/>
                      <a:r>
                        <a:rPr lang="sv-SE" sz="1400">
                          <a:effectLst/>
                        </a:rPr>
                        <a:t>52</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Dam J</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100">
                          <a:effectLst/>
                        </a:rPr>
                        <a:t>Ida/ Lika</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4084922078"/>
                  </a:ext>
                </a:extLst>
              </a:tr>
              <a:tr h="217567">
                <a:tc>
                  <a:txBody>
                    <a:bodyPr/>
                    <a:lstStyle/>
                    <a:p>
                      <a:pPr algn="ctr"/>
                      <a:r>
                        <a:rPr lang="sv-SE" sz="1400">
                          <a:effectLst/>
                        </a:rPr>
                        <a:t>53</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400">
                          <a:effectLst/>
                        </a:rPr>
                        <a:t>Dam J</a:t>
                      </a:r>
                      <a:endParaRPr lang="sv-SE"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tc>
                  <a:txBody>
                    <a:bodyPr/>
                    <a:lstStyle/>
                    <a:p>
                      <a:pPr algn="ctr"/>
                      <a:r>
                        <a:rPr lang="sv-SE" sz="1100" dirty="0">
                          <a:effectLst/>
                        </a:rPr>
                        <a:t>Linn/Lisa</a:t>
                      </a:r>
                      <a:endParaRPr lang="sv-SE"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1191" marR="61191" marT="0" marB="0"/>
                </a:tc>
                <a:extLst>
                  <a:ext uri="{0D108BD9-81ED-4DB2-BD59-A6C34878D82A}">
                    <a16:rowId xmlns:a16="http://schemas.microsoft.com/office/drawing/2014/main" val="2960885076"/>
                  </a:ext>
                </a:extLst>
              </a:tr>
            </a:tbl>
          </a:graphicData>
        </a:graphic>
      </p:graphicFrame>
    </p:spTree>
    <p:extLst>
      <p:ext uri="{BB962C8B-B14F-4D97-AF65-F5344CB8AC3E}">
        <p14:creationId xmlns:p14="http://schemas.microsoft.com/office/powerpoint/2010/main" val="2417524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09AB620-46FD-6C4B-A875-51CE81624ED4}"/>
              </a:ext>
            </a:extLst>
          </p:cNvPr>
          <p:cNvSpPr>
            <a:spLocks noGrp="1"/>
          </p:cNvSpPr>
          <p:nvPr>
            <p:ph type="title"/>
          </p:nvPr>
        </p:nvSpPr>
        <p:spPr>
          <a:xfrm>
            <a:off x="681038" y="365127"/>
            <a:ext cx="8543925" cy="1611157"/>
          </a:xfrm>
        </p:spPr>
        <p:txBody>
          <a:bodyPr/>
          <a:lstStyle/>
          <a:p>
            <a:r>
              <a:rPr lang="sv-SE" dirty="0"/>
              <a:t>Städning av </a:t>
            </a:r>
            <a:br>
              <a:rPr lang="sv-SE" dirty="0"/>
            </a:br>
            <a:r>
              <a:rPr lang="sv-SE" dirty="0" err="1"/>
              <a:t>mtrlbod</a:t>
            </a:r>
            <a:endParaRPr lang="sv-SE" dirty="0"/>
          </a:p>
        </p:txBody>
      </p:sp>
      <p:sp>
        <p:nvSpPr>
          <p:cNvPr id="4" name="Platshållare för datum 3">
            <a:extLst>
              <a:ext uri="{FF2B5EF4-FFF2-40B4-BE49-F238E27FC236}">
                <a16:creationId xmlns:a16="http://schemas.microsoft.com/office/drawing/2014/main" id="{68874C0E-1995-1440-9013-F0CAD173C235}"/>
              </a:ext>
            </a:extLst>
          </p:cNvPr>
          <p:cNvSpPr>
            <a:spLocks noGrp="1"/>
          </p:cNvSpPr>
          <p:nvPr>
            <p:ph type="dt" sz="half" idx="10"/>
          </p:nvPr>
        </p:nvSpPr>
        <p:spPr/>
        <p:txBody>
          <a:bodyPr/>
          <a:lstStyle/>
          <a:p>
            <a:fld id="{C5631A27-DB07-8E46-A2B1-DA7C39E0F60E}" type="datetime1">
              <a:rPr lang="sv-SE" smtClean="0"/>
              <a:t>2020-08-23</a:t>
            </a:fld>
            <a:endParaRPr lang="sv-SE"/>
          </a:p>
        </p:txBody>
      </p:sp>
      <p:sp>
        <p:nvSpPr>
          <p:cNvPr id="5" name="Platshållare för sidfot 4">
            <a:extLst>
              <a:ext uri="{FF2B5EF4-FFF2-40B4-BE49-F238E27FC236}">
                <a16:creationId xmlns:a16="http://schemas.microsoft.com/office/drawing/2014/main" id="{34F010B3-489E-B045-ACBE-FAC33BC60D6C}"/>
              </a:ext>
            </a:extLst>
          </p:cNvPr>
          <p:cNvSpPr>
            <a:spLocks noGrp="1"/>
          </p:cNvSpPr>
          <p:nvPr>
            <p:ph type="ftr" sz="quarter" idx="11"/>
          </p:nvPr>
        </p:nvSpPr>
        <p:spPr/>
        <p:txBody>
          <a:bodyPr/>
          <a:lstStyle/>
          <a:p>
            <a:r>
              <a:rPr lang="sv-SE"/>
              <a:t>ESK Hockey</a:t>
            </a:r>
            <a:endParaRPr lang="sv-SE" dirty="0"/>
          </a:p>
        </p:txBody>
      </p:sp>
      <p:sp>
        <p:nvSpPr>
          <p:cNvPr id="6" name="Platshållare för bildnummer 5">
            <a:extLst>
              <a:ext uri="{FF2B5EF4-FFF2-40B4-BE49-F238E27FC236}">
                <a16:creationId xmlns:a16="http://schemas.microsoft.com/office/drawing/2014/main" id="{0224BC90-CA2A-654D-8AD4-1B16913710E2}"/>
              </a:ext>
            </a:extLst>
          </p:cNvPr>
          <p:cNvSpPr>
            <a:spLocks noGrp="1"/>
          </p:cNvSpPr>
          <p:nvPr>
            <p:ph type="sldNum" sz="quarter" idx="12"/>
          </p:nvPr>
        </p:nvSpPr>
        <p:spPr/>
        <p:txBody>
          <a:bodyPr/>
          <a:lstStyle/>
          <a:p>
            <a:fld id="{8C1AFD86-D0B2-7A4F-BDC3-3DCB887E327B}" type="slidenum">
              <a:rPr lang="sv-SE" smtClean="0"/>
              <a:t>16</a:t>
            </a:fld>
            <a:endParaRPr lang="sv-SE"/>
          </a:p>
        </p:txBody>
      </p:sp>
      <p:pic>
        <p:nvPicPr>
          <p:cNvPr id="7" name="Bildobjekt 6">
            <a:extLst>
              <a:ext uri="{FF2B5EF4-FFF2-40B4-BE49-F238E27FC236}">
                <a16:creationId xmlns:a16="http://schemas.microsoft.com/office/drawing/2014/main" id="{DE3FBCC7-FCA1-E449-8351-2E46F930C61B}"/>
              </a:ext>
            </a:extLst>
          </p:cNvPr>
          <p:cNvPicPr>
            <a:picLocks noChangeAspect="1"/>
          </p:cNvPicPr>
          <p:nvPr/>
        </p:nvPicPr>
        <p:blipFill>
          <a:blip r:embed="rId2"/>
          <a:stretch>
            <a:fillRect/>
          </a:stretch>
        </p:blipFill>
        <p:spPr>
          <a:xfrm>
            <a:off x="4170517" y="0"/>
            <a:ext cx="4673600" cy="6756400"/>
          </a:xfrm>
          <a:prstGeom prst="rect">
            <a:avLst/>
          </a:prstGeom>
        </p:spPr>
      </p:pic>
      <p:sp>
        <p:nvSpPr>
          <p:cNvPr id="8" name="Platshållare för innehåll 2">
            <a:extLst>
              <a:ext uri="{FF2B5EF4-FFF2-40B4-BE49-F238E27FC236}">
                <a16:creationId xmlns:a16="http://schemas.microsoft.com/office/drawing/2014/main" id="{EBA25A64-4861-D444-A36F-580C720F1F01}"/>
              </a:ext>
            </a:extLst>
          </p:cNvPr>
          <p:cNvSpPr>
            <a:spLocks noGrp="1"/>
          </p:cNvSpPr>
          <p:nvPr>
            <p:ph idx="1"/>
          </p:nvPr>
        </p:nvSpPr>
        <p:spPr>
          <a:xfrm>
            <a:off x="681038" y="1825625"/>
            <a:ext cx="8543925" cy="4351338"/>
          </a:xfrm>
        </p:spPr>
        <p:txBody>
          <a:bodyPr/>
          <a:lstStyle/>
          <a:p>
            <a:r>
              <a:rPr lang="sv-SE" dirty="0"/>
              <a:t>Kallelser kommer</a:t>
            </a:r>
          </a:p>
          <a:p>
            <a:endParaRPr lang="sv-SE" dirty="0"/>
          </a:p>
        </p:txBody>
      </p:sp>
    </p:spTree>
    <p:extLst>
      <p:ext uri="{BB962C8B-B14F-4D97-AF65-F5344CB8AC3E}">
        <p14:creationId xmlns:p14="http://schemas.microsoft.com/office/powerpoint/2010/main" val="4081267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2DD4DB-64F3-F646-982D-75EB6BE86F1C}"/>
              </a:ext>
            </a:extLst>
          </p:cNvPr>
          <p:cNvSpPr>
            <a:spLocks noGrp="1"/>
          </p:cNvSpPr>
          <p:nvPr>
            <p:ph type="title"/>
          </p:nvPr>
        </p:nvSpPr>
        <p:spPr/>
        <p:txBody>
          <a:bodyPr/>
          <a:lstStyle/>
          <a:p>
            <a:r>
              <a:rPr lang="sv-SE"/>
              <a:t>Allmän info</a:t>
            </a:r>
            <a:endParaRPr lang="sv-SE" dirty="0"/>
          </a:p>
        </p:txBody>
      </p:sp>
      <p:sp>
        <p:nvSpPr>
          <p:cNvPr id="3" name="Platshållare för innehåll 2">
            <a:extLst>
              <a:ext uri="{FF2B5EF4-FFF2-40B4-BE49-F238E27FC236}">
                <a16:creationId xmlns:a16="http://schemas.microsoft.com/office/drawing/2014/main" id="{437BB286-2DE5-7C46-ADCD-25E18BFD4A56}"/>
              </a:ext>
            </a:extLst>
          </p:cNvPr>
          <p:cNvSpPr>
            <a:spLocks noGrp="1"/>
          </p:cNvSpPr>
          <p:nvPr>
            <p:ph idx="1"/>
          </p:nvPr>
        </p:nvSpPr>
        <p:spPr>
          <a:xfrm>
            <a:off x="681038" y="1275907"/>
            <a:ext cx="8543925" cy="4901056"/>
          </a:xfrm>
        </p:spPr>
        <p:txBody>
          <a:bodyPr>
            <a:normAutofit/>
          </a:bodyPr>
          <a:lstStyle/>
          <a:p>
            <a:r>
              <a:rPr lang="sv-SE" dirty="0"/>
              <a:t>Träningsmatcher</a:t>
            </a:r>
          </a:p>
          <a:p>
            <a:r>
              <a:rPr lang="sv-SE" dirty="0"/>
              <a:t>Västeråsspelare</a:t>
            </a:r>
          </a:p>
          <a:p>
            <a:pPr lvl="1"/>
            <a:r>
              <a:rPr lang="sv-SE" dirty="0"/>
              <a:t>VIK får inte ihop fullt lag. ESK och VIK har kommit överens om ett samarbete där de är välkomna att träna med oss och ve med dem samt att de kommer att bidra med spelare på våra matcher. </a:t>
            </a:r>
          </a:p>
          <a:p>
            <a:r>
              <a:rPr lang="sv-SE" dirty="0"/>
              <a:t>Cuper</a:t>
            </a:r>
          </a:p>
          <a:p>
            <a:pPr lvl="1"/>
            <a:r>
              <a:rPr lang="sv-SE" dirty="0"/>
              <a:t>DamJ cup v.11, 20-21/3. 10 lag.</a:t>
            </a:r>
          </a:p>
          <a:p>
            <a:r>
              <a:rPr lang="sv-SE" dirty="0"/>
              <a:t>Matchställ och nya damasker</a:t>
            </a:r>
          </a:p>
          <a:p>
            <a:r>
              <a:rPr lang="sv-SE" dirty="0"/>
              <a:t>Träningsoverall</a:t>
            </a:r>
          </a:p>
          <a:p>
            <a:r>
              <a:rPr lang="sv-SE" dirty="0"/>
              <a:t>Corona</a:t>
            </a:r>
          </a:p>
        </p:txBody>
      </p:sp>
      <p:sp>
        <p:nvSpPr>
          <p:cNvPr id="4" name="Platshållare för datum 3">
            <a:extLst>
              <a:ext uri="{FF2B5EF4-FFF2-40B4-BE49-F238E27FC236}">
                <a16:creationId xmlns:a16="http://schemas.microsoft.com/office/drawing/2014/main" id="{D03E243A-0909-DA40-8569-A8E2748588B8}"/>
              </a:ext>
            </a:extLst>
          </p:cNvPr>
          <p:cNvSpPr>
            <a:spLocks noGrp="1"/>
          </p:cNvSpPr>
          <p:nvPr>
            <p:ph type="dt" sz="half" idx="10"/>
          </p:nvPr>
        </p:nvSpPr>
        <p:spPr/>
        <p:txBody>
          <a:bodyPr/>
          <a:lstStyle/>
          <a:p>
            <a:fld id="{C5631A27-DB07-8E46-A2B1-DA7C39E0F60E}" type="datetime1">
              <a:rPr lang="sv-SE" smtClean="0"/>
              <a:t>2020-08-23</a:t>
            </a:fld>
            <a:endParaRPr lang="sv-SE"/>
          </a:p>
        </p:txBody>
      </p:sp>
      <p:sp>
        <p:nvSpPr>
          <p:cNvPr id="5" name="Platshållare för sidfot 4">
            <a:extLst>
              <a:ext uri="{FF2B5EF4-FFF2-40B4-BE49-F238E27FC236}">
                <a16:creationId xmlns:a16="http://schemas.microsoft.com/office/drawing/2014/main" id="{2362D725-092B-7F4C-B512-84AE3311F011}"/>
              </a:ext>
            </a:extLst>
          </p:cNvPr>
          <p:cNvSpPr>
            <a:spLocks noGrp="1"/>
          </p:cNvSpPr>
          <p:nvPr>
            <p:ph type="ftr" sz="quarter" idx="11"/>
          </p:nvPr>
        </p:nvSpPr>
        <p:spPr/>
        <p:txBody>
          <a:bodyPr/>
          <a:lstStyle/>
          <a:p>
            <a:r>
              <a:rPr lang="sv-SE"/>
              <a:t>ESK Hockey</a:t>
            </a:r>
            <a:endParaRPr lang="sv-SE" dirty="0"/>
          </a:p>
        </p:txBody>
      </p:sp>
      <p:sp>
        <p:nvSpPr>
          <p:cNvPr id="6" name="Platshållare för bildnummer 5">
            <a:extLst>
              <a:ext uri="{FF2B5EF4-FFF2-40B4-BE49-F238E27FC236}">
                <a16:creationId xmlns:a16="http://schemas.microsoft.com/office/drawing/2014/main" id="{05F60808-68EB-A743-99F0-8BA16388D8BE}"/>
              </a:ext>
            </a:extLst>
          </p:cNvPr>
          <p:cNvSpPr>
            <a:spLocks noGrp="1"/>
          </p:cNvSpPr>
          <p:nvPr>
            <p:ph type="sldNum" sz="quarter" idx="12"/>
          </p:nvPr>
        </p:nvSpPr>
        <p:spPr/>
        <p:txBody>
          <a:bodyPr/>
          <a:lstStyle/>
          <a:p>
            <a:fld id="{8C1AFD86-D0B2-7A4F-BDC3-3DCB887E327B}" type="slidenum">
              <a:rPr lang="sv-SE" smtClean="0"/>
              <a:t>2</a:t>
            </a:fld>
            <a:endParaRPr lang="sv-SE"/>
          </a:p>
        </p:txBody>
      </p:sp>
    </p:spTree>
    <p:extLst>
      <p:ext uri="{BB962C8B-B14F-4D97-AF65-F5344CB8AC3E}">
        <p14:creationId xmlns:p14="http://schemas.microsoft.com/office/powerpoint/2010/main" val="2500398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A6D6D79-2FA4-B643-ABBD-62AB7C8B7380}"/>
              </a:ext>
            </a:extLst>
          </p:cNvPr>
          <p:cNvSpPr>
            <a:spLocks noGrp="1"/>
          </p:cNvSpPr>
          <p:nvPr>
            <p:ph type="title"/>
          </p:nvPr>
        </p:nvSpPr>
        <p:spPr/>
        <p:txBody>
          <a:bodyPr/>
          <a:lstStyle/>
          <a:p>
            <a:r>
              <a:rPr lang="sv-SE" dirty="0"/>
              <a:t>Serieupplägg</a:t>
            </a:r>
          </a:p>
        </p:txBody>
      </p:sp>
      <p:sp>
        <p:nvSpPr>
          <p:cNvPr id="3" name="Platshållare för innehåll 2">
            <a:extLst>
              <a:ext uri="{FF2B5EF4-FFF2-40B4-BE49-F238E27FC236}">
                <a16:creationId xmlns:a16="http://schemas.microsoft.com/office/drawing/2014/main" id="{380AC2A1-AF63-D74C-A17D-BA0ABEAB2418}"/>
              </a:ext>
            </a:extLst>
          </p:cNvPr>
          <p:cNvSpPr>
            <a:spLocks noGrp="1"/>
          </p:cNvSpPr>
          <p:nvPr>
            <p:ph idx="1"/>
          </p:nvPr>
        </p:nvSpPr>
        <p:spPr>
          <a:xfrm>
            <a:off x="681037" y="1471664"/>
            <a:ext cx="8543925" cy="4351338"/>
          </a:xfrm>
        </p:spPr>
        <p:txBody>
          <a:bodyPr>
            <a:normAutofit fontScale="92500" lnSpcReduction="10000"/>
          </a:bodyPr>
          <a:lstStyle/>
          <a:p>
            <a:r>
              <a:rPr lang="sv-SE" dirty="0"/>
              <a:t>Samverkan skedd med Uppland och Sthlm och det är OK att bara spela i region Öst Dam J.</a:t>
            </a:r>
          </a:p>
          <a:p>
            <a:r>
              <a:rPr lang="sv-SE" dirty="0"/>
              <a:t>Anmälda lag i nuläget;</a:t>
            </a:r>
          </a:p>
          <a:p>
            <a:pPr lvl="1"/>
            <a:r>
              <a:rPr lang="sv-SE" dirty="0"/>
              <a:t>Almtuna</a:t>
            </a:r>
          </a:p>
          <a:p>
            <a:pPr lvl="1"/>
            <a:r>
              <a:rPr lang="sv-SE" dirty="0"/>
              <a:t>SDE</a:t>
            </a:r>
          </a:p>
          <a:p>
            <a:pPr lvl="1"/>
            <a:r>
              <a:rPr lang="sv-SE" dirty="0"/>
              <a:t>Team Västerort</a:t>
            </a:r>
          </a:p>
          <a:p>
            <a:pPr lvl="1"/>
            <a:r>
              <a:rPr lang="sv-SE" dirty="0"/>
              <a:t>Sollentuna/Österåker</a:t>
            </a:r>
          </a:p>
          <a:p>
            <a:pPr lvl="1"/>
            <a:r>
              <a:rPr lang="sv-SE" dirty="0"/>
              <a:t>Haninge</a:t>
            </a:r>
          </a:p>
          <a:p>
            <a:pPr lvl="1"/>
            <a:r>
              <a:rPr lang="sv-SE" dirty="0"/>
              <a:t>Visby/Roma</a:t>
            </a:r>
          </a:p>
          <a:p>
            <a:pPr lvl="1"/>
            <a:r>
              <a:rPr lang="sv-SE" dirty="0"/>
              <a:t>SSK</a:t>
            </a:r>
          </a:p>
          <a:p>
            <a:pPr lvl="1"/>
            <a:r>
              <a:rPr lang="sv-SE" dirty="0"/>
              <a:t>Järna</a:t>
            </a:r>
          </a:p>
          <a:p>
            <a:pPr lvl="1"/>
            <a:r>
              <a:rPr lang="sv-SE" dirty="0"/>
              <a:t>Linköping</a:t>
            </a:r>
          </a:p>
          <a:p>
            <a:endParaRPr lang="sv-SE" dirty="0"/>
          </a:p>
        </p:txBody>
      </p:sp>
      <p:sp>
        <p:nvSpPr>
          <p:cNvPr id="4" name="Platshållare för datum 3">
            <a:extLst>
              <a:ext uri="{FF2B5EF4-FFF2-40B4-BE49-F238E27FC236}">
                <a16:creationId xmlns:a16="http://schemas.microsoft.com/office/drawing/2014/main" id="{B3D0C233-5A0E-C74B-B494-4CB905C88D39}"/>
              </a:ext>
            </a:extLst>
          </p:cNvPr>
          <p:cNvSpPr>
            <a:spLocks noGrp="1"/>
          </p:cNvSpPr>
          <p:nvPr>
            <p:ph type="dt" sz="half" idx="10"/>
          </p:nvPr>
        </p:nvSpPr>
        <p:spPr/>
        <p:txBody>
          <a:bodyPr/>
          <a:lstStyle/>
          <a:p>
            <a:fld id="{C5631A27-DB07-8E46-A2B1-DA7C39E0F60E}" type="datetime1">
              <a:rPr lang="sv-SE" smtClean="0"/>
              <a:t>2020-08-23</a:t>
            </a:fld>
            <a:endParaRPr lang="sv-SE"/>
          </a:p>
        </p:txBody>
      </p:sp>
      <p:sp>
        <p:nvSpPr>
          <p:cNvPr id="5" name="Platshållare för sidfot 4">
            <a:extLst>
              <a:ext uri="{FF2B5EF4-FFF2-40B4-BE49-F238E27FC236}">
                <a16:creationId xmlns:a16="http://schemas.microsoft.com/office/drawing/2014/main" id="{C3AA13C0-619B-8C47-9FC5-6B714BE04EC7}"/>
              </a:ext>
            </a:extLst>
          </p:cNvPr>
          <p:cNvSpPr>
            <a:spLocks noGrp="1"/>
          </p:cNvSpPr>
          <p:nvPr>
            <p:ph type="ftr" sz="quarter" idx="11"/>
          </p:nvPr>
        </p:nvSpPr>
        <p:spPr/>
        <p:txBody>
          <a:bodyPr/>
          <a:lstStyle/>
          <a:p>
            <a:r>
              <a:rPr lang="sv-SE"/>
              <a:t>ESK Hockey</a:t>
            </a:r>
            <a:endParaRPr lang="sv-SE" dirty="0"/>
          </a:p>
        </p:txBody>
      </p:sp>
      <p:sp>
        <p:nvSpPr>
          <p:cNvPr id="6" name="Platshållare för bildnummer 5">
            <a:extLst>
              <a:ext uri="{FF2B5EF4-FFF2-40B4-BE49-F238E27FC236}">
                <a16:creationId xmlns:a16="http://schemas.microsoft.com/office/drawing/2014/main" id="{5EF3B444-EC8F-B841-9C76-813EF9967B9E}"/>
              </a:ext>
            </a:extLst>
          </p:cNvPr>
          <p:cNvSpPr>
            <a:spLocks noGrp="1"/>
          </p:cNvSpPr>
          <p:nvPr>
            <p:ph type="sldNum" sz="quarter" idx="12"/>
          </p:nvPr>
        </p:nvSpPr>
        <p:spPr/>
        <p:txBody>
          <a:bodyPr/>
          <a:lstStyle/>
          <a:p>
            <a:fld id="{8C1AFD86-D0B2-7A4F-BDC3-3DCB887E327B}" type="slidenum">
              <a:rPr lang="sv-SE" smtClean="0"/>
              <a:t>3</a:t>
            </a:fld>
            <a:endParaRPr lang="sv-SE"/>
          </a:p>
        </p:txBody>
      </p:sp>
    </p:spTree>
    <p:extLst>
      <p:ext uri="{BB962C8B-B14F-4D97-AF65-F5344CB8AC3E}">
        <p14:creationId xmlns:p14="http://schemas.microsoft.com/office/powerpoint/2010/main" val="3550757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74C989-33D9-3E4C-AAD0-95FDE2D01265}"/>
              </a:ext>
            </a:extLst>
          </p:cNvPr>
          <p:cNvSpPr>
            <a:spLocks noGrp="1"/>
          </p:cNvSpPr>
          <p:nvPr>
            <p:ph type="title"/>
          </p:nvPr>
        </p:nvSpPr>
        <p:spPr/>
        <p:txBody>
          <a:bodyPr>
            <a:normAutofit/>
          </a:bodyPr>
          <a:lstStyle/>
          <a:p>
            <a:r>
              <a:rPr lang="sv-SE" dirty="0"/>
              <a:t>Återkoppling / repetition av utvärdering</a:t>
            </a:r>
          </a:p>
        </p:txBody>
      </p:sp>
      <p:sp>
        <p:nvSpPr>
          <p:cNvPr id="3" name="Platshållare för innehåll 2">
            <a:extLst>
              <a:ext uri="{FF2B5EF4-FFF2-40B4-BE49-F238E27FC236}">
                <a16:creationId xmlns:a16="http://schemas.microsoft.com/office/drawing/2014/main" id="{BA7B502B-EDD3-0E40-A07B-7BB4570A1327}"/>
              </a:ext>
            </a:extLst>
          </p:cNvPr>
          <p:cNvSpPr>
            <a:spLocks noGrp="1"/>
          </p:cNvSpPr>
          <p:nvPr>
            <p:ph idx="1"/>
          </p:nvPr>
        </p:nvSpPr>
        <p:spPr>
          <a:xfrm>
            <a:off x="681038" y="1825625"/>
            <a:ext cx="8799293" cy="4351338"/>
          </a:xfrm>
        </p:spPr>
        <p:txBody>
          <a:bodyPr>
            <a:normAutofit fontScale="77500" lnSpcReduction="20000"/>
          </a:bodyPr>
          <a:lstStyle/>
          <a:p>
            <a:r>
              <a:rPr lang="sv-SE"/>
              <a:t>Gillar att spela matcher och träna och vill vinna emellanåt</a:t>
            </a:r>
          </a:p>
          <a:p>
            <a:r>
              <a:rPr lang="sv-SE"/>
              <a:t>Lagom med träningar med bra mix fys/is men kanske för lite skridskoteknik</a:t>
            </a:r>
          </a:p>
          <a:p>
            <a:r>
              <a:rPr lang="sv-SE"/>
              <a:t>Hårdare ispass, bra nivå och mix styrka/kondition på fys</a:t>
            </a:r>
          </a:p>
          <a:p>
            <a:r>
              <a:rPr lang="sv-SE"/>
              <a:t>För lite teori</a:t>
            </a:r>
          </a:p>
          <a:p>
            <a:r>
              <a:rPr lang="sv-SE"/>
              <a:t>Lagom med matcher</a:t>
            </a:r>
          </a:p>
          <a:p>
            <a:r>
              <a:rPr lang="sv-SE"/>
              <a:t>För få cuper</a:t>
            </a:r>
          </a:p>
          <a:p>
            <a:r>
              <a:rPr lang="sv-SE"/>
              <a:t>Målsättning att spela i ESK Damlag</a:t>
            </a:r>
          </a:p>
          <a:p>
            <a:r>
              <a:rPr lang="sv-SE"/>
              <a:t>Inga ambitioner på högre serier eller att byta lag till nåt ”bättre”</a:t>
            </a:r>
          </a:p>
          <a:p>
            <a:r>
              <a:rPr lang="sv-SE"/>
              <a:t>Sporadisk egenträning</a:t>
            </a:r>
          </a:p>
          <a:p>
            <a:r>
              <a:rPr lang="sv-SE"/>
              <a:t>Tidspassningen kan bli bättre</a:t>
            </a:r>
          </a:p>
          <a:p>
            <a:r>
              <a:rPr lang="sv-SE"/>
              <a:t>Viktigt med det sociala och klubbkläder</a:t>
            </a:r>
            <a:endParaRPr lang="sv-SE" dirty="0"/>
          </a:p>
        </p:txBody>
      </p:sp>
      <p:sp>
        <p:nvSpPr>
          <p:cNvPr id="4" name="Platshållare för datum 3">
            <a:extLst>
              <a:ext uri="{FF2B5EF4-FFF2-40B4-BE49-F238E27FC236}">
                <a16:creationId xmlns:a16="http://schemas.microsoft.com/office/drawing/2014/main" id="{FD718D33-D27B-0842-A40E-F7C80345B04F}"/>
              </a:ext>
            </a:extLst>
          </p:cNvPr>
          <p:cNvSpPr>
            <a:spLocks noGrp="1"/>
          </p:cNvSpPr>
          <p:nvPr>
            <p:ph type="dt" sz="half" idx="10"/>
          </p:nvPr>
        </p:nvSpPr>
        <p:spPr/>
        <p:txBody>
          <a:bodyPr/>
          <a:lstStyle/>
          <a:p>
            <a:fld id="{C5631A27-DB07-8E46-A2B1-DA7C39E0F60E}" type="datetime1">
              <a:rPr lang="sv-SE" smtClean="0"/>
              <a:t>2020-08-23</a:t>
            </a:fld>
            <a:endParaRPr lang="sv-SE"/>
          </a:p>
        </p:txBody>
      </p:sp>
      <p:sp>
        <p:nvSpPr>
          <p:cNvPr id="5" name="Platshållare för sidfot 4">
            <a:extLst>
              <a:ext uri="{FF2B5EF4-FFF2-40B4-BE49-F238E27FC236}">
                <a16:creationId xmlns:a16="http://schemas.microsoft.com/office/drawing/2014/main" id="{8363F7EA-4C91-A14B-9217-C67831F17846}"/>
              </a:ext>
            </a:extLst>
          </p:cNvPr>
          <p:cNvSpPr>
            <a:spLocks noGrp="1"/>
          </p:cNvSpPr>
          <p:nvPr>
            <p:ph type="ftr" sz="quarter" idx="11"/>
          </p:nvPr>
        </p:nvSpPr>
        <p:spPr/>
        <p:txBody>
          <a:bodyPr/>
          <a:lstStyle/>
          <a:p>
            <a:r>
              <a:rPr lang="sv-SE"/>
              <a:t>ESK Hockey</a:t>
            </a:r>
            <a:endParaRPr lang="sv-SE" dirty="0"/>
          </a:p>
        </p:txBody>
      </p:sp>
      <p:sp>
        <p:nvSpPr>
          <p:cNvPr id="6" name="Platshållare för bildnummer 5">
            <a:extLst>
              <a:ext uri="{FF2B5EF4-FFF2-40B4-BE49-F238E27FC236}">
                <a16:creationId xmlns:a16="http://schemas.microsoft.com/office/drawing/2014/main" id="{855C1317-4FFB-A648-934D-174E2EC7F85C}"/>
              </a:ext>
            </a:extLst>
          </p:cNvPr>
          <p:cNvSpPr>
            <a:spLocks noGrp="1"/>
          </p:cNvSpPr>
          <p:nvPr>
            <p:ph type="sldNum" sz="quarter" idx="12"/>
          </p:nvPr>
        </p:nvSpPr>
        <p:spPr/>
        <p:txBody>
          <a:bodyPr/>
          <a:lstStyle/>
          <a:p>
            <a:fld id="{8C1AFD86-D0B2-7A4F-BDC3-3DCB887E327B}" type="slidenum">
              <a:rPr lang="sv-SE" smtClean="0"/>
              <a:t>4</a:t>
            </a:fld>
            <a:endParaRPr lang="sv-SE"/>
          </a:p>
        </p:txBody>
      </p:sp>
    </p:spTree>
    <p:extLst>
      <p:ext uri="{BB962C8B-B14F-4D97-AF65-F5344CB8AC3E}">
        <p14:creationId xmlns:p14="http://schemas.microsoft.com/office/powerpoint/2010/main" val="3024105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74C989-33D9-3E4C-AAD0-95FDE2D01265}"/>
              </a:ext>
            </a:extLst>
          </p:cNvPr>
          <p:cNvSpPr>
            <a:spLocks noGrp="1"/>
          </p:cNvSpPr>
          <p:nvPr>
            <p:ph type="title"/>
          </p:nvPr>
        </p:nvSpPr>
        <p:spPr/>
        <p:txBody>
          <a:bodyPr>
            <a:normAutofit/>
          </a:bodyPr>
          <a:lstStyle/>
          <a:p>
            <a:r>
              <a:rPr lang="sv-SE" dirty="0"/>
              <a:t>Återkoppling enskilda samtal</a:t>
            </a:r>
          </a:p>
        </p:txBody>
      </p:sp>
      <p:sp>
        <p:nvSpPr>
          <p:cNvPr id="3" name="Platshållare för innehåll 2">
            <a:extLst>
              <a:ext uri="{FF2B5EF4-FFF2-40B4-BE49-F238E27FC236}">
                <a16:creationId xmlns:a16="http://schemas.microsoft.com/office/drawing/2014/main" id="{BA7B502B-EDD3-0E40-A07B-7BB4570A1327}"/>
              </a:ext>
            </a:extLst>
          </p:cNvPr>
          <p:cNvSpPr>
            <a:spLocks noGrp="1"/>
          </p:cNvSpPr>
          <p:nvPr>
            <p:ph idx="1"/>
          </p:nvPr>
        </p:nvSpPr>
        <p:spPr>
          <a:xfrm>
            <a:off x="681038" y="1825625"/>
            <a:ext cx="8799293" cy="4351338"/>
          </a:xfrm>
        </p:spPr>
        <p:txBody>
          <a:bodyPr>
            <a:normAutofit/>
          </a:bodyPr>
          <a:lstStyle/>
          <a:p>
            <a:r>
              <a:rPr lang="sv-SE" dirty="0"/>
              <a:t>Ifrågasättande på is är irriterande</a:t>
            </a:r>
          </a:p>
          <a:p>
            <a:r>
              <a:rPr lang="sv-SE" dirty="0"/>
              <a:t>Skjut i sargen irriterande</a:t>
            </a:r>
          </a:p>
          <a:p>
            <a:r>
              <a:rPr lang="sv-SE" dirty="0"/>
              <a:t>Tränarna behöver ta i lite mer ibland - säga till lite mer</a:t>
            </a:r>
          </a:p>
          <a:p>
            <a:r>
              <a:rPr lang="sv-SE" dirty="0"/>
              <a:t>För mkt prat på </a:t>
            </a:r>
            <a:r>
              <a:rPr lang="sv-SE" dirty="0" err="1"/>
              <a:t>ispassen</a:t>
            </a:r>
            <a:endParaRPr lang="sv-SE" dirty="0"/>
          </a:p>
          <a:p>
            <a:r>
              <a:rPr lang="sv-SE" dirty="0" err="1"/>
              <a:t>Fys</a:t>
            </a:r>
            <a:r>
              <a:rPr lang="sv-SE" dirty="0"/>
              <a:t> i samband med is</a:t>
            </a:r>
          </a:p>
          <a:p>
            <a:r>
              <a:rPr lang="sv-SE" dirty="0"/>
              <a:t>Hårdare träningar</a:t>
            </a:r>
          </a:p>
          <a:p>
            <a:r>
              <a:rPr lang="sv-SE" dirty="0"/>
              <a:t>Alla behöver kunna ta en toppning i en match - eller vid utvisningar - tränaren spelar de som är hungrigast för stunden</a:t>
            </a:r>
          </a:p>
          <a:p>
            <a:endParaRPr lang="sv-SE" dirty="0"/>
          </a:p>
        </p:txBody>
      </p:sp>
      <p:sp>
        <p:nvSpPr>
          <p:cNvPr id="4" name="Platshållare för datum 3">
            <a:extLst>
              <a:ext uri="{FF2B5EF4-FFF2-40B4-BE49-F238E27FC236}">
                <a16:creationId xmlns:a16="http://schemas.microsoft.com/office/drawing/2014/main" id="{FD718D33-D27B-0842-A40E-F7C80345B04F}"/>
              </a:ext>
            </a:extLst>
          </p:cNvPr>
          <p:cNvSpPr>
            <a:spLocks noGrp="1"/>
          </p:cNvSpPr>
          <p:nvPr>
            <p:ph type="dt" sz="half" idx="10"/>
          </p:nvPr>
        </p:nvSpPr>
        <p:spPr/>
        <p:txBody>
          <a:bodyPr/>
          <a:lstStyle/>
          <a:p>
            <a:fld id="{C5631A27-DB07-8E46-A2B1-DA7C39E0F60E}" type="datetime1">
              <a:rPr lang="sv-SE" smtClean="0"/>
              <a:t>2020-08-23</a:t>
            </a:fld>
            <a:endParaRPr lang="sv-SE"/>
          </a:p>
        </p:txBody>
      </p:sp>
      <p:sp>
        <p:nvSpPr>
          <p:cNvPr id="5" name="Platshållare för sidfot 4">
            <a:extLst>
              <a:ext uri="{FF2B5EF4-FFF2-40B4-BE49-F238E27FC236}">
                <a16:creationId xmlns:a16="http://schemas.microsoft.com/office/drawing/2014/main" id="{8363F7EA-4C91-A14B-9217-C67831F17846}"/>
              </a:ext>
            </a:extLst>
          </p:cNvPr>
          <p:cNvSpPr>
            <a:spLocks noGrp="1"/>
          </p:cNvSpPr>
          <p:nvPr>
            <p:ph type="ftr" sz="quarter" idx="11"/>
          </p:nvPr>
        </p:nvSpPr>
        <p:spPr/>
        <p:txBody>
          <a:bodyPr/>
          <a:lstStyle/>
          <a:p>
            <a:r>
              <a:rPr lang="sv-SE"/>
              <a:t>ESK Hockey</a:t>
            </a:r>
            <a:endParaRPr lang="sv-SE" dirty="0"/>
          </a:p>
        </p:txBody>
      </p:sp>
      <p:sp>
        <p:nvSpPr>
          <p:cNvPr id="6" name="Platshållare för bildnummer 5">
            <a:extLst>
              <a:ext uri="{FF2B5EF4-FFF2-40B4-BE49-F238E27FC236}">
                <a16:creationId xmlns:a16="http://schemas.microsoft.com/office/drawing/2014/main" id="{855C1317-4FFB-A648-934D-174E2EC7F85C}"/>
              </a:ext>
            </a:extLst>
          </p:cNvPr>
          <p:cNvSpPr>
            <a:spLocks noGrp="1"/>
          </p:cNvSpPr>
          <p:nvPr>
            <p:ph type="sldNum" sz="quarter" idx="12"/>
          </p:nvPr>
        </p:nvSpPr>
        <p:spPr/>
        <p:txBody>
          <a:bodyPr/>
          <a:lstStyle/>
          <a:p>
            <a:fld id="{8C1AFD86-D0B2-7A4F-BDC3-3DCB887E327B}" type="slidenum">
              <a:rPr lang="sv-SE" smtClean="0"/>
              <a:t>5</a:t>
            </a:fld>
            <a:endParaRPr lang="sv-SE"/>
          </a:p>
        </p:txBody>
      </p:sp>
    </p:spTree>
    <p:extLst>
      <p:ext uri="{BB962C8B-B14F-4D97-AF65-F5344CB8AC3E}">
        <p14:creationId xmlns:p14="http://schemas.microsoft.com/office/powerpoint/2010/main" val="4263792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7AB68837-F7F6-764D-BA70-4D66FD361CF9}"/>
              </a:ext>
            </a:extLst>
          </p:cNvPr>
          <p:cNvSpPr>
            <a:spLocks noGrp="1"/>
          </p:cNvSpPr>
          <p:nvPr>
            <p:ph type="dt" sz="half" idx="10"/>
          </p:nvPr>
        </p:nvSpPr>
        <p:spPr/>
        <p:txBody>
          <a:bodyPr/>
          <a:lstStyle/>
          <a:p>
            <a:fld id="{C5631A27-DB07-8E46-A2B1-DA7C39E0F60E}" type="datetime1">
              <a:rPr lang="sv-SE" smtClean="0"/>
              <a:t>2020-08-23</a:t>
            </a:fld>
            <a:endParaRPr lang="sv-SE"/>
          </a:p>
        </p:txBody>
      </p:sp>
      <p:sp>
        <p:nvSpPr>
          <p:cNvPr id="5" name="Platshållare för sidfot 4">
            <a:extLst>
              <a:ext uri="{FF2B5EF4-FFF2-40B4-BE49-F238E27FC236}">
                <a16:creationId xmlns:a16="http://schemas.microsoft.com/office/drawing/2014/main" id="{3D457072-5869-5849-8903-6CB99E13BE90}"/>
              </a:ext>
            </a:extLst>
          </p:cNvPr>
          <p:cNvSpPr>
            <a:spLocks noGrp="1"/>
          </p:cNvSpPr>
          <p:nvPr>
            <p:ph type="ftr" sz="quarter" idx="11"/>
          </p:nvPr>
        </p:nvSpPr>
        <p:spPr/>
        <p:txBody>
          <a:bodyPr/>
          <a:lstStyle/>
          <a:p>
            <a:r>
              <a:rPr lang="sv-SE"/>
              <a:t>ESK Hockey</a:t>
            </a:r>
            <a:endParaRPr lang="sv-SE" dirty="0"/>
          </a:p>
        </p:txBody>
      </p:sp>
      <p:sp>
        <p:nvSpPr>
          <p:cNvPr id="6" name="Platshållare för bildnummer 5">
            <a:extLst>
              <a:ext uri="{FF2B5EF4-FFF2-40B4-BE49-F238E27FC236}">
                <a16:creationId xmlns:a16="http://schemas.microsoft.com/office/drawing/2014/main" id="{C9E23A43-72C9-5443-90C1-742F5B5F1130}"/>
              </a:ext>
            </a:extLst>
          </p:cNvPr>
          <p:cNvSpPr>
            <a:spLocks noGrp="1"/>
          </p:cNvSpPr>
          <p:nvPr>
            <p:ph type="sldNum" sz="quarter" idx="12"/>
          </p:nvPr>
        </p:nvSpPr>
        <p:spPr/>
        <p:txBody>
          <a:bodyPr/>
          <a:lstStyle/>
          <a:p>
            <a:fld id="{8C1AFD86-D0B2-7A4F-BDC3-3DCB887E327B}" type="slidenum">
              <a:rPr lang="sv-SE" smtClean="0"/>
              <a:t>6</a:t>
            </a:fld>
            <a:endParaRPr lang="sv-SE"/>
          </a:p>
        </p:txBody>
      </p:sp>
      <p:pic>
        <p:nvPicPr>
          <p:cNvPr id="7" name="Bildobjekt 6">
            <a:extLst>
              <a:ext uri="{FF2B5EF4-FFF2-40B4-BE49-F238E27FC236}">
                <a16:creationId xmlns:a16="http://schemas.microsoft.com/office/drawing/2014/main" id="{3E9F4CD6-4E65-FB48-B462-4EF52F1C8A1D}"/>
              </a:ext>
            </a:extLst>
          </p:cNvPr>
          <p:cNvPicPr>
            <a:picLocks noChangeAspect="1"/>
          </p:cNvPicPr>
          <p:nvPr/>
        </p:nvPicPr>
        <p:blipFill rotWithShape="1">
          <a:blip r:embed="rId2"/>
          <a:srcRect l="14812"/>
          <a:stretch/>
        </p:blipFill>
        <p:spPr>
          <a:xfrm>
            <a:off x="1446033" y="0"/>
            <a:ext cx="8438707" cy="6135449"/>
          </a:xfrm>
          <a:prstGeom prst="rect">
            <a:avLst/>
          </a:prstGeom>
        </p:spPr>
      </p:pic>
      <p:sp>
        <p:nvSpPr>
          <p:cNvPr id="3" name="textruta 2">
            <a:extLst>
              <a:ext uri="{FF2B5EF4-FFF2-40B4-BE49-F238E27FC236}">
                <a16:creationId xmlns:a16="http://schemas.microsoft.com/office/drawing/2014/main" id="{9F75EAB3-B5B5-E645-8873-2CEDF6EFB128}"/>
              </a:ext>
            </a:extLst>
          </p:cNvPr>
          <p:cNvSpPr txBox="1"/>
          <p:nvPr/>
        </p:nvSpPr>
        <p:spPr>
          <a:xfrm>
            <a:off x="404037" y="2158409"/>
            <a:ext cx="872355" cy="369332"/>
          </a:xfrm>
          <a:prstGeom prst="rect">
            <a:avLst/>
          </a:prstGeom>
          <a:noFill/>
        </p:spPr>
        <p:txBody>
          <a:bodyPr wrap="none" rtlCol="0">
            <a:spAutoFit/>
          </a:bodyPr>
          <a:lstStyle/>
          <a:p>
            <a:r>
              <a:rPr lang="sv-SE" dirty="0"/>
              <a:t>VINTER</a:t>
            </a:r>
          </a:p>
        </p:txBody>
      </p:sp>
    </p:spTree>
    <p:extLst>
      <p:ext uri="{BB962C8B-B14F-4D97-AF65-F5344CB8AC3E}">
        <p14:creationId xmlns:p14="http://schemas.microsoft.com/office/powerpoint/2010/main" val="2591213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DA4CB0BF-49D7-C241-A5A5-435602F059E3}"/>
              </a:ext>
            </a:extLst>
          </p:cNvPr>
          <p:cNvSpPr>
            <a:spLocks noGrp="1"/>
          </p:cNvSpPr>
          <p:nvPr>
            <p:ph type="dt" sz="half" idx="10"/>
          </p:nvPr>
        </p:nvSpPr>
        <p:spPr/>
        <p:txBody>
          <a:bodyPr/>
          <a:lstStyle/>
          <a:p>
            <a:fld id="{C5631A27-DB07-8E46-A2B1-DA7C39E0F60E}" type="datetime1">
              <a:rPr lang="sv-SE" smtClean="0"/>
              <a:t>2020-08-23</a:t>
            </a:fld>
            <a:endParaRPr lang="sv-SE"/>
          </a:p>
        </p:txBody>
      </p:sp>
      <p:sp>
        <p:nvSpPr>
          <p:cNvPr id="5" name="Platshållare för sidfot 4">
            <a:extLst>
              <a:ext uri="{FF2B5EF4-FFF2-40B4-BE49-F238E27FC236}">
                <a16:creationId xmlns:a16="http://schemas.microsoft.com/office/drawing/2014/main" id="{E7C22786-D31F-0C4E-BC43-1B23FDC480A2}"/>
              </a:ext>
            </a:extLst>
          </p:cNvPr>
          <p:cNvSpPr>
            <a:spLocks noGrp="1"/>
          </p:cNvSpPr>
          <p:nvPr>
            <p:ph type="ftr" sz="quarter" idx="11"/>
          </p:nvPr>
        </p:nvSpPr>
        <p:spPr/>
        <p:txBody>
          <a:bodyPr/>
          <a:lstStyle/>
          <a:p>
            <a:r>
              <a:rPr lang="sv-SE"/>
              <a:t>ESK Hockey</a:t>
            </a:r>
            <a:endParaRPr lang="sv-SE" dirty="0"/>
          </a:p>
        </p:txBody>
      </p:sp>
      <p:sp>
        <p:nvSpPr>
          <p:cNvPr id="6" name="Platshållare för bildnummer 5">
            <a:extLst>
              <a:ext uri="{FF2B5EF4-FFF2-40B4-BE49-F238E27FC236}">
                <a16:creationId xmlns:a16="http://schemas.microsoft.com/office/drawing/2014/main" id="{A706299D-C5C4-0A41-867D-C10CE7197BFC}"/>
              </a:ext>
            </a:extLst>
          </p:cNvPr>
          <p:cNvSpPr>
            <a:spLocks noGrp="1"/>
          </p:cNvSpPr>
          <p:nvPr>
            <p:ph type="sldNum" sz="quarter" idx="12"/>
          </p:nvPr>
        </p:nvSpPr>
        <p:spPr/>
        <p:txBody>
          <a:bodyPr/>
          <a:lstStyle/>
          <a:p>
            <a:fld id="{8C1AFD86-D0B2-7A4F-BDC3-3DCB887E327B}" type="slidenum">
              <a:rPr lang="sv-SE" smtClean="0"/>
              <a:t>7</a:t>
            </a:fld>
            <a:endParaRPr lang="sv-SE"/>
          </a:p>
        </p:txBody>
      </p:sp>
      <p:pic>
        <p:nvPicPr>
          <p:cNvPr id="7" name="Bildobjekt 6">
            <a:extLst>
              <a:ext uri="{FF2B5EF4-FFF2-40B4-BE49-F238E27FC236}">
                <a16:creationId xmlns:a16="http://schemas.microsoft.com/office/drawing/2014/main" id="{51827684-9FEF-984D-A0AF-5BFE9DDD2004}"/>
              </a:ext>
            </a:extLst>
          </p:cNvPr>
          <p:cNvPicPr>
            <a:picLocks noChangeAspect="1"/>
          </p:cNvPicPr>
          <p:nvPr/>
        </p:nvPicPr>
        <p:blipFill rotWithShape="1">
          <a:blip r:embed="rId3"/>
          <a:srcRect l="14705" b="2351"/>
          <a:stretch/>
        </p:blipFill>
        <p:spPr>
          <a:xfrm>
            <a:off x="1456660" y="0"/>
            <a:ext cx="8449340" cy="6156913"/>
          </a:xfrm>
          <a:prstGeom prst="rect">
            <a:avLst/>
          </a:prstGeom>
        </p:spPr>
      </p:pic>
      <p:sp>
        <p:nvSpPr>
          <p:cNvPr id="10" name="textruta 9">
            <a:extLst>
              <a:ext uri="{FF2B5EF4-FFF2-40B4-BE49-F238E27FC236}">
                <a16:creationId xmlns:a16="http://schemas.microsoft.com/office/drawing/2014/main" id="{AD1246C4-86E9-EF40-AF5C-AEBF0A1D23CB}"/>
              </a:ext>
            </a:extLst>
          </p:cNvPr>
          <p:cNvSpPr txBox="1"/>
          <p:nvPr/>
        </p:nvSpPr>
        <p:spPr>
          <a:xfrm>
            <a:off x="404037" y="2158409"/>
            <a:ext cx="1095172" cy="369332"/>
          </a:xfrm>
          <a:prstGeom prst="rect">
            <a:avLst/>
          </a:prstGeom>
          <a:noFill/>
        </p:spPr>
        <p:txBody>
          <a:bodyPr wrap="none" rtlCol="0">
            <a:spAutoFit/>
          </a:bodyPr>
          <a:lstStyle/>
          <a:p>
            <a:r>
              <a:rPr lang="sv-SE" dirty="0"/>
              <a:t>SOMMAR</a:t>
            </a:r>
          </a:p>
        </p:txBody>
      </p:sp>
    </p:spTree>
    <p:extLst>
      <p:ext uri="{BB962C8B-B14F-4D97-AF65-F5344CB8AC3E}">
        <p14:creationId xmlns:p14="http://schemas.microsoft.com/office/powerpoint/2010/main" val="3080388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617815-A243-C04B-AE8C-9826A7153F55}"/>
              </a:ext>
            </a:extLst>
          </p:cNvPr>
          <p:cNvSpPr>
            <a:spLocks noGrp="1"/>
          </p:cNvSpPr>
          <p:nvPr>
            <p:ph type="title"/>
          </p:nvPr>
        </p:nvSpPr>
        <p:spPr/>
        <p:txBody>
          <a:bodyPr/>
          <a:lstStyle/>
          <a:p>
            <a:r>
              <a:rPr lang="sv-SE" dirty="0"/>
              <a:t>Målsättning med säsongen utifrån utvärdering och enskilda samtal</a:t>
            </a:r>
          </a:p>
        </p:txBody>
      </p:sp>
      <p:sp>
        <p:nvSpPr>
          <p:cNvPr id="3" name="Platshållare för innehåll 2">
            <a:extLst>
              <a:ext uri="{FF2B5EF4-FFF2-40B4-BE49-F238E27FC236}">
                <a16:creationId xmlns:a16="http://schemas.microsoft.com/office/drawing/2014/main" id="{689B800D-37C3-134C-B7AB-D8851998A382}"/>
              </a:ext>
            </a:extLst>
          </p:cNvPr>
          <p:cNvSpPr>
            <a:spLocks noGrp="1"/>
          </p:cNvSpPr>
          <p:nvPr>
            <p:ph idx="1"/>
          </p:nvPr>
        </p:nvSpPr>
        <p:spPr/>
        <p:txBody>
          <a:bodyPr/>
          <a:lstStyle/>
          <a:p>
            <a:r>
              <a:rPr lang="sv-SE" dirty="0"/>
              <a:t>Bättre närvaro på träningarna</a:t>
            </a:r>
          </a:p>
          <a:p>
            <a:r>
              <a:rPr lang="sv-SE" dirty="0"/>
              <a:t>Mer disciplin på träningarna – komma i tid och mindre snack under träningspassen, mindre gnäll och med fokus</a:t>
            </a:r>
          </a:p>
          <a:p>
            <a:r>
              <a:rPr lang="sv-SE" dirty="0"/>
              <a:t>Vinna fler matcher än i fjol</a:t>
            </a:r>
          </a:p>
          <a:p>
            <a:r>
              <a:rPr lang="sv-SE" dirty="0"/>
              <a:t>Bättre tränade, tekniskt och fysiskt</a:t>
            </a:r>
          </a:p>
        </p:txBody>
      </p:sp>
      <p:sp>
        <p:nvSpPr>
          <p:cNvPr id="4" name="Platshållare för datum 3">
            <a:extLst>
              <a:ext uri="{FF2B5EF4-FFF2-40B4-BE49-F238E27FC236}">
                <a16:creationId xmlns:a16="http://schemas.microsoft.com/office/drawing/2014/main" id="{1B8E4544-53E2-C441-89C2-2D6E4EDD2F00}"/>
              </a:ext>
            </a:extLst>
          </p:cNvPr>
          <p:cNvSpPr>
            <a:spLocks noGrp="1"/>
          </p:cNvSpPr>
          <p:nvPr>
            <p:ph type="dt" sz="half" idx="10"/>
          </p:nvPr>
        </p:nvSpPr>
        <p:spPr/>
        <p:txBody>
          <a:bodyPr/>
          <a:lstStyle/>
          <a:p>
            <a:fld id="{C5631A27-DB07-8E46-A2B1-DA7C39E0F60E}" type="datetime1">
              <a:rPr lang="sv-SE" smtClean="0"/>
              <a:t>2020-08-23</a:t>
            </a:fld>
            <a:endParaRPr lang="sv-SE"/>
          </a:p>
        </p:txBody>
      </p:sp>
      <p:sp>
        <p:nvSpPr>
          <p:cNvPr id="5" name="Platshållare för sidfot 4">
            <a:extLst>
              <a:ext uri="{FF2B5EF4-FFF2-40B4-BE49-F238E27FC236}">
                <a16:creationId xmlns:a16="http://schemas.microsoft.com/office/drawing/2014/main" id="{5383B160-891B-FF4E-98E3-C22DA4F49E7C}"/>
              </a:ext>
            </a:extLst>
          </p:cNvPr>
          <p:cNvSpPr>
            <a:spLocks noGrp="1"/>
          </p:cNvSpPr>
          <p:nvPr>
            <p:ph type="ftr" sz="quarter" idx="11"/>
          </p:nvPr>
        </p:nvSpPr>
        <p:spPr/>
        <p:txBody>
          <a:bodyPr/>
          <a:lstStyle/>
          <a:p>
            <a:r>
              <a:rPr lang="sv-SE"/>
              <a:t>ESK Hockey</a:t>
            </a:r>
            <a:endParaRPr lang="sv-SE" dirty="0"/>
          </a:p>
        </p:txBody>
      </p:sp>
      <p:sp>
        <p:nvSpPr>
          <p:cNvPr id="6" name="Platshållare för bildnummer 5">
            <a:extLst>
              <a:ext uri="{FF2B5EF4-FFF2-40B4-BE49-F238E27FC236}">
                <a16:creationId xmlns:a16="http://schemas.microsoft.com/office/drawing/2014/main" id="{81FF2B7F-7FD4-F74D-9D97-035FA40AB285}"/>
              </a:ext>
            </a:extLst>
          </p:cNvPr>
          <p:cNvSpPr>
            <a:spLocks noGrp="1"/>
          </p:cNvSpPr>
          <p:nvPr>
            <p:ph type="sldNum" sz="quarter" idx="12"/>
          </p:nvPr>
        </p:nvSpPr>
        <p:spPr/>
        <p:txBody>
          <a:bodyPr/>
          <a:lstStyle/>
          <a:p>
            <a:fld id="{8C1AFD86-D0B2-7A4F-BDC3-3DCB887E327B}" type="slidenum">
              <a:rPr lang="sv-SE" smtClean="0"/>
              <a:t>8</a:t>
            </a:fld>
            <a:endParaRPr lang="sv-SE"/>
          </a:p>
        </p:txBody>
      </p:sp>
    </p:spTree>
    <p:extLst>
      <p:ext uri="{BB962C8B-B14F-4D97-AF65-F5344CB8AC3E}">
        <p14:creationId xmlns:p14="http://schemas.microsoft.com/office/powerpoint/2010/main" val="2185383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C43A4E4-C56A-2444-9F56-9B85BA4576F6}"/>
              </a:ext>
            </a:extLst>
          </p:cNvPr>
          <p:cNvSpPr>
            <a:spLocks noGrp="1"/>
          </p:cNvSpPr>
          <p:nvPr>
            <p:ph type="title"/>
          </p:nvPr>
        </p:nvSpPr>
        <p:spPr/>
        <p:txBody>
          <a:bodyPr/>
          <a:lstStyle/>
          <a:p>
            <a:r>
              <a:rPr lang="sv-SE" dirty="0"/>
              <a:t>Lagets gyllene regler för att nå målsättningen</a:t>
            </a:r>
          </a:p>
        </p:txBody>
      </p:sp>
      <p:sp>
        <p:nvSpPr>
          <p:cNvPr id="3" name="Platshållare för innehåll 2">
            <a:extLst>
              <a:ext uri="{FF2B5EF4-FFF2-40B4-BE49-F238E27FC236}">
                <a16:creationId xmlns:a16="http://schemas.microsoft.com/office/drawing/2014/main" id="{6F863144-820F-2D4C-88E5-97FCF1D50943}"/>
              </a:ext>
            </a:extLst>
          </p:cNvPr>
          <p:cNvSpPr>
            <a:spLocks noGrp="1"/>
          </p:cNvSpPr>
          <p:nvPr>
            <p:ph idx="1"/>
          </p:nvPr>
        </p:nvSpPr>
        <p:spPr/>
        <p:txBody>
          <a:bodyPr>
            <a:normAutofit fontScale="77500" lnSpcReduction="20000"/>
          </a:bodyPr>
          <a:lstStyle/>
          <a:p>
            <a:pPr marL="514350" indent="-514350">
              <a:buFont typeface="+mj-lt"/>
              <a:buAutoNum type="arabicPeriod"/>
            </a:pPr>
            <a:r>
              <a:rPr lang="sv-SE" dirty="0"/>
              <a:t>Fokus på det vi gör </a:t>
            </a:r>
          </a:p>
          <a:p>
            <a:pPr lvl="1"/>
            <a:r>
              <a:rPr lang="sv-SE" dirty="0"/>
              <a:t>När vi tränar tränar vi</a:t>
            </a:r>
          </a:p>
          <a:p>
            <a:pPr lvl="1"/>
            <a:r>
              <a:rPr lang="sv-SE" dirty="0"/>
              <a:t>När vi värmer upp så värmer vi upp</a:t>
            </a:r>
          </a:p>
          <a:p>
            <a:pPr lvl="1"/>
            <a:r>
              <a:rPr lang="sv-SE" dirty="0"/>
              <a:t>När vi spelar match så spelar vi match</a:t>
            </a:r>
          </a:p>
          <a:p>
            <a:pPr lvl="1"/>
            <a:r>
              <a:rPr lang="sv-SE" dirty="0"/>
              <a:t>När vi har teori så har vi teori</a:t>
            </a:r>
          </a:p>
          <a:p>
            <a:pPr marL="514350" indent="-514350">
              <a:buFont typeface="+mj-lt"/>
              <a:buAutoNum type="arabicPeriod"/>
            </a:pPr>
            <a:r>
              <a:rPr lang="sv-SE" dirty="0"/>
              <a:t>Respektera varandra, tränare och spelare</a:t>
            </a:r>
          </a:p>
          <a:p>
            <a:pPr lvl="1"/>
            <a:r>
              <a:rPr lang="sv-SE" dirty="0"/>
              <a:t>Positivt bemötande</a:t>
            </a:r>
          </a:p>
          <a:p>
            <a:pPr lvl="1"/>
            <a:r>
              <a:rPr lang="sv-SE" dirty="0"/>
              <a:t>passa tider</a:t>
            </a:r>
          </a:p>
          <a:p>
            <a:pPr lvl="1"/>
            <a:r>
              <a:rPr lang="sv-SE" dirty="0"/>
              <a:t>svara på kallelser</a:t>
            </a:r>
          </a:p>
          <a:p>
            <a:pPr marL="514350" indent="-514350">
              <a:buFont typeface="+mj-lt"/>
              <a:buAutoNum type="arabicPeriod"/>
            </a:pPr>
            <a:r>
              <a:rPr lang="sv-SE" dirty="0"/>
              <a:t>Utveckling, Prestation och glädje</a:t>
            </a:r>
          </a:p>
          <a:p>
            <a:pPr lvl="1"/>
            <a:r>
              <a:rPr lang="sv-SE" dirty="0"/>
              <a:t>göra sitt bästa hela tiden</a:t>
            </a:r>
          </a:p>
          <a:p>
            <a:pPr lvl="1"/>
            <a:r>
              <a:rPr lang="sv-SE" dirty="0"/>
              <a:t>utvecklas själv och utveckla laget</a:t>
            </a:r>
          </a:p>
          <a:p>
            <a:pPr lvl="1"/>
            <a:r>
              <a:rPr lang="sv-SE" dirty="0"/>
              <a:t>Jaget för laget </a:t>
            </a:r>
          </a:p>
          <a:p>
            <a:pPr lvl="1"/>
            <a:r>
              <a:rPr lang="sv-SE" dirty="0"/>
              <a:t>ha kul, hjälpas åt att ha roligt</a:t>
            </a:r>
          </a:p>
          <a:p>
            <a:pPr lvl="1"/>
            <a:r>
              <a:rPr lang="sv-SE" dirty="0"/>
              <a:t>inget gnäll</a:t>
            </a:r>
          </a:p>
          <a:p>
            <a:endParaRPr lang="sv-SE" dirty="0"/>
          </a:p>
        </p:txBody>
      </p:sp>
      <p:sp>
        <p:nvSpPr>
          <p:cNvPr id="4" name="Platshållare för datum 3">
            <a:extLst>
              <a:ext uri="{FF2B5EF4-FFF2-40B4-BE49-F238E27FC236}">
                <a16:creationId xmlns:a16="http://schemas.microsoft.com/office/drawing/2014/main" id="{DDA30DFA-37BA-5B46-B333-F06720B301C6}"/>
              </a:ext>
            </a:extLst>
          </p:cNvPr>
          <p:cNvSpPr>
            <a:spLocks noGrp="1"/>
          </p:cNvSpPr>
          <p:nvPr>
            <p:ph type="dt" sz="half" idx="10"/>
          </p:nvPr>
        </p:nvSpPr>
        <p:spPr/>
        <p:txBody>
          <a:bodyPr/>
          <a:lstStyle/>
          <a:p>
            <a:fld id="{C5631A27-DB07-8E46-A2B1-DA7C39E0F60E}" type="datetime1">
              <a:rPr lang="sv-SE" smtClean="0"/>
              <a:t>2020-08-23</a:t>
            </a:fld>
            <a:endParaRPr lang="sv-SE"/>
          </a:p>
        </p:txBody>
      </p:sp>
      <p:sp>
        <p:nvSpPr>
          <p:cNvPr id="5" name="Platshållare för sidfot 4">
            <a:extLst>
              <a:ext uri="{FF2B5EF4-FFF2-40B4-BE49-F238E27FC236}">
                <a16:creationId xmlns:a16="http://schemas.microsoft.com/office/drawing/2014/main" id="{92433FE4-E0E2-5A4B-B8CF-C2903B9D3CD5}"/>
              </a:ext>
            </a:extLst>
          </p:cNvPr>
          <p:cNvSpPr>
            <a:spLocks noGrp="1"/>
          </p:cNvSpPr>
          <p:nvPr>
            <p:ph type="ftr" sz="quarter" idx="11"/>
          </p:nvPr>
        </p:nvSpPr>
        <p:spPr/>
        <p:txBody>
          <a:bodyPr/>
          <a:lstStyle/>
          <a:p>
            <a:r>
              <a:rPr lang="sv-SE"/>
              <a:t>ESK Hockey</a:t>
            </a:r>
            <a:endParaRPr lang="sv-SE" dirty="0"/>
          </a:p>
        </p:txBody>
      </p:sp>
      <p:sp>
        <p:nvSpPr>
          <p:cNvPr id="6" name="Platshållare för bildnummer 5">
            <a:extLst>
              <a:ext uri="{FF2B5EF4-FFF2-40B4-BE49-F238E27FC236}">
                <a16:creationId xmlns:a16="http://schemas.microsoft.com/office/drawing/2014/main" id="{CA4AB8EF-CED1-B24F-B67E-D854195CF5CB}"/>
              </a:ext>
            </a:extLst>
          </p:cNvPr>
          <p:cNvSpPr>
            <a:spLocks noGrp="1"/>
          </p:cNvSpPr>
          <p:nvPr>
            <p:ph type="sldNum" sz="quarter" idx="12"/>
          </p:nvPr>
        </p:nvSpPr>
        <p:spPr/>
        <p:txBody>
          <a:bodyPr/>
          <a:lstStyle/>
          <a:p>
            <a:fld id="{8C1AFD86-D0B2-7A4F-BDC3-3DCB887E327B}" type="slidenum">
              <a:rPr lang="sv-SE" smtClean="0"/>
              <a:t>9</a:t>
            </a:fld>
            <a:endParaRPr lang="sv-SE"/>
          </a:p>
        </p:txBody>
      </p:sp>
    </p:spTree>
    <p:extLst>
      <p:ext uri="{BB962C8B-B14F-4D97-AF65-F5344CB8AC3E}">
        <p14:creationId xmlns:p14="http://schemas.microsoft.com/office/powerpoint/2010/main" val="2981684612"/>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812</TotalTime>
  <Words>791</Words>
  <Application>Microsoft Macintosh PowerPoint</Application>
  <PresentationFormat>A4 (210 x 297 mm)</PresentationFormat>
  <Paragraphs>323</Paragraphs>
  <Slides>16</Slides>
  <Notes>7</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16</vt:i4>
      </vt:variant>
    </vt:vector>
  </HeadingPairs>
  <TitlesOfParts>
    <vt:vector size="20" baseType="lpstr">
      <vt:lpstr>Arial</vt:lpstr>
      <vt:lpstr>Calibri</vt:lpstr>
      <vt:lpstr>Calibri Light</vt:lpstr>
      <vt:lpstr>Office-tema</vt:lpstr>
      <vt:lpstr>Spelarmöte 2020-08-23</vt:lpstr>
      <vt:lpstr>Allmän info</vt:lpstr>
      <vt:lpstr>Serieupplägg</vt:lpstr>
      <vt:lpstr>Återkoppling / repetition av utvärdering</vt:lpstr>
      <vt:lpstr>Återkoppling enskilda samtal</vt:lpstr>
      <vt:lpstr>PowerPoint-presentation</vt:lpstr>
      <vt:lpstr>PowerPoint-presentation</vt:lpstr>
      <vt:lpstr>Målsättning med säsongen utifrån utvärdering och enskilda samtal</vt:lpstr>
      <vt:lpstr>Lagets gyllene regler för att nå målsättningen</vt:lpstr>
      <vt:lpstr>Spelupplägg/spelidé </vt:lpstr>
      <vt:lpstr>Träningsupplägg vinter (v.34-&gt;)</vt:lpstr>
      <vt:lpstr>Ansvarsfördelning tränare</vt:lpstr>
      <vt:lpstr>Tröjnummer</vt:lpstr>
      <vt:lpstr>Laget.se</vt:lpstr>
      <vt:lpstr>Städning av gym enl schema</vt:lpstr>
      <vt:lpstr>Städning av  mtrlbod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Ledarmöte 2020-08-05</dc:title>
  <dc:creator>Jonas Gräf</dc:creator>
  <cp:lastModifiedBy>Jonas Gräf</cp:lastModifiedBy>
  <cp:revision>24</cp:revision>
  <dcterms:created xsi:type="dcterms:W3CDTF">2020-08-05T17:41:20Z</dcterms:created>
  <dcterms:modified xsi:type="dcterms:W3CDTF">2020-08-23T19:04:45Z</dcterms:modified>
</cp:coreProperties>
</file>