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66" r:id="rId6"/>
    <p:sldId id="263" r:id="rId7"/>
    <p:sldId id="259" r:id="rId8"/>
    <p:sldId id="264" r:id="rId9"/>
    <p:sldId id="260" r:id="rId10"/>
    <p:sldId id="268" r:id="rId11"/>
    <p:sldId id="262" r:id="rId12"/>
    <p:sldId id="265" r:id="rId13"/>
    <p:sldId id="261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B433DA-1A3A-4024-B1FC-3CD0551593CE}" v="1" dt="2026-10-02T13:49:37.9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ysell, Patrik" userId="b3d52f85-3635-4aae-be63-3c153c3ac50f" providerId="ADAL" clId="{B1E355E8-2DD7-49C1-B2F8-857C8B3118B7}"/>
    <pc:docChg chg="undo custSel addSld modSld sldOrd">
      <pc:chgData name="Thysell, Patrik" userId="b3d52f85-3635-4aae-be63-3c153c3ac50f" providerId="ADAL" clId="{B1E355E8-2DD7-49C1-B2F8-857C8B3118B7}" dt="2026-10-02T13:49:41.378" v="3451" actId="20577"/>
      <pc:docMkLst>
        <pc:docMk/>
      </pc:docMkLst>
      <pc:sldChg chg="modSp new mod">
        <pc:chgData name="Thysell, Patrik" userId="b3d52f85-3635-4aae-be63-3c153c3ac50f" providerId="ADAL" clId="{B1E355E8-2DD7-49C1-B2F8-857C8B3118B7}" dt="2026-09-14T14:39:54.240" v="2338" actId="5793"/>
        <pc:sldMkLst>
          <pc:docMk/>
          <pc:sldMk cId="813373908" sldId="257"/>
        </pc:sldMkLst>
        <pc:spChg chg="mod">
          <ac:chgData name="Thysell, Patrik" userId="b3d52f85-3635-4aae-be63-3c153c3ac50f" providerId="ADAL" clId="{B1E355E8-2DD7-49C1-B2F8-857C8B3118B7}" dt="2026-09-14T10:25:58.521" v="22" actId="20577"/>
          <ac:spMkLst>
            <pc:docMk/>
            <pc:sldMk cId="813373908" sldId="257"/>
            <ac:spMk id="2" creationId="{C04F7618-9528-8561-F8AB-DF2264BEA72A}"/>
          </ac:spMkLst>
        </pc:spChg>
        <pc:spChg chg="mod">
          <ac:chgData name="Thysell, Patrik" userId="b3d52f85-3635-4aae-be63-3c153c3ac50f" providerId="ADAL" clId="{B1E355E8-2DD7-49C1-B2F8-857C8B3118B7}" dt="2026-09-14T14:39:54.240" v="2338" actId="5793"/>
          <ac:spMkLst>
            <pc:docMk/>
            <pc:sldMk cId="813373908" sldId="257"/>
            <ac:spMk id="3" creationId="{8E272968-4AFF-3590-C667-645824767E1A}"/>
          </ac:spMkLst>
        </pc:spChg>
      </pc:sldChg>
      <pc:sldChg chg="modSp new mod">
        <pc:chgData name="Thysell, Patrik" userId="b3d52f85-3635-4aae-be63-3c153c3ac50f" providerId="ADAL" clId="{B1E355E8-2DD7-49C1-B2F8-857C8B3118B7}" dt="2026-09-14T14:40:11.523" v="2340" actId="20577"/>
        <pc:sldMkLst>
          <pc:docMk/>
          <pc:sldMk cId="3540561939" sldId="258"/>
        </pc:sldMkLst>
        <pc:spChg chg="mod">
          <ac:chgData name="Thysell, Patrik" userId="b3d52f85-3635-4aae-be63-3c153c3ac50f" providerId="ADAL" clId="{B1E355E8-2DD7-49C1-B2F8-857C8B3118B7}" dt="2026-09-14T10:29:44.125" v="153" actId="20577"/>
          <ac:spMkLst>
            <pc:docMk/>
            <pc:sldMk cId="3540561939" sldId="258"/>
            <ac:spMk id="2" creationId="{A9F9C45D-A727-EFBB-8EDD-84105DFD0A96}"/>
          </ac:spMkLst>
        </pc:spChg>
        <pc:spChg chg="mod">
          <ac:chgData name="Thysell, Patrik" userId="b3d52f85-3635-4aae-be63-3c153c3ac50f" providerId="ADAL" clId="{B1E355E8-2DD7-49C1-B2F8-857C8B3118B7}" dt="2026-09-14T14:40:11.523" v="2340" actId="20577"/>
          <ac:spMkLst>
            <pc:docMk/>
            <pc:sldMk cId="3540561939" sldId="258"/>
            <ac:spMk id="3" creationId="{1106C5A4-3790-C14A-50E4-981EE483CE79}"/>
          </ac:spMkLst>
        </pc:spChg>
      </pc:sldChg>
      <pc:sldChg chg="addSp modSp new mod">
        <pc:chgData name="Thysell, Patrik" userId="b3d52f85-3635-4aae-be63-3c153c3ac50f" providerId="ADAL" clId="{B1E355E8-2DD7-49C1-B2F8-857C8B3118B7}" dt="2026-09-14T14:43:55.628" v="2401" actId="20577"/>
        <pc:sldMkLst>
          <pc:docMk/>
          <pc:sldMk cId="1659623433" sldId="259"/>
        </pc:sldMkLst>
        <pc:spChg chg="mod">
          <ac:chgData name="Thysell, Patrik" userId="b3d52f85-3635-4aae-be63-3c153c3ac50f" providerId="ADAL" clId="{B1E355E8-2DD7-49C1-B2F8-857C8B3118B7}" dt="2026-09-14T10:40:43.396" v="712" actId="20577"/>
          <ac:spMkLst>
            <pc:docMk/>
            <pc:sldMk cId="1659623433" sldId="259"/>
            <ac:spMk id="2" creationId="{3F54C229-F3B6-6767-9942-A972569B1420}"/>
          </ac:spMkLst>
        </pc:spChg>
        <pc:spChg chg="mod">
          <ac:chgData name="Thysell, Patrik" userId="b3d52f85-3635-4aae-be63-3c153c3ac50f" providerId="ADAL" clId="{B1E355E8-2DD7-49C1-B2F8-857C8B3118B7}" dt="2026-09-14T14:43:55.628" v="2401" actId="20577"/>
          <ac:spMkLst>
            <pc:docMk/>
            <pc:sldMk cId="1659623433" sldId="259"/>
            <ac:spMk id="3" creationId="{2C0B8602-F70D-A446-EBED-EAF63E529F86}"/>
          </ac:spMkLst>
        </pc:spChg>
        <pc:picChg chg="add mod">
          <ac:chgData name="Thysell, Patrik" userId="b3d52f85-3635-4aae-be63-3c153c3ac50f" providerId="ADAL" clId="{B1E355E8-2DD7-49C1-B2F8-857C8B3118B7}" dt="2026-09-14T10:41:43.477" v="758" actId="1076"/>
          <ac:picMkLst>
            <pc:docMk/>
            <pc:sldMk cId="1659623433" sldId="259"/>
            <ac:picMk id="5" creationId="{C4103113-1608-E188-CF80-DECBE504EE02}"/>
          </ac:picMkLst>
        </pc:picChg>
        <pc:picChg chg="add mod">
          <ac:chgData name="Thysell, Patrik" userId="b3d52f85-3635-4aae-be63-3c153c3ac50f" providerId="ADAL" clId="{B1E355E8-2DD7-49C1-B2F8-857C8B3118B7}" dt="2026-09-14T10:42:22.186" v="761" actId="1076"/>
          <ac:picMkLst>
            <pc:docMk/>
            <pc:sldMk cId="1659623433" sldId="259"/>
            <ac:picMk id="7" creationId="{5E8C2F33-77D7-B621-0A6B-58033F4AA9C1}"/>
          </ac:picMkLst>
        </pc:picChg>
      </pc:sldChg>
      <pc:sldChg chg="modSp new mod">
        <pc:chgData name="Thysell, Patrik" userId="b3d52f85-3635-4aae-be63-3c153c3ac50f" providerId="ADAL" clId="{B1E355E8-2DD7-49C1-B2F8-857C8B3118B7}" dt="2026-09-14T14:38:55.292" v="2334" actId="20577"/>
        <pc:sldMkLst>
          <pc:docMk/>
          <pc:sldMk cId="3644209305" sldId="260"/>
        </pc:sldMkLst>
        <pc:spChg chg="mod">
          <ac:chgData name="Thysell, Patrik" userId="b3d52f85-3635-4aae-be63-3c153c3ac50f" providerId="ADAL" clId="{B1E355E8-2DD7-49C1-B2F8-857C8B3118B7}" dt="2026-09-14T10:34:06.938" v="417" actId="20577"/>
          <ac:spMkLst>
            <pc:docMk/>
            <pc:sldMk cId="3644209305" sldId="260"/>
            <ac:spMk id="2" creationId="{6B6269D5-DF65-8220-0702-68C11E7D6C60}"/>
          </ac:spMkLst>
        </pc:spChg>
        <pc:spChg chg="mod">
          <ac:chgData name="Thysell, Patrik" userId="b3d52f85-3635-4aae-be63-3c153c3ac50f" providerId="ADAL" clId="{B1E355E8-2DD7-49C1-B2F8-857C8B3118B7}" dt="2026-09-14T14:38:55.292" v="2334" actId="20577"/>
          <ac:spMkLst>
            <pc:docMk/>
            <pc:sldMk cId="3644209305" sldId="260"/>
            <ac:spMk id="3" creationId="{B38584F0-BCA2-5923-FBAD-F76DF12867E3}"/>
          </ac:spMkLst>
        </pc:spChg>
      </pc:sldChg>
      <pc:sldChg chg="addSp delSp modSp new mod">
        <pc:chgData name="Thysell, Patrik" userId="b3d52f85-3635-4aae-be63-3c153c3ac50f" providerId="ADAL" clId="{B1E355E8-2DD7-49C1-B2F8-857C8B3118B7}" dt="2026-09-15T14:05:29.246" v="3434" actId="20577"/>
        <pc:sldMkLst>
          <pc:docMk/>
          <pc:sldMk cId="2276735529" sldId="261"/>
        </pc:sldMkLst>
        <pc:spChg chg="mod">
          <ac:chgData name="Thysell, Patrik" userId="b3d52f85-3635-4aae-be63-3c153c3ac50f" providerId="ADAL" clId="{B1E355E8-2DD7-49C1-B2F8-857C8B3118B7}" dt="2026-09-14T10:34:17.606" v="427" actId="20577"/>
          <ac:spMkLst>
            <pc:docMk/>
            <pc:sldMk cId="2276735529" sldId="261"/>
            <ac:spMk id="2" creationId="{BFF6158A-AE3B-2A25-F6AE-325D0FA6368B}"/>
          </ac:spMkLst>
        </pc:spChg>
        <pc:spChg chg="mod">
          <ac:chgData name="Thysell, Patrik" userId="b3d52f85-3635-4aae-be63-3c153c3ac50f" providerId="ADAL" clId="{B1E355E8-2DD7-49C1-B2F8-857C8B3118B7}" dt="2026-09-15T14:05:29.246" v="3434" actId="20577"/>
          <ac:spMkLst>
            <pc:docMk/>
            <pc:sldMk cId="2276735529" sldId="261"/>
            <ac:spMk id="3" creationId="{C4BAFEAF-5588-8F40-7F32-3D537FC16515}"/>
          </ac:spMkLst>
        </pc:spChg>
        <pc:picChg chg="add mod">
          <ac:chgData name="Thysell, Patrik" userId="b3d52f85-3635-4aae-be63-3c153c3ac50f" providerId="ADAL" clId="{B1E355E8-2DD7-49C1-B2F8-857C8B3118B7}" dt="2026-09-14T14:54:32.521" v="2471" actId="1076"/>
          <ac:picMkLst>
            <pc:docMk/>
            <pc:sldMk cId="2276735529" sldId="261"/>
            <ac:picMk id="8" creationId="{3F770A39-D892-83FF-7D46-B000BD935066}"/>
          </ac:picMkLst>
        </pc:picChg>
        <pc:picChg chg="add mod">
          <ac:chgData name="Thysell, Patrik" userId="b3d52f85-3635-4aae-be63-3c153c3ac50f" providerId="ADAL" clId="{B1E355E8-2DD7-49C1-B2F8-857C8B3118B7}" dt="2026-09-14T14:55:21.161" v="2497" actId="1076"/>
          <ac:picMkLst>
            <pc:docMk/>
            <pc:sldMk cId="2276735529" sldId="261"/>
            <ac:picMk id="10" creationId="{47BDC4AF-5453-B2E6-43A6-7EBD68089F84}"/>
          </ac:picMkLst>
        </pc:picChg>
        <pc:picChg chg="add mod">
          <ac:chgData name="Thysell, Patrik" userId="b3d52f85-3635-4aae-be63-3c153c3ac50f" providerId="ADAL" clId="{B1E355E8-2DD7-49C1-B2F8-857C8B3118B7}" dt="2026-09-14T14:55:15.143" v="2496" actId="1076"/>
          <ac:picMkLst>
            <pc:docMk/>
            <pc:sldMk cId="2276735529" sldId="261"/>
            <ac:picMk id="12" creationId="{8A8E60A9-AF47-211C-C057-CEDDEEF72B5B}"/>
          </ac:picMkLst>
        </pc:picChg>
      </pc:sldChg>
      <pc:sldChg chg="modSp new mod ord">
        <pc:chgData name="Thysell, Patrik" userId="b3d52f85-3635-4aae-be63-3c153c3ac50f" providerId="ADAL" clId="{B1E355E8-2DD7-49C1-B2F8-857C8B3118B7}" dt="2026-09-15T14:05:15.674" v="3432" actId="20577"/>
        <pc:sldMkLst>
          <pc:docMk/>
          <pc:sldMk cId="3438386561" sldId="262"/>
        </pc:sldMkLst>
        <pc:spChg chg="mod">
          <ac:chgData name="Thysell, Patrik" userId="b3d52f85-3635-4aae-be63-3c153c3ac50f" providerId="ADAL" clId="{B1E355E8-2DD7-49C1-B2F8-857C8B3118B7}" dt="2026-09-14T10:58:10.291" v="1429" actId="20577"/>
          <ac:spMkLst>
            <pc:docMk/>
            <pc:sldMk cId="3438386561" sldId="262"/>
            <ac:spMk id="2" creationId="{0029803D-6EC4-CD3A-1E92-90B919EFCBFB}"/>
          </ac:spMkLst>
        </pc:spChg>
        <pc:spChg chg="mod">
          <ac:chgData name="Thysell, Patrik" userId="b3d52f85-3635-4aae-be63-3c153c3ac50f" providerId="ADAL" clId="{B1E355E8-2DD7-49C1-B2F8-857C8B3118B7}" dt="2026-09-15T14:05:15.674" v="3432" actId="20577"/>
          <ac:spMkLst>
            <pc:docMk/>
            <pc:sldMk cId="3438386561" sldId="262"/>
            <ac:spMk id="3" creationId="{E89A90A3-3D37-376E-5FEC-334DD20643AB}"/>
          </ac:spMkLst>
        </pc:spChg>
      </pc:sldChg>
      <pc:sldChg chg="addSp modSp new mod ord">
        <pc:chgData name="Thysell, Patrik" userId="b3d52f85-3635-4aae-be63-3c153c3ac50f" providerId="ADAL" clId="{B1E355E8-2DD7-49C1-B2F8-857C8B3118B7}" dt="2026-09-14T15:19:21.812" v="3251" actId="14100"/>
        <pc:sldMkLst>
          <pc:docMk/>
          <pc:sldMk cId="2381556139" sldId="263"/>
        </pc:sldMkLst>
        <pc:spChg chg="mod">
          <ac:chgData name="Thysell, Patrik" userId="b3d52f85-3635-4aae-be63-3c153c3ac50f" providerId="ADAL" clId="{B1E355E8-2DD7-49C1-B2F8-857C8B3118B7}" dt="2026-09-14T10:44:00.842" v="818" actId="20577"/>
          <ac:spMkLst>
            <pc:docMk/>
            <pc:sldMk cId="2381556139" sldId="263"/>
            <ac:spMk id="2" creationId="{691889EB-3236-9053-7CDB-E60C039D1F7D}"/>
          </ac:spMkLst>
        </pc:spChg>
        <pc:spChg chg="mod">
          <ac:chgData name="Thysell, Patrik" userId="b3d52f85-3635-4aae-be63-3c153c3ac50f" providerId="ADAL" clId="{B1E355E8-2DD7-49C1-B2F8-857C8B3118B7}" dt="2026-09-14T14:44:10.913" v="2402" actId="14100"/>
          <ac:spMkLst>
            <pc:docMk/>
            <pc:sldMk cId="2381556139" sldId="263"/>
            <ac:spMk id="3" creationId="{92CB3D0F-7131-39E1-14CC-8A2054D6F69F}"/>
          </ac:spMkLst>
        </pc:spChg>
        <pc:picChg chg="add mod">
          <ac:chgData name="Thysell, Patrik" userId="b3d52f85-3635-4aae-be63-3c153c3ac50f" providerId="ADAL" clId="{B1E355E8-2DD7-49C1-B2F8-857C8B3118B7}" dt="2026-09-14T15:19:21.812" v="3251" actId="14100"/>
          <ac:picMkLst>
            <pc:docMk/>
            <pc:sldMk cId="2381556139" sldId="263"/>
            <ac:picMk id="5" creationId="{35220C4E-CE28-603F-165B-557A7AA64BE4}"/>
          </ac:picMkLst>
        </pc:picChg>
      </pc:sldChg>
      <pc:sldChg chg="modSp new mod">
        <pc:chgData name="Thysell, Patrik" userId="b3d52f85-3635-4aae-be63-3c153c3ac50f" providerId="ADAL" clId="{B1E355E8-2DD7-49C1-B2F8-857C8B3118B7}" dt="2026-09-14T14:40:52.594" v="2342" actId="20577"/>
        <pc:sldMkLst>
          <pc:docMk/>
          <pc:sldMk cId="2265734390" sldId="264"/>
        </pc:sldMkLst>
        <pc:spChg chg="mod">
          <ac:chgData name="Thysell, Patrik" userId="b3d52f85-3635-4aae-be63-3c153c3ac50f" providerId="ADAL" clId="{B1E355E8-2DD7-49C1-B2F8-857C8B3118B7}" dt="2026-09-14T10:48:25.586" v="1038" actId="20577"/>
          <ac:spMkLst>
            <pc:docMk/>
            <pc:sldMk cId="2265734390" sldId="264"/>
            <ac:spMk id="2" creationId="{820EB8BD-030B-37B4-4606-D8A80C44531E}"/>
          </ac:spMkLst>
        </pc:spChg>
        <pc:spChg chg="mod">
          <ac:chgData name="Thysell, Patrik" userId="b3d52f85-3635-4aae-be63-3c153c3ac50f" providerId="ADAL" clId="{B1E355E8-2DD7-49C1-B2F8-857C8B3118B7}" dt="2026-09-14T14:40:52.594" v="2342" actId="20577"/>
          <ac:spMkLst>
            <pc:docMk/>
            <pc:sldMk cId="2265734390" sldId="264"/>
            <ac:spMk id="3" creationId="{7A964654-E60D-4A54-7918-76A611E0DA12}"/>
          </ac:spMkLst>
        </pc:spChg>
      </pc:sldChg>
      <pc:sldChg chg="modSp new mod ord">
        <pc:chgData name="Thysell, Patrik" userId="b3d52f85-3635-4aae-be63-3c153c3ac50f" providerId="ADAL" clId="{B1E355E8-2DD7-49C1-B2F8-857C8B3118B7}" dt="2026-09-14T15:10:04.295" v="3202" actId="20577"/>
        <pc:sldMkLst>
          <pc:docMk/>
          <pc:sldMk cId="404553466" sldId="265"/>
        </pc:sldMkLst>
        <pc:spChg chg="mod">
          <ac:chgData name="Thysell, Patrik" userId="b3d52f85-3635-4aae-be63-3c153c3ac50f" providerId="ADAL" clId="{B1E355E8-2DD7-49C1-B2F8-857C8B3118B7}" dt="2026-09-14T15:06:41.423" v="3033" actId="20577"/>
          <ac:spMkLst>
            <pc:docMk/>
            <pc:sldMk cId="404553466" sldId="265"/>
            <ac:spMk id="2" creationId="{E4D5512B-6102-BFF1-1AE0-81E9EF143E10}"/>
          </ac:spMkLst>
        </pc:spChg>
        <pc:spChg chg="mod">
          <ac:chgData name="Thysell, Patrik" userId="b3d52f85-3635-4aae-be63-3c153c3ac50f" providerId="ADAL" clId="{B1E355E8-2DD7-49C1-B2F8-857C8B3118B7}" dt="2026-09-14T15:10:04.295" v="3202" actId="20577"/>
          <ac:spMkLst>
            <pc:docMk/>
            <pc:sldMk cId="404553466" sldId="265"/>
            <ac:spMk id="3" creationId="{069147F1-4B25-EB74-B252-F2F6DC19CEB0}"/>
          </ac:spMkLst>
        </pc:spChg>
      </pc:sldChg>
      <pc:sldChg chg="modSp new mod">
        <pc:chgData name="Thysell, Patrik" userId="b3d52f85-3635-4aae-be63-3c153c3ac50f" providerId="ADAL" clId="{B1E355E8-2DD7-49C1-B2F8-857C8B3118B7}" dt="2026-09-14T14:23:50.008" v="2135" actId="20577"/>
        <pc:sldMkLst>
          <pc:docMk/>
          <pc:sldMk cId="2167859043" sldId="266"/>
        </pc:sldMkLst>
        <pc:spChg chg="mod">
          <ac:chgData name="Thysell, Patrik" userId="b3d52f85-3635-4aae-be63-3c153c3ac50f" providerId="ADAL" clId="{B1E355E8-2DD7-49C1-B2F8-857C8B3118B7}" dt="2026-09-14T14:08:08.203" v="1529" actId="20577"/>
          <ac:spMkLst>
            <pc:docMk/>
            <pc:sldMk cId="2167859043" sldId="266"/>
            <ac:spMk id="2" creationId="{29C56AB0-F53E-332F-3108-FE1ED26096B1}"/>
          </ac:spMkLst>
        </pc:spChg>
        <pc:spChg chg="mod">
          <ac:chgData name="Thysell, Patrik" userId="b3d52f85-3635-4aae-be63-3c153c3ac50f" providerId="ADAL" clId="{B1E355E8-2DD7-49C1-B2F8-857C8B3118B7}" dt="2026-09-14T14:23:50.008" v="2135" actId="20577"/>
          <ac:spMkLst>
            <pc:docMk/>
            <pc:sldMk cId="2167859043" sldId="266"/>
            <ac:spMk id="3" creationId="{8F1DF6E5-38CD-37AA-B5C6-2EF39229BFA1}"/>
          </ac:spMkLst>
        </pc:spChg>
      </pc:sldChg>
      <pc:sldChg chg="modSp new mod">
        <pc:chgData name="Thysell, Patrik" userId="b3d52f85-3635-4aae-be63-3c153c3ac50f" providerId="ADAL" clId="{B1E355E8-2DD7-49C1-B2F8-857C8B3118B7}" dt="2026-09-14T14:33:25.596" v="2301" actId="6549"/>
        <pc:sldMkLst>
          <pc:docMk/>
          <pc:sldMk cId="810904899" sldId="267"/>
        </pc:sldMkLst>
        <pc:spChg chg="mod">
          <ac:chgData name="Thysell, Patrik" userId="b3d52f85-3635-4aae-be63-3c153c3ac50f" providerId="ADAL" clId="{B1E355E8-2DD7-49C1-B2F8-857C8B3118B7}" dt="2026-09-14T14:33:09.091" v="2294" actId="20577"/>
          <ac:spMkLst>
            <pc:docMk/>
            <pc:sldMk cId="810904899" sldId="267"/>
            <ac:spMk id="2" creationId="{9765E2CA-4A2F-308A-A161-3696CD24FB21}"/>
          </ac:spMkLst>
        </pc:spChg>
        <pc:spChg chg="mod">
          <ac:chgData name="Thysell, Patrik" userId="b3d52f85-3635-4aae-be63-3c153c3ac50f" providerId="ADAL" clId="{B1E355E8-2DD7-49C1-B2F8-857C8B3118B7}" dt="2026-09-14T14:33:25.596" v="2301" actId="6549"/>
          <ac:spMkLst>
            <pc:docMk/>
            <pc:sldMk cId="810904899" sldId="267"/>
            <ac:spMk id="3" creationId="{61778870-4244-BB2F-306F-AD6FA9BE11E7}"/>
          </ac:spMkLst>
        </pc:spChg>
      </pc:sldChg>
      <pc:sldChg chg="addSp delSp modSp new mod">
        <pc:chgData name="Thysell, Patrik" userId="b3d52f85-3635-4aae-be63-3c153c3ac50f" providerId="ADAL" clId="{B1E355E8-2DD7-49C1-B2F8-857C8B3118B7}" dt="2026-09-14T14:38:26.165" v="2332"/>
        <pc:sldMkLst>
          <pc:docMk/>
          <pc:sldMk cId="1230249456" sldId="268"/>
        </pc:sldMkLst>
        <pc:spChg chg="mod">
          <ac:chgData name="Thysell, Patrik" userId="b3d52f85-3635-4aae-be63-3c153c3ac50f" providerId="ADAL" clId="{B1E355E8-2DD7-49C1-B2F8-857C8B3118B7}" dt="2026-09-14T14:36:31.382" v="2328" actId="20577"/>
          <ac:spMkLst>
            <pc:docMk/>
            <pc:sldMk cId="1230249456" sldId="268"/>
            <ac:spMk id="2" creationId="{C46A715A-3D23-EF69-8D8C-DA3B4C3A4A43}"/>
          </ac:spMkLst>
        </pc:spChg>
        <pc:graphicFrameChg chg="add mod">
          <ac:chgData name="Thysell, Patrik" userId="b3d52f85-3635-4aae-be63-3c153c3ac50f" providerId="ADAL" clId="{B1E355E8-2DD7-49C1-B2F8-857C8B3118B7}" dt="2026-09-14T14:38:26.165" v="2332"/>
          <ac:graphicFrameMkLst>
            <pc:docMk/>
            <pc:sldMk cId="1230249456" sldId="268"/>
            <ac:graphicFrameMk id="6" creationId="{1DBAEFDF-CAAD-187B-F110-41040EC38EE5}"/>
          </ac:graphicFrameMkLst>
        </pc:graphicFrameChg>
      </pc:sldChg>
      <pc:sldChg chg="modSp new mod">
        <pc:chgData name="Thysell, Patrik" userId="b3d52f85-3635-4aae-be63-3c153c3ac50f" providerId="ADAL" clId="{B1E355E8-2DD7-49C1-B2F8-857C8B3118B7}" dt="2026-09-14T15:28:23.155" v="3354"/>
        <pc:sldMkLst>
          <pc:docMk/>
          <pc:sldMk cId="747211321" sldId="269"/>
        </pc:sldMkLst>
        <pc:spChg chg="mod">
          <ac:chgData name="Thysell, Patrik" userId="b3d52f85-3635-4aae-be63-3c153c3ac50f" providerId="ADAL" clId="{B1E355E8-2DD7-49C1-B2F8-857C8B3118B7}" dt="2026-09-14T15:04:09.017" v="2949" actId="20577"/>
          <ac:spMkLst>
            <pc:docMk/>
            <pc:sldMk cId="747211321" sldId="269"/>
            <ac:spMk id="2" creationId="{94C2BAF4-50D5-01D3-85A4-915F89367C60}"/>
          </ac:spMkLst>
        </pc:spChg>
        <pc:spChg chg="mod">
          <ac:chgData name="Thysell, Patrik" userId="b3d52f85-3635-4aae-be63-3c153c3ac50f" providerId="ADAL" clId="{B1E355E8-2DD7-49C1-B2F8-857C8B3118B7}" dt="2026-09-14T15:28:23.155" v="3354"/>
          <ac:spMkLst>
            <pc:docMk/>
            <pc:sldMk cId="747211321" sldId="269"/>
            <ac:spMk id="3" creationId="{205C5DC8-ED53-ADA3-D246-9F51D7B8DBD9}"/>
          </ac:spMkLst>
        </pc:spChg>
      </pc:sldChg>
      <pc:sldChg chg="modSp new mod">
        <pc:chgData name="Thysell, Patrik" userId="b3d52f85-3635-4aae-be63-3c153c3ac50f" providerId="ADAL" clId="{B1E355E8-2DD7-49C1-B2F8-857C8B3118B7}" dt="2026-09-15T14:03:31.218" v="3430" actId="20577"/>
        <pc:sldMkLst>
          <pc:docMk/>
          <pc:sldMk cId="2302586362" sldId="270"/>
        </pc:sldMkLst>
        <pc:spChg chg="mod">
          <ac:chgData name="Thysell, Patrik" userId="b3d52f85-3635-4aae-be63-3c153c3ac50f" providerId="ADAL" clId="{B1E355E8-2DD7-49C1-B2F8-857C8B3118B7}" dt="2026-09-15T14:01:39.613" v="3371" actId="20577"/>
          <ac:spMkLst>
            <pc:docMk/>
            <pc:sldMk cId="2302586362" sldId="270"/>
            <ac:spMk id="2" creationId="{403BE679-5EAA-5FE8-732E-DFFF588A9C56}"/>
          </ac:spMkLst>
        </pc:spChg>
        <pc:spChg chg="mod">
          <ac:chgData name="Thysell, Patrik" userId="b3d52f85-3635-4aae-be63-3c153c3ac50f" providerId="ADAL" clId="{B1E355E8-2DD7-49C1-B2F8-857C8B3118B7}" dt="2026-09-15T14:03:31.218" v="3430" actId="20577"/>
          <ac:spMkLst>
            <pc:docMk/>
            <pc:sldMk cId="2302586362" sldId="270"/>
            <ac:spMk id="3" creationId="{B87B2173-BFD9-887A-18D7-1AA3502DC0D8}"/>
          </ac:spMkLst>
        </pc:spChg>
      </pc:sldChg>
      <pc:sldChg chg="modSp new mod">
        <pc:chgData name="Thysell, Patrik" userId="b3d52f85-3635-4aae-be63-3c153c3ac50f" providerId="ADAL" clId="{B1E355E8-2DD7-49C1-B2F8-857C8B3118B7}" dt="2026-10-02T13:49:41.378" v="3451" actId="20577"/>
        <pc:sldMkLst>
          <pc:docMk/>
          <pc:sldMk cId="1517147983" sldId="271"/>
        </pc:sldMkLst>
        <pc:spChg chg="mod">
          <ac:chgData name="Thysell, Patrik" userId="b3d52f85-3635-4aae-be63-3c153c3ac50f" providerId="ADAL" clId="{B1E355E8-2DD7-49C1-B2F8-857C8B3118B7}" dt="2026-10-01T14:43:33.127" v="3442" actId="20577"/>
          <ac:spMkLst>
            <pc:docMk/>
            <pc:sldMk cId="1517147983" sldId="271"/>
            <ac:spMk id="2" creationId="{65FD1261-B81A-C766-DE37-7FFFA8F2A054}"/>
          </ac:spMkLst>
        </pc:spChg>
        <pc:spChg chg="mod">
          <ac:chgData name="Thysell, Patrik" userId="b3d52f85-3635-4aae-be63-3c153c3ac50f" providerId="ADAL" clId="{B1E355E8-2DD7-49C1-B2F8-857C8B3118B7}" dt="2026-10-02T13:49:41.378" v="3451" actId="20577"/>
          <ac:spMkLst>
            <pc:docMk/>
            <pc:sldMk cId="1517147983" sldId="271"/>
            <ac:spMk id="3" creationId="{D8A41D10-9479-4391-DE59-9220EE91702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5CBBE-E4D1-0A5F-E7DA-3C3232EFC9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A9C31-BF5F-7092-277A-D8AD1A419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918A5-C404-5A60-734E-3D0AAC494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7330C-BE38-7B57-BB77-CD4226309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45A03-5037-4C2F-4196-67B87652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3800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86D32-560E-8845-327B-010DC3FA8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EC00F-5250-7400-A226-13260DF8E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D249F-667A-90E1-21AB-C032D05DA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AE05E-A1AC-77EC-4210-F82B4E2DA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9193D-EEC8-7EDD-A6FB-430940286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290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0AC26-F5E7-B71D-0639-73BAC11D4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802A6-14D6-AB18-5147-ECEF3A930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581B1-86D9-DA77-6465-A99E7773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83B7D-AD89-1AF9-7565-41D2D508B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69666-8CB1-EE20-19CB-8358DAE5D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594340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C8A7D-79CA-8E18-FE01-EA416BFE9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6481C-20C3-BE9C-9BD7-B59D9AE8B2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3AEF5-26F9-B962-B0F8-7703ED0A3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EAC0AB-4046-CB9F-9925-99A492869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315CCB-A940-D954-8969-06170B96A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09C40-2F47-661C-DA59-C808DF3D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24235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8B387-38D0-9B70-3561-663ED658A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89C0C-75A3-F51F-8F4C-E323A5EC7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2BAF89-4F7B-18EF-227C-E57669E04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41F86D-BDA0-B600-A156-A2EDA3C90D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C260E5-85B1-0839-4A2A-D1D932449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46F2D8-6FD6-4C7B-D3C5-4E4B093E3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390AF3-2BF6-1AA8-82C8-0A661B23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4407B2-AC09-EF6E-8EF7-D6FED63E2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9209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16B9-D788-7CB9-D64D-74BA10FE1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5F553E-4291-A396-9C6E-17334A936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D35DCD-8952-CE03-C27A-10FEB4107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CBBE2-7B5A-A00E-8842-5AF44252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0972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EEA2FC-25BB-E8E9-F81B-5E67DF70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A11B1-A6DA-727B-9040-82756DD12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7E18BB-35E0-D6EC-77F7-0E16569C9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5359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C2F8-969D-7F41-CCBE-30BA2D7E7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54E93-4424-2287-507B-DF57A153A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37605-9607-B51B-9ADB-71B31B39B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D767F-3769-1B50-1F31-89494558D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BF28E-D3C3-576A-F29E-D92C7C680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D2B40-1230-DCAC-75C4-66CC37AF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22957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92FD7-1403-F8C6-264E-C49F8FF8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B7FC02-C891-DEB9-E971-F829BD11B3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50B26-F723-52DD-513B-93A51E191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2EAD6-381A-3A5F-F84A-BF6242D33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35C2-D35C-E399-B899-FA5793E37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56C18-D02F-F909-A4FA-0B3D9DEBF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36399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CBBBF-F7F4-032E-FA18-7492F8595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09961-E758-12C6-0F1A-BF4E6F23C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E3BE8-492B-9F8A-5589-EC4A66E3F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DAAD6-72BE-D193-7D89-4DC183F9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74DB8-C2B9-6E58-4007-4F48DC4AC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4413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2A3573-A968-5E3B-B9CF-1B7228A3CF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86ABB4-201A-7F9B-F03B-99F32EF6C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15282-7B3A-AB6C-7825-36A7D5841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A7CD2-514D-992B-1B8F-B403A29A4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A9C04-0ED9-5341-448B-9444B611B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61700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272110-51F2-A222-1AE2-3322E533B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21EAB-9707-8FD5-DBBE-5146C4BE7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C762C-6167-74F6-5210-6A0535AE6C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B00C29-E21D-46E3-B0DE-D74716B90D65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A5BF7-1BB9-7599-D3C2-2BA77B3C1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D50D6-C5DA-A5A8-A51F-F4DF2FCE0D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E15746-1A20-4C3C-A362-2D1658D9113C}" type="slidenum">
              <a:rPr lang="en-SE" smtClean="0"/>
              <a:t>‹#›</a:t>
            </a:fld>
            <a:endParaRPr lang="en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193B57-EE56-8744-CA0B-D5B548F094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87820"/>
            <a:ext cx="265113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SE" sz="700">
                <a:solidFill>
                  <a:srgbClr val="DAD4CE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57658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rebelz.s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4C215-41A2-D7F3-D933-7B56FB1555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Föräldramöte</a:t>
            </a:r>
            <a:r>
              <a:rPr lang="en-US" dirty="0"/>
              <a:t> EGAK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73F32D-2893-639A-544B-283CDE1323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2026-09-15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24155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5E2CA-4A2F-308A-A161-3696CD24F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Träningar</a:t>
            </a:r>
            <a:r>
              <a:rPr lang="en-US" dirty="0"/>
              <a:t> </a:t>
            </a:r>
            <a:r>
              <a:rPr lang="en-US" dirty="0" err="1"/>
              <a:t>Hösten</a:t>
            </a:r>
            <a:r>
              <a:rPr lang="en-US" dirty="0"/>
              <a:t> 2026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78870-4244-BB2F-306F-AD6FA9BE1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" b="1" dirty="0"/>
              <a:t>Måndag 17:30-18:30 </a:t>
            </a:r>
            <a:r>
              <a:rPr lang="sv" dirty="0"/>
              <a:t>Fortsättningsgrupp 9-12 år </a:t>
            </a:r>
          </a:p>
          <a:p>
            <a:r>
              <a:rPr lang="sv" b="1" dirty="0"/>
              <a:t>Måndag 18:35-19:45 </a:t>
            </a:r>
            <a:r>
              <a:rPr lang="sv" dirty="0"/>
              <a:t>Senior &amp; ungdom )</a:t>
            </a:r>
            <a:endParaRPr lang="en-SE" dirty="0"/>
          </a:p>
          <a:p>
            <a:r>
              <a:rPr lang="sv" b="1" dirty="0"/>
              <a:t>Onsdag 17:30-18:30 </a:t>
            </a:r>
            <a:r>
              <a:rPr lang="sv" dirty="0"/>
              <a:t>Knattegrupp 6-8 år </a:t>
            </a:r>
            <a:endParaRPr lang="en-SE" dirty="0"/>
          </a:p>
          <a:p>
            <a:r>
              <a:rPr lang="sv" b="1" dirty="0"/>
              <a:t>Onsdag 18:35-19:45 </a:t>
            </a:r>
            <a:r>
              <a:rPr lang="sv" dirty="0"/>
              <a:t>Senior &amp; ungdom</a:t>
            </a:r>
          </a:p>
          <a:p>
            <a:r>
              <a:rPr lang="sv" b="1" dirty="0"/>
              <a:t>Lörsdag 9:00-10:00 </a:t>
            </a:r>
            <a:r>
              <a:rPr lang="sv" dirty="0"/>
              <a:t>Senior &amp; ungdom fristil</a:t>
            </a:r>
            <a:endParaRPr lang="en-SE" dirty="0"/>
          </a:p>
          <a:p>
            <a:r>
              <a:rPr lang="sv" b="1" dirty="0"/>
              <a:t>Söndag 18:00-19:00 </a:t>
            </a:r>
            <a:r>
              <a:rPr lang="sv" dirty="0"/>
              <a:t>Fortsättningsgrupp 9-12 år </a:t>
            </a:r>
            <a:endParaRPr lang="en-SE" dirty="0"/>
          </a:p>
          <a:p>
            <a:r>
              <a:rPr lang="sv" dirty="0"/>
              <a:t>Provträning 3 gånger innan medlemsavgift måste betalas!</a:t>
            </a:r>
            <a:endParaRPr lang="en-SE" dirty="0"/>
          </a:p>
          <a:p>
            <a:pPr marL="0" indent="0">
              <a:buNone/>
            </a:pP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81090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F7618-9528-8561-F8AB-DF2264BEA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Brottning 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72968-4AFF-3590-C667-645824767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För </a:t>
            </a:r>
            <a:r>
              <a:rPr lang="en-US" dirty="0" err="1"/>
              <a:t>Killar</a:t>
            </a:r>
            <a:r>
              <a:rPr lang="en-US" dirty="0"/>
              <a:t> </a:t>
            </a:r>
            <a:r>
              <a:rPr lang="en-US" dirty="0" err="1"/>
              <a:t>finns</a:t>
            </a:r>
            <a:r>
              <a:rPr lang="en-US" dirty="0"/>
              <a:t> det 2 </a:t>
            </a:r>
            <a:r>
              <a:rPr lang="en-US" dirty="0" err="1"/>
              <a:t>stilar</a:t>
            </a:r>
            <a:r>
              <a:rPr lang="en-US" dirty="0"/>
              <a:t> och för </a:t>
            </a:r>
            <a:r>
              <a:rPr lang="en-US" dirty="0" err="1"/>
              <a:t>tjejer</a:t>
            </a:r>
            <a:r>
              <a:rPr lang="en-US" dirty="0"/>
              <a:t> 1 </a:t>
            </a:r>
            <a:r>
              <a:rPr lang="en-US" dirty="0" err="1"/>
              <a:t>stil</a:t>
            </a:r>
            <a:endParaRPr lang="en-US" dirty="0"/>
          </a:p>
          <a:p>
            <a:pPr lvl="1"/>
            <a:r>
              <a:rPr lang="en-US" dirty="0" err="1"/>
              <a:t>Grekiskromersk</a:t>
            </a:r>
            <a:r>
              <a:rPr lang="en-US" dirty="0"/>
              <a:t>: </a:t>
            </a:r>
            <a:r>
              <a:rPr lang="en-US" dirty="0" err="1"/>
              <a:t>Förkortas</a:t>
            </a:r>
            <a:r>
              <a:rPr lang="en-US" dirty="0"/>
              <a:t> GR, </a:t>
            </a:r>
            <a:r>
              <a:rPr lang="en-US" dirty="0" err="1"/>
              <a:t>grepp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bara </a:t>
            </a:r>
            <a:r>
              <a:rPr lang="en-US" dirty="0" err="1"/>
              <a:t>tas</a:t>
            </a:r>
            <a:r>
              <a:rPr lang="en-US" dirty="0"/>
              <a:t> </a:t>
            </a:r>
            <a:r>
              <a:rPr lang="en-US" dirty="0" err="1"/>
              <a:t>över</a:t>
            </a:r>
            <a:r>
              <a:rPr lang="en-US" dirty="0"/>
              <a:t> </a:t>
            </a:r>
            <a:r>
              <a:rPr lang="en-US" dirty="0" err="1"/>
              <a:t>motståndarens</a:t>
            </a:r>
            <a:r>
              <a:rPr lang="en-US" dirty="0"/>
              <a:t> </a:t>
            </a:r>
            <a:r>
              <a:rPr lang="en-US" dirty="0" err="1"/>
              <a:t>höft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lvl="1"/>
            <a:r>
              <a:rPr lang="en-US" dirty="0" err="1"/>
              <a:t>Fristil</a:t>
            </a:r>
            <a:r>
              <a:rPr lang="en-US" dirty="0"/>
              <a:t>: </a:t>
            </a:r>
            <a:r>
              <a:rPr lang="en-US" dirty="0" err="1"/>
              <a:t>Förkortas</a:t>
            </a:r>
            <a:r>
              <a:rPr lang="en-US" dirty="0"/>
              <a:t> FS, t</a:t>
            </a:r>
            <a:r>
              <a:rPr lang="en-SE" dirty="0" err="1"/>
              <a:t>illåter</a:t>
            </a:r>
            <a:r>
              <a:rPr lang="en-SE" dirty="0"/>
              <a:t> </a:t>
            </a:r>
            <a:r>
              <a:rPr lang="en-SE" dirty="0" err="1"/>
              <a:t>brottarna</a:t>
            </a:r>
            <a:r>
              <a:rPr lang="en-SE" dirty="0"/>
              <a:t> </a:t>
            </a:r>
            <a:r>
              <a:rPr lang="en-SE" dirty="0" err="1"/>
              <a:t>att</a:t>
            </a:r>
            <a:r>
              <a:rPr lang="en-SE" dirty="0"/>
              <a:t> ta </a:t>
            </a:r>
            <a:r>
              <a:rPr lang="en-SE" dirty="0" err="1"/>
              <a:t>grepp</a:t>
            </a:r>
            <a:r>
              <a:rPr lang="en-SE" dirty="0"/>
              <a:t> under </a:t>
            </a:r>
            <a:r>
              <a:rPr lang="en-SE" dirty="0" err="1"/>
              <a:t>motståndarens</a:t>
            </a:r>
            <a:r>
              <a:rPr lang="en-SE" dirty="0"/>
              <a:t> </a:t>
            </a:r>
            <a:r>
              <a:rPr lang="en-SE" dirty="0" err="1"/>
              <a:t>höft</a:t>
            </a:r>
            <a:r>
              <a:rPr lang="en-SE" dirty="0"/>
              <a:t> och </a:t>
            </a:r>
            <a:r>
              <a:rPr lang="en-SE" dirty="0" err="1"/>
              <a:t>använda</a:t>
            </a:r>
            <a:r>
              <a:rPr lang="en-SE" dirty="0"/>
              <a:t> </a:t>
            </a:r>
            <a:r>
              <a:rPr lang="en-SE" dirty="0" err="1"/>
              <a:t>benen</a:t>
            </a:r>
            <a:r>
              <a:rPr lang="en-SE" dirty="0"/>
              <a:t> </a:t>
            </a:r>
            <a:r>
              <a:rPr lang="en-SE" dirty="0" err="1"/>
              <a:t>aktivt</a:t>
            </a:r>
            <a:r>
              <a:rPr lang="en-SE" dirty="0"/>
              <a:t> (till </a:t>
            </a:r>
            <a:r>
              <a:rPr lang="en-SE" dirty="0" err="1"/>
              <a:t>exempel</a:t>
            </a:r>
            <a:r>
              <a:rPr lang="en-SE" dirty="0"/>
              <a:t> för </a:t>
            </a:r>
            <a:r>
              <a:rPr lang="en-SE" dirty="0" err="1"/>
              <a:t>att</a:t>
            </a:r>
            <a:r>
              <a:rPr lang="en-SE" dirty="0"/>
              <a:t> </a:t>
            </a:r>
            <a:r>
              <a:rPr lang="en-SE" dirty="0" err="1"/>
              <a:t>fälla</a:t>
            </a:r>
            <a:r>
              <a:rPr lang="en-SE" dirty="0"/>
              <a:t> </a:t>
            </a:r>
            <a:r>
              <a:rPr lang="en-SE" dirty="0" err="1"/>
              <a:t>eller</a:t>
            </a:r>
            <a:r>
              <a:rPr lang="en-SE" dirty="0"/>
              <a:t> </a:t>
            </a:r>
            <a:r>
              <a:rPr lang="en-SE" dirty="0" err="1"/>
              <a:t>blockera</a:t>
            </a:r>
            <a:r>
              <a:rPr lang="en-SE" dirty="0"/>
              <a:t>)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lvl="1"/>
            <a:r>
              <a:rPr lang="en-US" dirty="0" err="1"/>
              <a:t>WomanWrestling</a:t>
            </a:r>
            <a:r>
              <a:rPr lang="en-US" dirty="0"/>
              <a:t>: </a:t>
            </a:r>
            <a:r>
              <a:rPr lang="en-US" dirty="0" err="1"/>
              <a:t>Förkortas</a:t>
            </a:r>
            <a:r>
              <a:rPr lang="en-US" dirty="0"/>
              <a:t> WW, t</a:t>
            </a:r>
            <a:r>
              <a:rPr lang="en-SE" dirty="0" err="1"/>
              <a:t>illåter</a:t>
            </a:r>
            <a:r>
              <a:rPr lang="en-SE" dirty="0"/>
              <a:t> </a:t>
            </a:r>
            <a:r>
              <a:rPr lang="en-SE" dirty="0" err="1"/>
              <a:t>brottarna</a:t>
            </a:r>
            <a:r>
              <a:rPr lang="en-SE" dirty="0"/>
              <a:t> </a:t>
            </a:r>
            <a:r>
              <a:rPr lang="en-SE" dirty="0" err="1"/>
              <a:t>att</a:t>
            </a:r>
            <a:r>
              <a:rPr lang="en-SE" dirty="0"/>
              <a:t> ta </a:t>
            </a:r>
            <a:r>
              <a:rPr lang="en-SE" dirty="0" err="1"/>
              <a:t>grepp</a:t>
            </a:r>
            <a:r>
              <a:rPr lang="en-SE" dirty="0"/>
              <a:t> under </a:t>
            </a:r>
            <a:r>
              <a:rPr lang="en-SE" dirty="0" err="1"/>
              <a:t>motståndarens</a:t>
            </a:r>
            <a:r>
              <a:rPr lang="en-SE" dirty="0"/>
              <a:t> </a:t>
            </a:r>
            <a:r>
              <a:rPr lang="en-SE" dirty="0" err="1"/>
              <a:t>höft</a:t>
            </a:r>
            <a:r>
              <a:rPr lang="en-SE" dirty="0"/>
              <a:t> och </a:t>
            </a:r>
            <a:r>
              <a:rPr lang="en-SE" dirty="0" err="1"/>
              <a:t>använda</a:t>
            </a:r>
            <a:r>
              <a:rPr lang="en-SE" dirty="0"/>
              <a:t> </a:t>
            </a:r>
            <a:r>
              <a:rPr lang="en-SE" dirty="0" err="1"/>
              <a:t>benen</a:t>
            </a:r>
            <a:r>
              <a:rPr lang="en-SE" dirty="0"/>
              <a:t> </a:t>
            </a:r>
            <a:r>
              <a:rPr lang="en-SE" dirty="0" err="1"/>
              <a:t>aktivt</a:t>
            </a:r>
            <a:r>
              <a:rPr lang="en-SE" dirty="0"/>
              <a:t> (till </a:t>
            </a:r>
            <a:r>
              <a:rPr lang="en-SE" dirty="0" err="1"/>
              <a:t>exempel</a:t>
            </a:r>
            <a:r>
              <a:rPr lang="en-SE" dirty="0"/>
              <a:t> för </a:t>
            </a:r>
            <a:r>
              <a:rPr lang="en-SE" dirty="0" err="1"/>
              <a:t>att</a:t>
            </a:r>
            <a:r>
              <a:rPr lang="en-SE" dirty="0"/>
              <a:t> </a:t>
            </a:r>
            <a:r>
              <a:rPr lang="en-SE" dirty="0" err="1"/>
              <a:t>fälla</a:t>
            </a:r>
            <a:r>
              <a:rPr lang="en-SE" dirty="0"/>
              <a:t> </a:t>
            </a:r>
            <a:r>
              <a:rPr lang="en-SE" dirty="0" err="1"/>
              <a:t>eller</a:t>
            </a:r>
            <a:r>
              <a:rPr lang="en-SE" dirty="0"/>
              <a:t> </a:t>
            </a:r>
            <a:r>
              <a:rPr lang="en-SE" dirty="0" err="1"/>
              <a:t>blockera</a:t>
            </a:r>
            <a:r>
              <a:rPr lang="en-SE" dirty="0"/>
              <a:t>)</a:t>
            </a:r>
            <a:r>
              <a:rPr lang="en-US" dirty="0"/>
              <a:t>. (</a:t>
            </a:r>
            <a:r>
              <a:rPr lang="en-US" dirty="0" err="1"/>
              <a:t>detta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I </a:t>
            </a:r>
            <a:r>
              <a:rPr lang="en-US" dirty="0" err="1"/>
              <a:t>princip</a:t>
            </a:r>
            <a:r>
              <a:rPr lang="en-US" dirty="0"/>
              <a:t> </a:t>
            </a:r>
            <a:r>
              <a:rPr lang="en-US" dirty="0" err="1"/>
              <a:t>samma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killarnas</a:t>
            </a:r>
            <a:r>
              <a:rPr lang="en-US" dirty="0"/>
              <a:t> </a:t>
            </a:r>
            <a:r>
              <a:rPr lang="en-US" dirty="0" err="1"/>
              <a:t>fristil</a:t>
            </a:r>
            <a:r>
              <a:rPr lang="en-US" dirty="0"/>
              <a:t>)</a:t>
            </a:r>
          </a:p>
          <a:p>
            <a:r>
              <a:rPr lang="en-US" dirty="0"/>
              <a:t>“ALLA” </a:t>
            </a:r>
            <a:r>
              <a:rPr lang="en-US" dirty="0" err="1"/>
              <a:t>tävlingar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1stil för </a:t>
            </a:r>
            <a:r>
              <a:rPr lang="en-US" dirty="0" err="1"/>
              <a:t>killar</a:t>
            </a:r>
            <a:r>
              <a:rPr lang="en-US" dirty="0"/>
              <a:t> och 1 </a:t>
            </a:r>
            <a:r>
              <a:rPr lang="en-US" dirty="0" err="1"/>
              <a:t>stil</a:t>
            </a:r>
            <a:r>
              <a:rPr lang="en-US" dirty="0"/>
              <a:t> för </a:t>
            </a:r>
            <a:r>
              <a:rPr lang="en-US" dirty="0" err="1"/>
              <a:t>tjejer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373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9C45D-A727-EFBB-8EDD-84105DFD0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Tävlingar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6C5A4-3790-C14A-50E4-981EE483C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Nybörjartävlingar</a:t>
            </a:r>
            <a:endParaRPr lang="en-US" dirty="0"/>
          </a:p>
          <a:p>
            <a:pPr lvl="1"/>
            <a:r>
              <a:rPr lang="en-US" dirty="0"/>
              <a:t>4st per </a:t>
            </a:r>
            <a:r>
              <a:rPr lang="en-US" dirty="0" err="1"/>
              <a:t>år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 </a:t>
            </a:r>
            <a:r>
              <a:rPr lang="en-US" dirty="0" err="1"/>
              <a:t>sörmland</a:t>
            </a:r>
            <a:r>
              <a:rPr lang="en-US" dirty="0"/>
              <a:t>, </a:t>
            </a:r>
            <a:r>
              <a:rPr lang="en-US" dirty="0" err="1"/>
              <a:t>kallas</a:t>
            </a:r>
            <a:r>
              <a:rPr lang="en-US" dirty="0"/>
              <a:t> </a:t>
            </a:r>
            <a:r>
              <a:rPr lang="en-US" dirty="0" err="1"/>
              <a:t>Sörmlandsträff</a:t>
            </a:r>
            <a:endParaRPr lang="en-US" dirty="0"/>
          </a:p>
          <a:p>
            <a:pPr lvl="1"/>
            <a:r>
              <a:rPr lang="en-US" dirty="0"/>
              <a:t>EGAK </a:t>
            </a:r>
            <a:r>
              <a:rPr lang="en-US" dirty="0" err="1"/>
              <a:t>arrangerar</a:t>
            </a:r>
            <a:r>
              <a:rPr lang="en-US" dirty="0"/>
              <a:t> den </a:t>
            </a:r>
            <a:r>
              <a:rPr lang="en-US" dirty="0" err="1"/>
              <a:t>första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höst</a:t>
            </a:r>
            <a:r>
              <a:rPr lang="en-US" dirty="0"/>
              <a:t> den 18:e </a:t>
            </a:r>
            <a:r>
              <a:rPr lang="en-US" dirty="0" err="1"/>
              <a:t>oktober</a:t>
            </a:r>
            <a:endParaRPr lang="en-US" dirty="0"/>
          </a:p>
          <a:p>
            <a:pPr lvl="1"/>
            <a:r>
              <a:rPr lang="en-US" dirty="0" err="1"/>
              <a:t>Anpassade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vara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första</a:t>
            </a:r>
            <a:r>
              <a:rPr lang="en-US" dirty="0"/>
              <a:t> </a:t>
            </a:r>
            <a:r>
              <a:rPr lang="en-US" dirty="0" err="1"/>
              <a:t>steg</a:t>
            </a:r>
            <a:r>
              <a:rPr lang="en-US" dirty="0"/>
              <a:t> till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tävla</a:t>
            </a:r>
            <a:endParaRPr lang="en-US" dirty="0"/>
          </a:p>
          <a:p>
            <a:pPr lvl="1"/>
            <a:r>
              <a:rPr lang="en-US" dirty="0" err="1"/>
              <a:t>Anpassar</a:t>
            </a:r>
            <a:r>
              <a:rPr lang="en-US" dirty="0"/>
              <a:t> </a:t>
            </a:r>
            <a:r>
              <a:rPr lang="en-US" dirty="0" err="1"/>
              <a:t>motstånd</a:t>
            </a:r>
            <a:endParaRPr lang="en-US" dirty="0"/>
          </a:p>
          <a:p>
            <a:pPr lvl="1"/>
            <a:r>
              <a:rPr lang="en-US" dirty="0" err="1"/>
              <a:t>Möter</a:t>
            </a:r>
            <a:r>
              <a:rPr lang="en-US" dirty="0"/>
              <a:t> 2 </a:t>
            </a:r>
            <a:r>
              <a:rPr lang="en-US" dirty="0" err="1"/>
              <a:t>motståndare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Kan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förlora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fall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första</a:t>
            </a:r>
            <a:r>
              <a:rPr lang="en-US" dirty="0"/>
              <a:t> </a:t>
            </a:r>
            <a:r>
              <a:rPr lang="en-US" dirty="0" err="1"/>
              <a:t>perioden</a:t>
            </a:r>
            <a:endParaRPr lang="en-US" dirty="0"/>
          </a:p>
          <a:p>
            <a:pPr lvl="1"/>
            <a:r>
              <a:rPr lang="en-US" dirty="0"/>
              <a:t>EGAK </a:t>
            </a:r>
            <a:r>
              <a:rPr lang="en-US" dirty="0" err="1"/>
              <a:t>betalar</a:t>
            </a:r>
            <a:r>
              <a:rPr lang="en-US" dirty="0"/>
              <a:t> </a:t>
            </a:r>
            <a:r>
              <a:rPr lang="en-US" dirty="0" err="1"/>
              <a:t>anmälningsavgiften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540561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56AB0-F53E-332F-3108-FE1ED2609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Tävling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DF6E5-38CD-37AA-B5C6-2EF39229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Licenstävlingar</a:t>
            </a:r>
            <a:endParaRPr lang="en-US" dirty="0"/>
          </a:p>
          <a:p>
            <a:r>
              <a:rPr lang="en-US" dirty="0" err="1"/>
              <a:t>Kräver</a:t>
            </a:r>
            <a:r>
              <a:rPr lang="en-US" dirty="0"/>
              <a:t> </a:t>
            </a:r>
            <a:r>
              <a:rPr lang="en-US" dirty="0" err="1"/>
              <a:t>Licens</a:t>
            </a:r>
            <a:r>
              <a:rPr lang="en-US" dirty="0"/>
              <a:t> (EGAK </a:t>
            </a:r>
            <a:r>
              <a:rPr lang="en-US" dirty="0" err="1"/>
              <a:t>betalar</a:t>
            </a:r>
            <a:r>
              <a:rPr lang="en-US" dirty="0"/>
              <a:t> </a:t>
            </a:r>
            <a:r>
              <a:rPr lang="en-US" dirty="0" err="1"/>
              <a:t>denna</a:t>
            </a:r>
            <a:r>
              <a:rPr lang="en-US" dirty="0"/>
              <a:t> för </a:t>
            </a:r>
            <a:r>
              <a:rPr lang="en-US" dirty="0" err="1"/>
              <a:t>aktiva</a:t>
            </a:r>
            <a:r>
              <a:rPr lang="en-US" dirty="0"/>
              <a:t> </a:t>
            </a:r>
            <a:r>
              <a:rPr lang="en-US" dirty="0" err="1"/>
              <a:t>upp</a:t>
            </a:r>
            <a:r>
              <a:rPr lang="en-US" dirty="0"/>
              <a:t> till 15år)</a:t>
            </a:r>
          </a:p>
          <a:p>
            <a:r>
              <a:rPr lang="en-US" dirty="0" err="1"/>
              <a:t>Upp</a:t>
            </a:r>
            <a:r>
              <a:rPr lang="en-US" dirty="0"/>
              <a:t> till 11år </a:t>
            </a:r>
            <a:r>
              <a:rPr lang="en-US" dirty="0" err="1"/>
              <a:t>är</a:t>
            </a:r>
            <a:r>
              <a:rPr lang="en-US" dirty="0"/>
              <a:t> det </a:t>
            </a:r>
            <a:r>
              <a:rPr lang="en-US" dirty="0" err="1"/>
              <a:t>flytande</a:t>
            </a:r>
            <a:r>
              <a:rPr lang="en-US" dirty="0"/>
              <a:t> </a:t>
            </a:r>
            <a:r>
              <a:rPr lang="en-US" dirty="0" err="1"/>
              <a:t>viktklasser</a:t>
            </a:r>
            <a:r>
              <a:rPr lang="en-US" dirty="0"/>
              <a:t> 4 </a:t>
            </a:r>
            <a:r>
              <a:rPr lang="en-US" dirty="0" err="1"/>
              <a:t>där</a:t>
            </a:r>
            <a:r>
              <a:rPr lang="en-US" dirty="0"/>
              <a:t> alla </a:t>
            </a:r>
            <a:r>
              <a:rPr lang="en-US" dirty="0" err="1"/>
              <a:t>möter</a:t>
            </a:r>
            <a:r>
              <a:rPr lang="en-US" dirty="0"/>
              <a:t> alla</a:t>
            </a:r>
          </a:p>
          <a:p>
            <a:r>
              <a:rPr lang="en-US" dirty="0" err="1"/>
              <a:t>Från</a:t>
            </a:r>
            <a:r>
              <a:rPr lang="en-US" dirty="0"/>
              <a:t> 13 </a:t>
            </a:r>
            <a:r>
              <a:rPr lang="en-US" dirty="0" err="1"/>
              <a:t>års</a:t>
            </a:r>
            <a:r>
              <a:rPr lang="en-US" dirty="0"/>
              <a:t> Klassen </a:t>
            </a:r>
            <a:r>
              <a:rPr lang="en-US" dirty="0" err="1"/>
              <a:t>är</a:t>
            </a:r>
            <a:r>
              <a:rPr lang="en-US" dirty="0"/>
              <a:t> det </a:t>
            </a:r>
            <a:r>
              <a:rPr lang="en-US" dirty="0" err="1"/>
              <a:t>viktklasser</a:t>
            </a:r>
            <a:r>
              <a:rPr lang="en-US" dirty="0"/>
              <a:t> </a:t>
            </a:r>
            <a:r>
              <a:rPr lang="en-US" dirty="0" err="1"/>
              <a:t>där</a:t>
            </a:r>
            <a:r>
              <a:rPr lang="en-US" dirty="0"/>
              <a:t> man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garanterad</a:t>
            </a:r>
            <a:r>
              <a:rPr lang="en-US" dirty="0"/>
              <a:t> 2 matcher </a:t>
            </a:r>
            <a:r>
              <a:rPr lang="en-US" dirty="0" err="1"/>
              <a:t>innan</a:t>
            </a:r>
            <a:r>
              <a:rPr lang="en-US" dirty="0"/>
              <a:t> </a:t>
            </a:r>
            <a:r>
              <a:rPr lang="en-US" dirty="0" err="1"/>
              <a:t>utslagning</a:t>
            </a:r>
            <a:r>
              <a:rPr lang="en-US" dirty="0"/>
              <a:t> </a:t>
            </a:r>
          </a:p>
          <a:p>
            <a:r>
              <a:rPr lang="en-US" dirty="0" err="1"/>
              <a:t>Åldersindelningen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9år,11år,13år, 15år och 17år</a:t>
            </a:r>
          </a:p>
          <a:p>
            <a:r>
              <a:rPr lang="en-US" dirty="0"/>
              <a:t>EGAK </a:t>
            </a:r>
            <a:r>
              <a:rPr lang="en-US" dirty="0" err="1"/>
              <a:t>betalar</a:t>
            </a:r>
            <a:r>
              <a:rPr lang="en-US" dirty="0"/>
              <a:t> </a:t>
            </a:r>
            <a:r>
              <a:rPr lang="en-US" dirty="0" err="1"/>
              <a:t>anmälningsavgiften</a:t>
            </a:r>
            <a:endParaRPr lang="en-US" dirty="0"/>
          </a:p>
          <a:p>
            <a:endParaRPr lang="en-US" dirty="0"/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67859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889EB-3236-9053-7CDB-E60C039D1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Tävlingsdräkt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B3D0F-7131-39E1-14CC-8A2054D6F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64936" cy="4351338"/>
          </a:xfrm>
        </p:spPr>
        <p:txBody>
          <a:bodyPr/>
          <a:lstStyle/>
          <a:p>
            <a:r>
              <a:rPr lang="en-US" dirty="0" err="1"/>
              <a:t>Behöver</a:t>
            </a:r>
            <a:r>
              <a:rPr lang="en-US" dirty="0"/>
              <a:t> ha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röd</a:t>
            </a:r>
            <a:r>
              <a:rPr lang="en-US" dirty="0"/>
              <a:t> och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blå</a:t>
            </a:r>
            <a:endParaRPr lang="en-US" dirty="0"/>
          </a:p>
          <a:p>
            <a:r>
              <a:rPr lang="en-US" dirty="0"/>
              <a:t>Finns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låna</a:t>
            </a:r>
            <a:r>
              <a:rPr lang="en-US" dirty="0"/>
              <a:t> för barn</a:t>
            </a:r>
          </a:p>
          <a:p>
            <a:r>
              <a:rPr lang="en-US" dirty="0"/>
              <a:t>Kommer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finnas</a:t>
            </a:r>
            <a:r>
              <a:rPr lang="en-US" dirty="0"/>
              <a:t> </a:t>
            </a:r>
            <a:r>
              <a:rPr lang="en-US" dirty="0" err="1"/>
              <a:t>möjlighet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beställa</a:t>
            </a:r>
            <a:r>
              <a:rPr lang="en-US" dirty="0"/>
              <a:t> EGAK under </a:t>
            </a:r>
            <a:r>
              <a:rPr lang="en-US" dirty="0" err="1"/>
              <a:t>hösten</a:t>
            </a:r>
            <a:endParaRPr lang="en-US" dirty="0"/>
          </a:p>
          <a:p>
            <a:r>
              <a:rPr lang="en-US" dirty="0"/>
              <a:t>Det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krav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använda</a:t>
            </a:r>
            <a:r>
              <a:rPr lang="en-US" dirty="0"/>
              <a:t> EGAK </a:t>
            </a:r>
            <a:r>
              <a:rPr lang="en-US" dirty="0" err="1"/>
              <a:t>dräkt</a:t>
            </a:r>
            <a:r>
              <a:rPr lang="en-US" dirty="0"/>
              <a:t>, men </a:t>
            </a:r>
            <a:r>
              <a:rPr lang="en-US" dirty="0" err="1"/>
              <a:t>behöver</a:t>
            </a:r>
            <a:r>
              <a:rPr lang="en-US" dirty="0"/>
              <a:t> </a:t>
            </a:r>
            <a:r>
              <a:rPr lang="en-US" dirty="0" err="1"/>
              <a:t>vara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godkänd</a:t>
            </a:r>
            <a:r>
              <a:rPr lang="en-US" dirty="0"/>
              <a:t> </a:t>
            </a:r>
            <a:r>
              <a:rPr lang="en-US" dirty="0" err="1"/>
              <a:t>dräkt</a:t>
            </a:r>
            <a:endParaRPr lang="en-US" dirty="0"/>
          </a:p>
          <a:p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220C4E-CE28-603F-165B-557A7AA64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408" y="1690688"/>
            <a:ext cx="2205142" cy="49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56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C229-F3B6-6767-9942-A972569B1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Träningskläder</a:t>
            </a:r>
            <a:r>
              <a:rPr lang="en-US" dirty="0"/>
              <a:t> och overall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B8602-F70D-A446-EBED-EAF63E529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Beställer och </a:t>
            </a:r>
            <a:r>
              <a:rPr lang="en-US" dirty="0" err="1"/>
              <a:t>betalar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SE" dirty="0"/>
              <a:t>Eskilstuna </a:t>
            </a:r>
            <a:r>
              <a:rPr lang="en-SE" dirty="0" err="1"/>
              <a:t>Kanotcenter</a:t>
            </a:r>
            <a:r>
              <a:rPr lang="en-SE" dirty="0"/>
              <a:t> &amp; </a:t>
            </a:r>
            <a:r>
              <a:rPr lang="en-SE" dirty="0" err="1"/>
              <a:t>Sporthuset</a:t>
            </a:r>
            <a:r>
              <a:rPr lang="en-SE" dirty="0"/>
              <a:t> AB</a:t>
            </a:r>
            <a:endParaRPr lang="en-US" dirty="0"/>
          </a:p>
          <a:p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103113-1608-E188-CF80-DECBE504E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77830"/>
            <a:ext cx="2866473" cy="4105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8C2F33-77D7-B621-0A6B-58033F4AA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322" y="2577830"/>
            <a:ext cx="3533356" cy="420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2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EB8BD-030B-37B4-4606-D8A80C445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Skor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64654-E60D-4A54-7918-76A611E0D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Finns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begränsat</a:t>
            </a:r>
            <a:r>
              <a:rPr lang="en-US" dirty="0"/>
              <a:t> </a:t>
            </a:r>
            <a:r>
              <a:rPr lang="en-US" dirty="0" err="1"/>
              <a:t>antal</a:t>
            </a:r>
            <a:r>
              <a:rPr lang="en-US" dirty="0"/>
              <a:t> </a:t>
            </a:r>
            <a:r>
              <a:rPr lang="en-US" dirty="0" err="1"/>
              <a:t>låneskor</a:t>
            </a:r>
            <a:endParaRPr lang="en-US" dirty="0"/>
          </a:p>
          <a:p>
            <a:r>
              <a:rPr lang="en-SE" dirty="0" err="1">
                <a:hlinkClick r:id="rId2"/>
              </a:rPr>
              <a:t>Rebelz</a:t>
            </a:r>
            <a:r>
              <a:rPr lang="en-SE" dirty="0">
                <a:hlinkClick r:id="rId2"/>
              </a:rPr>
              <a:t> - Stort </a:t>
            </a:r>
            <a:r>
              <a:rPr lang="en-SE" dirty="0" err="1">
                <a:hlinkClick r:id="rId2"/>
              </a:rPr>
              <a:t>utbud</a:t>
            </a:r>
            <a:r>
              <a:rPr lang="en-SE" dirty="0">
                <a:hlinkClick r:id="rId2"/>
              </a:rPr>
              <a:t> &amp; </a:t>
            </a:r>
            <a:r>
              <a:rPr lang="en-SE" dirty="0" err="1">
                <a:hlinkClick r:id="rId2"/>
              </a:rPr>
              <a:t>snabba</a:t>
            </a:r>
            <a:r>
              <a:rPr lang="en-SE" dirty="0">
                <a:hlinkClick r:id="rId2"/>
              </a:rPr>
              <a:t> </a:t>
            </a:r>
            <a:r>
              <a:rPr lang="en-SE" dirty="0" err="1">
                <a:hlinkClick r:id="rId2"/>
              </a:rPr>
              <a:t>leveranser</a:t>
            </a:r>
            <a:r>
              <a:rPr lang="en-SE" dirty="0">
                <a:hlinkClick r:id="rId2"/>
              </a:rPr>
              <a:t> - BJJ Brottning Grappling</a:t>
            </a:r>
            <a:endParaRPr lang="en-US" dirty="0"/>
          </a:p>
          <a:p>
            <a:pPr lvl="1"/>
            <a:r>
              <a:rPr lang="en-US" dirty="0" err="1"/>
              <a:t>Uppge</a:t>
            </a:r>
            <a:r>
              <a:rPr lang="en-US" dirty="0"/>
              <a:t> </a:t>
            </a:r>
            <a:r>
              <a:rPr lang="en-US" dirty="0" err="1"/>
              <a:t>rabattkod</a:t>
            </a:r>
            <a:r>
              <a:rPr lang="en-US" dirty="0"/>
              <a:t> EGAK </a:t>
            </a:r>
            <a:r>
              <a:rPr lang="en-SE" dirty="0"/>
              <a:t>Den ger 10% </a:t>
            </a:r>
            <a:r>
              <a:rPr lang="en-SE" dirty="0" err="1"/>
              <a:t>rabatt</a:t>
            </a:r>
            <a:r>
              <a:rPr lang="en-SE" dirty="0"/>
              <a:t> </a:t>
            </a:r>
            <a:r>
              <a:rPr lang="en-SE" dirty="0" err="1"/>
              <a:t>på</a:t>
            </a:r>
            <a:r>
              <a:rPr lang="en-SE" dirty="0"/>
              <a:t> </a:t>
            </a:r>
            <a:r>
              <a:rPr lang="en-SE" dirty="0" err="1"/>
              <a:t>Rudis,Rebelz</a:t>
            </a:r>
            <a:r>
              <a:rPr lang="en-SE" dirty="0"/>
              <a:t> och Asics (</a:t>
            </a:r>
            <a:r>
              <a:rPr lang="en-SE" dirty="0" err="1"/>
              <a:t>gäller</a:t>
            </a:r>
            <a:r>
              <a:rPr lang="en-SE" dirty="0"/>
              <a:t> </a:t>
            </a:r>
            <a:r>
              <a:rPr lang="en-SE" dirty="0" err="1"/>
              <a:t>inte</a:t>
            </a:r>
            <a:r>
              <a:rPr lang="en-SE" dirty="0"/>
              <a:t> </a:t>
            </a:r>
            <a:r>
              <a:rPr lang="en-SE" dirty="0" err="1"/>
              <a:t>på</a:t>
            </a:r>
            <a:r>
              <a:rPr lang="en-SE" dirty="0"/>
              <a:t> redan </a:t>
            </a:r>
            <a:r>
              <a:rPr lang="en-SE" dirty="0" err="1"/>
              <a:t>nersatta</a:t>
            </a:r>
            <a:r>
              <a:rPr lang="en-SE" dirty="0"/>
              <a:t> </a:t>
            </a:r>
            <a:r>
              <a:rPr lang="en-SE" dirty="0" err="1"/>
              <a:t>priser</a:t>
            </a:r>
            <a:r>
              <a:rPr lang="en-SE" dirty="0"/>
              <a:t>)</a:t>
            </a:r>
            <a:endParaRPr lang="en-US" dirty="0"/>
          </a:p>
          <a:p>
            <a:pPr lvl="1"/>
            <a:r>
              <a:rPr lang="en-US" dirty="0"/>
              <a:t>Den </a:t>
            </a:r>
            <a:r>
              <a:rPr lang="en-US" dirty="0" err="1"/>
              <a:t>fysiska</a:t>
            </a:r>
            <a:r>
              <a:rPr lang="en-US" dirty="0"/>
              <a:t> </a:t>
            </a:r>
            <a:r>
              <a:rPr lang="en-US" dirty="0" err="1"/>
              <a:t>butiken</a:t>
            </a:r>
            <a:r>
              <a:rPr lang="en-US" dirty="0"/>
              <a:t> </a:t>
            </a:r>
            <a:r>
              <a:rPr lang="en-US" dirty="0" err="1"/>
              <a:t>finns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Eskilstuna, </a:t>
            </a:r>
            <a:r>
              <a:rPr lang="en-US" dirty="0" err="1"/>
              <a:t>så</a:t>
            </a:r>
            <a:r>
              <a:rPr lang="en-US" dirty="0"/>
              <a:t> det </a:t>
            </a:r>
            <a:r>
              <a:rPr lang="en-US" dirty="0" err="1"/>
              <a:t>går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prova</a:t>
            </a:r>
            <a:r>
              <a:rPr lang="en-US" dirty="0"/>
              <a:t> </a:t>
            </a:r>
            <a:r>
              <a:rPr lang="en-US" dirty="0" err="1"/>
              <a:t>skor</a:t>
            </a:r>
            <a:r>
              <a:rPr lang="en-US" dirty="0"/>
              <a:t>, men man </a:t>
            </a:r>
            <a:r>
              <a:rPr lang="en-US" dirty="0" err="1"/>
              <a:t>måste</a:t>
            </a:r>
            <a:r>
              <a:rPr lang="en-US" dirty="0"/>
              <a:t> </a:t>
            </a:r>
            <a:r>
              <a:rPr lang="en-US" dirty="0" err="1"/>
              <a:t>boka</a:t>
            </a:r>
            <a:r>
              <a:rPr lang="en-US" dirty="0"/>
              <a:t> </a:t>
            </a:r>
            <a:r>
              <a:rPr lang="en-US" dirty="0" err="1"/>
              <a:t>tid</a:t>
            </a:r>
            <a:r>
              <a:rPr lang="en-US" dirty="0"/>
              <a:t>, för </a:t>
            </a:r>
            <a:r>
              <a:rPr lang="en-US" dirty="0" err="1"/>
              <a:t>rabatt</a:t>
            </a:r>
            <a:r>
              <a:rPr lang="en-US" dirty="0"/>
              <a:t> </a:t>
            </a:r>
            <a:r>
              <a:rPr lang="en-US" dirty="0" err="1"/>
              <a:t>uppge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från</a:t>
            </a:r>
            <a:r>
              <a:rPr lang="en-US" dirty="0"/>
              <a:t> EGAK</a:t>
            </a:r>
          </a:p>
          <a:p>
            <a:r>
              <a:rPr lang="en-US" dirty="0" err="1"/>
              <a:t>Tänk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köpa</a:t>
            </a:r>
            <a:r>
              <a:rPr lang="en-US" dirty="0"/>
              <a:t> </a:t>
            </a:r>
            <a:r>
              <a:rPr lang="en-US" dirty="0" err="1"/>
              <a:t>skor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till Brottning, </a:t>
            </a:r>
            <a:r>
              <a:rPr lang="en-US" dirty="0" err="1"/>
              <a:t>finns</a:t>
            </a:r>
            <a:r>
              <a:rPr lang="en-US" dirty="0"/>
              <a:t> </a:t>
            </a:r>
            <a:r>
              <a:rPr lang="en-US" dirty="0" err="1"/>
              <a:t>varianter</a:t>
            </a:r>
            <a:r>
              <a:rPr lang="en-US" dirty="0"/>
              <a:t> med </a:t>
            </a:r>
            <a:r>
              <a:rPr lang="en-US" dirty="0" err="1"/>
              <a:t>små</a:t>
            </a:r>
            <a:r>
              <a:rPr lang="en-US" dirty="0"/>
              <a:t> “</a:t>
            </a:r>
            <a:r>
              <a:rPr lang="en-US" dirty="0" err="1"/>
              <a:t>piggar</a:t>
            </a:r>
            <a:r>
              <a:rPr lang="en-US" dirty="0"/>
              <a:t>”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framkant</a:t>
            </a:r>
            <a:r>
              <a:rPr lang="en-US" dirty="0"/>
              <a:t> till </a:t>
            </a:r>
            <a:r>
              <a:rPr lang="en-US" dirty="0" err="1"/>
              <a:t>andra</a:t>
            </a:r>
            <a:r>
              <a:rPr lang="en-US" dirty="0"/>
              <a:t> </a:t>
            </a:r>
            <a:r>
              <a:rPr lang="en-US" dirty="0" err="1"/>
              <a:t>kampsporter</a:t>
            </a:r>
            <a:r>
              <a:rPr lang="en-US" dirty="0"/>
              <a:t>, de </a:t>
            </a:r>
            <a:r>
              <a:rPr lang="en-US" dirty="0" err="1"/>
              <a:t>skadar</a:t>
            </a:r>
            <a:r>
              <a:rPr lang="en-US" dirty="0"/>
              <a:t> </a:t>
            </a:r>
            <a:r>
              <a:rPr lang="en-US" dirty="0" err="1"/>
              <a:t>motståndaren</a:t>
            </a:r>
            <a:r>
              <a:rPr lang="en-US" dirty="0"/>
              <a:t> och det </a:t>
            </a:r>
            <a:r>
              <a:rPr lang="en-US" dirty="0" err="1"/>
              <a:t>vill</a:t>
            </a:r>
            <a:r>
              <a:rPr lang="en-US" dirty="0"/>
              <a:t> vi </a:t>
            </a:r>
            <a:r>
              <a:rPr lang="en-US" dirty="0" err="1"/>
              <a:t>inte</a:t>
            </a:r>
            <a:r>
              <a:rPr lang="en-US" dirty="0"/>
              <a:t>.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265734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269D5-DF65-8220-0702-68C11E7D6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Hygien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584F0-BCA2-5923-FBAD-F76DF1286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SE" dirty="0"/>
              <a:t>Under </a:t>
            </a:r>
            <a:r>
              <a:rPr lang="en-SE" dirty="0" err="1"/>
              <a:t>vårterminen</a:t>
            </a:r>
            <a:r>
              <a:rPr lang="en-SE" dirty="0"/>
              <a:t> var det problem med </a:t>
            </a:r>
            <a:r>
              <a:rPr lang="en-SE" dirty="0" err="1"/>
              <a:t>Ringorm</a:t>
            </a:r>
            <a:r>
              <a:rPr lang="en-SE" dirty="0"/>
              <a:t>, för </a:t>
            </a:r>
            <a:r>
              <a:rPr lang="en-SE" dirty="0" err="1"/>
              <a:t>att</a:t>
            </a:r>
            <a:r>
              <a:rPr lang="en-SE" dirty="0"/>
              <a:t> </a:t>
            </a:r>
            <a:r>
              <a:rPr lang="en-SE" dirty="0" err="1"/>
              <a:t>detta</a:t>
            </a:r>
            <a:r>
              <a:rPr lang="en-SE" dirty="0"/>
              <a:t> </a:t>
            </a:r>
            <a:r>
              <a:rPr lang="en-SE" dirty="0" err="1"/>
              <a:t>inte</a:t>
            </a:r>
            <a:r>
              <a:rPr lang="en-SE" dirty="0"/>
              <a:t> ska </a:t>
            </a:r>
            <a:r>
              <a:rPr lang="en-SE" dirty="0" err="1"/>
              <a:t>upprepas</a:t>
            </a:r>
            <a:r>
              <a:rPr lang="en-SE" dirty="0"/>
              <a:t> under </a:t>
            </a:r>
            <a:r>
              <a:rPr lang="en-SE" dirty="0" err="1"/>
              <a:t>hösten</a:t>
            </a:r>
            <a:r>
              <a:rPr lang="en-SE" dirty="0"/>
              <a:t> </a:t>
            </a:r>
            <a:r>
              <a:rPr lang="en-SE" dirty="0" err="1"/>
              <a:t>lägger</a:t>
            </a:r>
            <a:r>
              <a:rPr lang="en-SE" dirty="0"/>
              <a:t> vi </a:t>
            </a:r>
            <a:r>
              <a:rPr lang="en-SE" dirty="0" err="1"/>
              <a:t>ut</a:t>
            </a:r>
            <a:r>
              <a:rPr lang="en-SE" dirty="0"/>
              <a:t> </a:t>
            </a:r>
            <a:r>
              <a:rPr lang="en-SE" dirty="0" err="1"/>
              <a:t>än</a:t>
            </a:r>
            <a:r>
              <a:rPr lang="en-SE" dirty="0"/>
              <a:t> </a:t>
            </a:r>
            <a:r>
              <a:rPr lang="en-SE" dirty="0" err="1"/>
              <a:t>påminnelse</a:t>
            </a:r>
            <a:r>
              <a:rPr lang="en-SE" dirty="0"/>
              <a:t> om </a:t>
            </a:r>
            <a:r>
              <a:rPr lang="en-SE" dirty="0" err="1"/>
              <a:t>hur</a:t>
            </a:r>
            <a:r>
              <a:rPr lang="en-SE" dirty="0"/>
              <a:t> man </a:t>
            </a:r>
            <a:r>
              <a:rPr lang="en-SE" dirty="0" err="1"/>
              <a:t>undviker</a:t>
            </a:r>
            <a:r>
              <a:rPr lang="en-SE" dirty="0"/>
              <a:t> </a:t>
            </a:r>
            <a:r>
              <a:rPr lang="en-SE" dirty="0" err="1"/>
              <a:t>detta</a:t>
            </a:r>
            <a:r>
              <a:rPr lang="en-SE" dirty="0"/>
              <a:t>.</a:t>
            </a:r>
          </a:p>
          <a:p>
            <a:br>
              <a:rPr lang="en-SE" dirty="0"/>
            </a:br>
            <a:r>
              <a:rPr lang="en-SE" dirty="0"/>
              <a:t>Vad </a:t>
            </a:r>
            <a:r>
              <a:rPr lang="en-SE" dirty="0" err="1"/>
              <a:t>är</a:t>
            </a:r>
            <a:r>
              <a:rPr lang="en-SE" dirty="0"/>
              <a:t> </a:t>
            </a:r>
            <a:r>
              <a:rPr lang="en-SE" dirty="0" err="1"/>
              <a:t>ringorm</a:t>
            </a:r>
            <a:r>
              <a:rPr lang="en-SE" dirty="0"/>
              <a:t>: </a:t>
            </a:r>
            <a:r>
              <a:rPr lang="en-SE" dirty="0" err="1"/>
              <a:t>Ringorm</a:t>
            </a:r>
            <a:r>
              <a:rPr lang="en-SE" dirty="0"/>
              <a:t> och </a:t>
            </a:r>
            <a:r>
              <a:rPr lang="en-SE" dirty="0" err="1"/>
              <a:t>hårbottensvamp</a:t>
            </a:r>
            <a:r>
              <a:rPr lang="en-SE" dirty="0"/>
              <a:t> - 1177</a:t>
            </a:r>
            <a:br>
              <a:rPr lang="en-SE" dirty="0"/>
            </a:br>
            <a:r>
              <a:rPr lang="en-SE" dirty="0"/>
              <a:t>Hur </a:t>
            </a:r>
            <a:r>
              <a:rPr lang="en-SE" dirty="0" err="1"/>
              <a:t>undviker</a:t>
            </a:r>
            <a:r>
              <a:rPr lang="en-SE" dirty="0"/>
              <a:t> man den: </a:t>
            </a:r>
            <a:r>
              <a:rPr lang="en-SE" dirty="0" err="1"/>
              <a:t>Förebyggande</a:t>
            </a:r>
            <a:r>
              <a:rPr lang="en-SE" dirty="0"/>
              <a:t> </a:t>
            </a:r>
            <a:r>
              <a:rPr lang="en-SE" dirty="0" err="1"/>
              <a:t>åtgärder</a:t>
            </a:r>
            <a:r>
              <a:rPr lang="en-SE" dirty="0"/>
              <a:t> för </a:t>
            </a:r>
            <a:r>
              <a:rPr lang="en-SE" dirty="0" err="1"/>
              <a:t>brottare</a:t>
            </a:r>
            <a:r>
              <a:rPr lang="en-SE" dirty="0"/>
              <a:t>:</a:t>
            </a:r>
          </a:p>
          <a:p>
            <a:r>
              <a:rPr lang="en-SE" dirty="0"/>
              <a:t>• Var ren och </a:t>
            </a:r>
            <a:r>
              <a:rPr lang="en-SE" dirty="0" err="1"/>
              <a:t>fräsch</a:t>
            </a:r>
            <a:r>
              <a:rPr lang="en-SE" dirty="0"/>
              <a:t> </a:t>
            </a:r>
            <a:r>
              <a:rPr lang="en-SE" dirty="0" err="1"/>
              <a:t>när</a:t>
            </a:r>
            <a:r>
              <a:rPr lang="en-SE" dirty="0"/>
              <a:t> du </a:t>
            </a:r>
            <a:r>
              <a:rPr lang="en-SE" dirty="0" err="1"/>
              <a:t>kommer</a:t>
            </a:r>
            <a:r>
              <a:rPr lang="en-SE" dirty="0"/>
              <a:t> till </a:t>
            </a:r>
            <a:r>
              <a:rPr lang="en-SE" dirty="0" err="1"/>
              <a:t>träningen</a:t>
            </a:r>
            <a:r>
              <a:rPr lang="en-SE" dirty="0"/>
              <a:t> och ha </a:t>
            </a:r>
            <a:r>
              <a:rPr lang="en-SE" dirty="0" err="1"/>
              <a:t>alltid</a:t>
            </a:r>
            <a:r>
              <a:rPr lang="en-SE" dirty="0"/>
              <a:t> </a:t>
            </a:r>
            <a:r>
              <a:rPr lang="en-SE" dirty="0" err="1"/>
              <a:t>nytvättade</a:t>
            </a:r>
            <a:r>
              <a:rPr lang="en-SE" dirty="0"/>
              <a:t> </a:t>
            </a:r>
            <a:r>
              <a:rPr lang="en-SE" dirty="0" err="1"/>
              <a:t>träningskläder</a:t>
            </a:r>
            <a:r>
              <a:rPr lang="en-SE" dirty="0"/>
              <a:t> </a:t>
            </a:r>
            <a:r>
              <a:rPr lang="en-SE" dirty="0" err="1"/>
              <a:t>på</a:t>
            </a:r>
            <a:r>
              <a:rPr lang="en-SE" dirty="0"/>
              <a:t> </a:t>
            </a:r>
            <a:r>
              <a:rPr lang="en-SE" dirty="0" err="1"/>
              <a:t>träning</a:t>
            </a:r>
            <a:r>
              <a:rPr lang="en-SE" dirty="0"/>
              <a:t>, </a:t>
            </a:r>
            <a:r>
              <a:rPr lang="en-SE" dirty="0" err="1"/>
              <a:t>använd</a:t>
            </a:r>
            <a:r>
              <a:rPr lang="en-SE" dirty="0"/>
              <a:t> </a:t>
            </a:r>
            <a:r>
              <a:rPr lang="en-SE" dirty="0" err="1"/>
              <a:t>tröja</a:t>
            </a:r>
            <a:r>
              <a:rPr lang="en-SE" dirty="0"/>
              <a:t> (rash guard) under </a:t>
            </a:r>
            <a:r>
              <a:rPr lang="en-SE" dirty="0" err="1"/>
              <a:t>träning</a:t>
            </a:r>
            <a:r>
              <a:rPr lang="en-SE" dirty="0"/>
              <a:t> för </a:t>
            </a:r>
            <a:r>
              <a:rPr lang="en-SE" dirty="0" err="1"/>
              <a:t>att</a:t>
            </a:r>
            <a:r>
              <a:rPr lang="en-SE" dirty="0"/>
              <a:t> </a:t>
            </a:r>
            <a:r>
              <a:rPr lang="en-SE" dirty="0" err="1"/>
              <a:t>minska</a:t>
            </a:r>
            <a:r>
              <a:rPr lang="en-SE" dirty="0"/>
              <a:t> </a:t>
            </a:r>
            <a:r>
              <a:rPr lang="en-SE" dirty="0" err="1"/>
              <a:t>hudkontakt</a:t>
            </a:r>
            <a:r>
              <a:rPr lang="en-SE" dirty="0"/>
              <a:t>, </a:t>
            </a:r>
            <a:r>
              <a:rPr lang="en-SE" dirty="0" err="1"/>
              <a:t>undvik</a:t>
            </a:r>
            <a:r>
              <a:rPr lang="en-SE" dirty="0"/>
              <a:t> </a:t>
            </a:r>
            <a:r>
              <a:rPr lang="en-SE" dirty="0" err="1"/>
              <a:t>bommulströjor</a:t>
            </a:r>
            <a:r>
              <a:rPr lang="en-SE" dirty="0"/>
              <a:t> </a:t>
            </a:r>
            <a:r>
              <a:rPr lang="en-SE" dirty="0" err="1"/>
              <a:t>utan</a:t>
            </a:r>
            <a:r>
              <a:rPr lang="en-SE" dirty="0"/>
              <a:t> </a:t>
            </a:r>
            <a:r>
              <a:rPr lang="en-SE" dirty="0" err="1"/>
              <a:t>använd</a:t>
            </a:r>
            <a:r>
              <a:rPr lang="en-SE" dirty="0"/>
              <a:t> </a:t>
            </a:r>
            <a:r>
              <a:rPr lang="en-SE" dirty="0" err="1"/>
              <a:t>funktionsmaterial</a:t>
            </a:r>
            <a:endParaRPr lang="en-SE" dirty="0"/>
          </a:p>
          <a:p>
            <a:r>
              <a:rPr lang="en-SE" dirty="0"/>
              <a:t>• Klipp </a:t>
            </a:r>
            <a:r>
              <a:rPr lang="en-SE" dirty="0" err="1"/>
              <a:t>naglarna</a:t>
            </a:r>
            <a:r>
              <a:rPr lang="en-SE" dirty="0"/>
              <a:t>: Håll </a:t>
            </a:r>
            <a:r>
              <a:rPr lang="en-SE" dirty="0" err="1"/>
              <a:t>naglarna</a:t>
            </a:r>
            <a:r>
              <a:rPr lang="en-SE" dirty="0"/>
              <a:t> </a:t>
            </a:r>
            <a:r>
              <a:rPr lang="en-SE" dirty="0" err="1"/>
              <a:t>korta</a:t>
            </a:r>
            <a:r>
              <a:rPr lang="en-SE" dirty="0"/>
              <a:t> för </a:t>
            </a:r>
            <a:r>
              <a:rPr lang="en-SE" dirty="0" err="1"/>
              <a:t>att</a:t>
            </a:r>
            <a:r>
              <a:rPr lang="en-SE" dirty="0"/>
              <a:t> </a:t>
            </a:r>
            <a:r>
              <a:rPr lang="en-SE" dirty="0" err="1"/>
              <a:t>undvika</a:t>
            </a:r>
            <a:r>
              <a:rPr lang="en-SE" dirty="0"/>
              <a:t> </a:t>
            </a:r>
            <a:r>
              <a:rPr lang="en-SE" dirty="0" err="1"/>
              <a:t>att</a:t>
            </a:r>
            <a:r>
              <a:rPr lang="en-SE" dirty="0"/>
              <a:t> </a:t>
            </a:r>
            <a:r>
              <a:rPr lang="en-SE" dirty="0" err="1"/>
              <a:t>skrapa</a:t>
            </a:r>
            <a:r>
              <a:rPr lang="en-SE" dirty="0"/>
              <a:t> </a:t>
            </a:r>
            <a:r>
              <a:rPr lang="en-SE" dirty="0" err="1"/>
              <a:t>upp</a:t>
            </a:r>
            <a:r>
              <a:rPr lang="en-SE" dirty="0"/>
              <a:t> </a:t>
            </a:r>
            <a:r>
              <a:rPr lang="en-SE" dirty="0" err="1"/>
              <a:t>huden</a:t>
            </a:r>
            <a:r>
              <a:rPr lang="en-SE" dirty="0"/>
              <a:t> och </a:t>
            </a:r>
            <a:r>
              <a:rPr lang="en-SE" dirty="0" err="1"/>
              <a:t>sprida</a:t>
            </a:r>
            <a:r>
              <a:rPr lang="en-SE" dirty="0"/>
              <a:t> </a:t>
            </a:r>
            <a:r>
              <a:rPr lang="en-SE" dirty="0" err="1"/>
              <a:t>smitta</a:t>
            </a:r>
            <a:r>
              <a:rPr lang="en-SE" dirty="0"/>
              <a:t>.</a:t>
            </a:r>
            <a:br>
              <a:rPr lang="en-SE" dirty="0"/>
            </a:br>
            <a:r>
              <a:rPr lang="en-SE" dirty="0"/>
              <a:t>• Duscha dire</a:t>
            </a:r>
            <a:r>
              <a:rPr lang="en-US" dirty="0"/>
              <a:t>k</a:t>
            </a:r>
            <a:r>
              <a:rPr lang="en-SE" dirty="0"/>
              <a:t>t </a:t>
            </a:r>
            <a:r>
              <a:rPr lang="en-SE" dirty="0" err="1"/>
              <a:t>efter</a:t>
            </a:r>
            <a:r>
              <a:rPr lang="en-SE" dirty="0"/>
              <a:t> </a:t>
            </a:r>
            <a:r>
              <a:rPr lang="en-SE" dirty="0" err="1"/>
              <a:t>träning</a:t>
            </a:r>
            <a:r>
              <a:rPr lang="en-SE" dirty="0"/>
              <a:t>: </a:t>
            </a:r>
            <a:r>
              <a:rPr lang="en-SE" dirty="0" err="1"/>
              <a:t>Tvätta</a:t>
            </a:r>
            <a:r>
              <a:rPr lang="en-SE" dirty="0"/>
              <a:t> dig </a:t>
            </a:r>
            <a:r>
              <a:rPr lang="en-SE" dirty="0" err="1"/>
              <a:t>noggrant</a:t>
            </a:r>
            <a:r>
              <a:rPr lang="en-SE" dirty="0"/>
              <a:t> med </a:t>
            </a:r>
            <a:r>
              <a:rPr lang="en-SE" dirty="0" err="1"/>
              <a:t>tvål</a:t>
            </a:r>
            <a:r>
              <a:rPr lang="en-SE" dirty="0"/>
              <a:t> och </a:t>
            </a:r>
            <a:r>
              <a:rPr lang="en-SE" dirty="0" err="1"/>
              <a:t>vatten</a:t>
            </a:r>
            <a:r>
              <a:rPr lang="en-SE" dirty="0"/>
              <a:t> </a:t>
            </a:r>
            <a:r>
              <a:rPr lang="en-SE" dirty="0" err="1"/>
              <a:t>omedelbart</a:t>
            </a:r>
            <a:r>
              <a:rPr lang="en-SE" dirty="0"/>
              <a:t> </a:t>
            </a:r>
            <a:r>
              <a:rPr lang="en-SE" dirty="0" err="1"/>
              <a:t>efter</a:t>
            </a:r>
            <a:r>
              <a:rPr lang="en-SE" dirty="0"/>
              <a:t> </a:t>
            </a:r>
            <a:r>
              <a:rPr lang="en-SE" dirty="0" err="1"/>
              <a:t>varje</a:t>
            </a:r>
            <a:r>
              <a:rPr lang="en-SE" dirty="0"/>
              <a:t> </a:t>
            </a:r>
            <a:r>
              <a:rPr lang="en-SE" dirty="0" err="1"/>
              <a:t>träningspass</a:t>
            </a:r>
            <a:r>
              <a:rPr lang="en-SE" dirty="0"/>
              <a:t>.</a:t>
            </a:r>
            <a:br>
              <a:rPr lang="en-SE" dirty="0"/>
            </a:br>
            <a:r>
              <a:rPr lang="en-SE" dirty="0"/>
              <a:t>• </a:t>
            </a:r>
            <a:r>
              <a:rPr lang="en-SE" dirty="0" err="1"/>
              <a:t>Tvätta</a:t>
            </a:r>
            <a:r>
              <a:rPr lang="en-SE" dirty="0"/>
              <a:t> </a:t>
            </a:r>
            <a:r>
              <a:rPr lang="en-SE" dirty="0" err="1"/>
              <a:t>utrustning</a:t>
            </a:r>
            <a:r>
              <a:rPr lang="en-SE" dirty="0"/>
              <a:t>: </a:t>
            </a:r>
            <a:r>
              <a:rPr lang="en-SE" dirty="0" err="1"/>
              <a:t>Tvätta</a:t>
            </a:r>
            <a:r>
              <a:rPr lang="en-SE" dirty="0"/>
              <a:t> </a:t>
            </a:r>
            <a:r>
              <a:rPr lang="en-SE" dirty="0" err="1"/>
              <a:t>träningskläder</a:t>
            </a:r>
            <a:r>
              <a:rPr lang="en-SE" dirty="0"/>
              <a:t> och </a:t>
            </a:r>
            <a:r>
              <a:rPr lang="en-SE" dirty="0" err="1"/>
              <a:t>handdukar</a:t>
            </a:r>
            <a:r>
              <a:rPr lang="en-SE" dirty="0"/>
              <a:t> </a:t>
            </a:r>
            <a:r>
              <a:rPr lang="en-SE" dirty="0" err="1"/>
              <a:t>i</a:t>
            </a:r>
            <a:r>
              <a:rPr lang="en-SE" dirty="0"/>
              <a:t> 60 grader </a:t>
            </a:r>
            <a:r>
              <a:rPr lang="en-SE" dirty="0" err="1"/>
              <a:t>efter</a:t>
            </a:r>
            <a:r>
              <a:rPr lang="en-SE" dirty="0"/>
              <a:t> </a:t>
            </a:r>
            <a:r>
              <a:rPr lang="en-SE" dirty="0" err="1"/>
              <a:t>varje</a:t>
            </a:r>
            <a:r>
              <a:rPr lang="en-SE" dirty="0"/>
              <a:t> </a:t>
            </a:r>
            <a:r>
              <a:rPr lang="en-SE" dirty="0" err="1"/>
              <a:t>användning</a:t>
            </a:r>
            <a:r>
              <a:rPr lang="en-SE" dirty="0"/>
              <a:t> </a:t>
            </a:r>
            <a:br>
              <a:rPr lang="en-SE" dirty="0"/>
            </a:br>
            <a:r>
              <a:rPr lang="en-SE" dirty="0"/>
              <a:t>• </a:t>
            </a:r>
            <a:r>
              <a:rPr lang="en-SE" dirty="0" err="1"/>
              <a:t>Använd</a:t>
            </a:r>
            <a:r>
              <a:rPr lang="en-SE" dirty="0"/>
              <a:t> </a:t>
            </a:r>
            <a:r>
              <a:rPr lang="en-SE" dirty="0" err="1"/>
              <a:t>skydd</a:t>
            </a:r>
            <a:r>
              <a:rPr lang="en-SE" dirty="0"/>
              <a:t>: </a:t>
            </a:r>
            <a:br>
              <a:rPr lang="en-SE" dirty="0"/>
            </a:br>
            <a:br>
              <a:rPr lang="en-SE" dirty="0"/>
            </a:br>
            <a:r>
              <a:rPr lang="en-SE" dirty="0"/>
              <a:t>Vad </a:t>
            </a:r>
            <a:r>
              <a:rPr lang="en-SE" dirty="0" err="1"/>
              <a:t>gör</a:t>
            </a:r>
            <a:r>
              <a:rPr lang="en-SE" dirty="0"/>
              <a:t> jag om jag </a:t>
            </a:r>
            <a:r>
              <a:rPr lang="en-SE" dirty="0" err="1"/>
              <a:t>fått</a:t>
            </a:r>
            <a:r>
              <a:rPr lang="en-SE" dirty="0"/>
              <a:t> </a:t>
            </a:r>
            <a:r>
              <a:rPr lang="en-SE" dirty="0" err="1"/>
              <a:t>ringorm</a:t>
            </a:r>
            <a:r>
              <a:rPr lang="en-SE" dirty="0"/>
              <a:t>:</a:t>
            </a:r>
            <a:br>
              <a:rPr lang="en-SE" dirty="0"/>
            </a:br>
            <a:r>
              <a:rPr lang="en-SE" dirty="0"/>
              <a:t>1: Du </a:t>
            </a:r>
            <a:r>
              <a:rPr lang="en-SE" dirty="0" err="1"/>
              <a:t>tränar</a:t>
            </a:r>
            <a:r>
              <a:rPr lang="en-SE" dirty="0"/>
              <a:t> </a:t>
            </a:r>
            <a:r>
              <a:rPr lang="en-SE" dirty="0" err="1"/>
              <a:t>inte</a:t>
            </a:r>
            <a:r>
              <a:rPr lang="en-SE" dirty="0"/>
              <a:t>!</a:t>
            </a:r>
            <a:br>
              <a:rPr lang="en-SE" dirty="0"/>
            </a:br>
            <a:r>
              <a:rPr lang="en-SE" dirty="0"/>
              <a:t>2: Du </a:t>
            </a:r>
            <a:r>
              <a:rPr lang="en-SE" dirty="0" err="1"/>
              <a:t>behandlar</a:t>
            </a:r>
            <a:r>
              <a:rPr lang="en-SE" dirty="0"/>
              <a:t> den: Lokal </a:t>
            </a:r>
            <a:r>
              <a:rPr lang="en-SE" dirty="0" err="1"/>
              <a:t>behandling</a:t>
            </a:r>
            <a:r>
              <a:rPr lang="en-SE" dirty="0"/>
              <a:t> (</a:t>
            </a:r>
            <a:r>
              <a:rPr lang="en-SE" dirty="0" err="1"/>
              <a:t>hud</a:t>
            </a:r>
            <a:r>
              <a:rPr lang="en-SE" dirty="0"/>
              <a:t>): </a:t>
            </a:r>
            <a:r>
              <a:rPr lang="en-SE" dirty="0" err="1"/>
              <a:t>Svampdödande</a:t>
            </a:r>
            <a:r>
              <a:rPr lang="en-SE" dirty="0"/>
              <a:t> </a:t>
            </a:r>
            <a:r>
              <a:rPr lang="en-SE" dirty="0" err="1"/>
              <a:t>kräm</a:t>
            </a:r>
            <a:r>
              <a:rPr lang="en-SE" dirty="0"/>
              <a:t> </a:t>
            </a:r>
            <a:r>
              <a:rPr lang="en-SE" dirty="0" err="1"/>
              <a:t>t.ex</a:t>
            </a:r>
            <a:r>
              <a:rPr lang="en-SE" dirty="0"/>
              <a:t> </a:t>
            </a:r>
            <a:r>
              <a:rPr lang="en-SE" dirty="0" err="1"/>
              <a:t>Terbinafin</a:t>
            </a:r>
            <a:r>
              <a:rPr lang="en-SE" dirty="0"/>
              <a:t> Teva, </a:t>
            </a:r>
            <a:r>
              <a:rPr lang="en-SE" dirty="0" err="1"/>
              <a:t>kräm</a:t>
            </a:r>
            <a:r>
              <a:rPr lang="en-SE" dirty="0"/>
              <a:t> 10 mg/g 30 g </a:t>
            </a:r>
            <a:r>
              <a:rPr lang="en-SE" dirty="0" err="1"/>
              <a:t>länk</a:t>
            </a:r>
            <a:r>
              <a:rPr lang="en-SE" dirty="0"/>
              <a:t> </a:t>
            </a:r>
            <a:r>
              <a:rPr lang="en-SE" dirty="0" err="1"/>
              <a:t>eller</a:t>
            </a:r>
            <a:r>
              <a:rPr lang="en-SE" dirty="0"/>
              <a:t>  </a:t>
            </a:r>
            <a:r>
              <a:rPr lang="en-SE" dirty="0" err="1"/>
              <a:t>Cortimyk</a:t>
            </a:r>
            <a:r>
              <a:rPr lang="en-SE" dirty="0"/>
              <a:t>, </a:t>
            </a:r>
            <a:r>
              <a:rPr lang="en-SE" dirty="0" err="1"/>
              <a:t>kräm</a:t>
            </a:r>
            <a:r>
              <a:rPr lang="en-SE" dirty="0"/>
              <a:t> 20 mg/g </a:t>
            </a:r>
            <a:r>
              <a:rPr lang="en-SE" dirty="0" err="1"/>
              <a:t>länk</a:t>
            </a:r>
            <a:r>
              <a:rPr lang="en-SE" dirty="0"/>
              <a:t> </a:t>
            </a:r>
            <a:r>
              <a:rPr lang="en-SE" dirty="0" err="1"/>
              <a:t>smörjs</a:t>
            </a:r>
            <a:r>
              <a:rPr lang="en-SE" dirty="0"/>
              <a:t> 1-2 </a:t>
            </a:r>
            <a:r>
              <a:rPr lang="en-SE" dirty="0" err="1"/>
              <a:t>gånger</a:t>
            </a:r>
            <a:r>
              <a:rPr lang="en-SE" dirty="0"/>
              <a:t> </a:t>
            </a:r>
            <a:r>
              <a:rPr lang="en-SE" dirty="0" err="1"/>
              <a:t>dagligen</a:t>
            </a:r>
            <a:r>
              <a:rPr lang="en-SE" dirty="0"/>
              <a:t>. </a:t>
            </a:r>
            <a:r>
              <a:rPr lang="en-SE" dirty="0" err="1"/>
              <a:t>Fortsätt</a:t>
            </a:r>
            <a:r>
              <a:rPr lang="en-SE" dirty="0"/>
              <a:t> </a:t>
            </a:r>
            <a:r>
              <a:rPr lang="en-SE" dirty="0" err="1"/>
              <a:t>behandla</a:t>
            </a:r>
            <a:r>
              <a:rPr lang="en-SE" dirty="0"/>
              <a:t> ca </a:t>
            </a:r>
            <a:r>
              <a:rPr lang="en-SE" dirty="0" err="1"/>
              <a:t>en</a:t>
            </a:r>
            <a:r>
              <a:rPr lang="en-SE" dirty="0"/>
              <a:t> </a:t>
            </a:r>
            <a:r>
              <a:rPr lang="en-SE" dirty="0" err="1"/>
              <a:t>vecka</a:t>
            </a:r>
            <a:r>
              <a:rPr lang="en-SE" dirty="0"/>
              <a:t> </a:t>
            </a:r>
            <a:r>
              <a:rPr lang="en-SE" dirty="0" err="1"/>
              <a:t>efter</a:t>
            </a:r>
            <a:r>
              <a:rPr lang="en-SE" dirty="0"/>
              <a:t> </a:t>
            </a:r>
            <a:r>
              <a:rPr lang="en-SE" dirty="0" err="1"/>
              <a:t>att</a:t>
            </a:r>
            <a:r>
              <a:rPr lang="en-SE" dirty="0"/>
              <a:t> </a:t>
            </a:r>
            <a:r>
              <a:rPr lang="en-SE" dirty="0" err="1"/>
              <a:t>symtomen</a:t>
            </a:r>
            <a:r>
              <a:rPr lang="en-SE" dirty="0"/>
              <a:t> </a:t>
            </a:r>
            <a:r>
              <a:rPr lang="en-SE" dirty="0" err="1"/>
              <a:t>försvunnit</a:t>
            </a:r>
            <a:r>
              <a:rPr lang="en-SE" dirty="0"/>
              <a:t> för </a:t>
            </a:r>
            <a:r>
              <a:rPr lang="en-SE" dirty="0" err="1"/>
              <a:t>att</a:t>
            </a:r>
            <a:r>
              <a:rPr lang="en-SE" dirty="0"/>
              <a:t> </a:t>
            </a:r>
            <a:r>
              <a:rPr lang="en-SE" dirty="0" err="1"/>
              <a:t>undvika</a:t>
            </a:r>
            <a:r>
              <a:rPr lang="en-SE" dirty="0"/>
              <a:t> </a:t>
            </a:r>
            <a:r>
              <a:rPr lang="en-SE" dirty="0" err="1"/>
              <a:t>återfall</a:t>
            </a:r>
            <a:r>
              <a:rPr lang="en-SE" dirty="0"/>
              <a:t>.</a:t>
            </a:r>
          </a:p>
          <a:p>
            <a:r>
              <a:rPr lang="en-SE" dirty="0"/>
              <a:t>3: Om den </a:t>
            </a:r>
            <a:r>
              <a:rPr lang="en-SE" dirty="0" err="1"/>
              <a:t>inte</a:t>
            </a:r>
            <a:r>
              <a:rPr lang="en-SE" dirty="0"/>
              <a:t> </a:t>
            </a:r>
            <a:r>
              <a:rPr lang="en-SE" dirty="0" err="1"/>
              <a:t>försvinner</a:t>
            </a:r>
            <a:r>
              <a:rPr lang="en-SE" dirty="0"/>
              <a:t> </a:t>
            </a:r>
            <a:r>
              <a:rPr lang="en-SE" dirty="0" err="1"/>
              <a:t>kontaktar</a:t>
            </a:r>
            <a:r>
              <a:rPr lang="en-SE" dirty="0"/>
              <a:t> du </a:t>
            </a:r>
            <a:r>
              <a:rPr lang="en-SE" dirty="0" err="1"/>
              <a:t>vården</a:t>
            </a:r>
            <a:r>
              <a:rPr lang="en-SE" dirty="0"/>
              <a:t>.</a:t>
            </a:r>
            <a:br>
              <a:rPr lang="en-SE" dirty="0"/>
            </a:br>
            <a:r>
              <a:rPr lang="en-US" dirty="0"/>
              <a:t>4</a:t>
            </a:r>
            <a:r>
              <a:rPr lang="en-SE" dirty="0"/>
              <a:t>: Du </a:t>
            </a:r>
            <a:r>
              <a:rPr lang="en-SE" dirty="0" err="1"/>
              <a:t>kommer</a:t>
            </a:r>
            <a:r>
              <a:rPr lang="en-SE" dirty="0"/>
              <a:t> </a:t>
            </a:r>
            <a:r>
              <a:rPr lang="en-SE" dirty="0" err="1"/>
              <a:t>inte</a:t>
            </a:r>
            <a:r>
              <a:rPr lang="en-SE" dirty="0"/>
              <a:t> </a:t>
            </a:r>
            <a:r>
              <a:rPr lang="en-SE" dirty="0" err="1"/>
              <a:t>tillbaka</a:t>
            </a:r>
            <a:r>
              <a:rPr lang="en-SE" dirty="0"/>
              <a:t> </a:t>
            </a:r>
            <a:r>
              <a:rPr lang="en-SE" dirty="0" err="1"/>
              <a:t>förrän</a:t>
            </a:r>
            <a:r>
              <a:rPr lang="en-SE" dirty="0"/>
              <a:t> den </a:t>
            </a:r>
            <a:r>
              <a:rPr lang="en-SE" dirty="0" err="1"/>
              <a:t>är</a:t>
            </a:r>
            <a:r>
              <a:rPr lang="en-SE" dirty="0"/>
              <a:t> </a:t>
            </a:r>
            <a:r>
              <a:rPr lang="en-SE" dirty="0" err="1"/>
              <a:t>helt</a:t>
            </a:r>
            <a:r>
              <a:rPr lang="en-SE" dirty="0"/>
              <a:t> </a:t>
            </a:r>
            <a:r>
              <a:rPr lang="en-SE" dirty="0" err="1"/>
              <a:t>borta</a:t>
            </a:r>
            <a:r>
              <a:rPr lang="en-SE" dirty="0"/>
              <a:t> och du </a:t>
            </a:r>
            <a:r>
              <a:rPr lang="en-SE" dirty="0" err="1"/>
              <a:t>har</a:t>
            </a:r>
            <a:r>
              <a:rPr lang="en-SE" dirty="0"/>
              <a:t> </a:t>
            </a:r>
            <a:r>
              <a:rPr lang="en-SE" dirty="0" err="1"/>
              <a:t>varit</a:t>
            </a:r>
            <a:r>
              <a:rPr lang="en-SE" dirty="0"/>
              <a:t> </a:t>
            </a:r>
            <a:r>
              <a:rPr lang="en-SE" dirty="0" err="1"/>
              <a:t>symtomfri</a:t>
            </a:r>
            <a:r>
              <a:rPr lang="en-SE" dirty="0"/>
              <a:t> </a:t>
            </a:r>
            <a:r>
              <a:rPr lang="en-SE" dirty="0" err="1"/>
              <a:t>i</a:t>
            </a:r>
            <a:r>
              <a:rPr lang="en-SE" dirty="0"/>
              <a:t> 1vecka</a:t>
            </a: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44209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A715A-3D23-EF69-8D8C-DA3B4C3A4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omklädningsrum</a:t>
            </a:r>
            <a:endParaRPr lang="en-SE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DBAEFDF-CAAD-187B-F110-41040EC38EE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1600" y="2477294"/>
          <a:ext cx="1828800" cy="304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868399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6915092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2074798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Vecka</a:t>
                      </a:r>
                      <a:endParaRPr lang="en-SE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Dam 1</a:t>
                      </a:r>
                      <a:endParaRPr lang="en-SE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Herr 4</a:t>
                      </a:r>
                      <a:endParaRPr lang="en-SE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64202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38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1659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8059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58012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39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7342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1726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071370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40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8837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8524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59763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41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4753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1696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32484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42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2190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5678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5867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43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5604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9741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75299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44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8784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5632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36550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45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2642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3976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02178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46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6933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3481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65648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47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2869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1345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49123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48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6423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7925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01585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49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2471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4384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31613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50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9988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7123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72164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51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1229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2169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56931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52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>
                          <a:effectLst/>
                        </a:rPr>
                        <a:t>4129</a:t>
                      </a:r>
                      <a:endParaRPr lang="en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100" u="none" strike="noStrike" dirty="0">
                          <a:effectLst/>
                        </a:rPr>
                        <a:t>1872</a:t>
                      </a:r>
                      <a:endParaRPr lang="en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3582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249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9803D-6EC4-CD3A-1E92-90B919EFC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Tränare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A90A3-3D37-376E-5FEC-334DD2064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begränsar</a:t>
            </a:r>
            <a:r>
              <a:rPr lang="en-US" dirty="0"/>
              <a:t> </a:t>
            </a:r>
            <a:r>
              <a:rPr lang="en-US" dirty="0" err="1"/>
              <a:t>vår</a:t>
            </a:r>
            <a:r>
              <a:rPr lang="en-US" dirty="0"/>
              <a:t> </a:t>
            </a:r>
            <a:r>
              <a:rPr lang="en-US" dirty="0" err="1"/>
              <a:t>verksamhet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idag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brist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tränare</a:t>
            </a:r>
            <a:endParaRPr lang="en-US" dirty="0"/>
          </a:p>
          <a:p>
            <a:pPr lvl="1"/>
            <a:r>
              <a:rPr lang="en-US" dirty="0" err="1"/>
              <a:t>Hjälptränare</a:t>
            </a:r>
            <a:endParaRPr lang="en-US" dirty="0"/>
          </a:p>
          <a:p>
            <a:pPr lvl="1"/>
            <a:r>
              <a:rPr lang="en-US" dirty="0"/>
              <a:t>Det </a:t>
            </a:r>
            <a:r>
              <a:rPr lang="en-US" dirty="0" err="1"/>
              <a:t>finns</a:t>
            </a:r>
            <a:r>
              <a:rPr lang="en-US" dirty="0"/>
              <a:t> </a:t>
            </a:r>
            <a:r>
              <a:rPr lang="en-US" dirty="0" err="1"/>
              <a:t>kurser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gå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utbilda</a:t>
            </a:r>
            <a:r>
              <a:rPr lang="en-US" dirty="0"/>
              <a:t> sig till </a:t>
            </a:r>
            <a:r>
              <a:rPr lang="en-US" dirty="0" err="1"/>
              <a:t>brottningstränare</a:t>
            </a:r>
            <a:endParaRPr lang="en-US" dirty="0"/>
          </a:p>
          <a:p>
            <a:pPr lvl="2"/>
            <a:r>
              <a:rPr lang="en-US" dirty="0" err="1"/>
              <a:t>När</a:t>
            </a:r>
            <a:r>
              <a:rPr lang="en-US" dirty="0"/>
              <a:t> dessa </a:t>
            </a:r>
            <a:r>
              <a:rPr lang="en-US" dirty="0" err="1"/>
              <a:t>kurser</a:t>
            </a:r>
            <a:r>
              <a:rPr lang="en-US" dirty="0"/>
              <a:t> </a:t>
            </a:r>
            <a:r>
              <a:rPr lang="en-US" dirty="0" err="1"/>
              <a:t>går</a:t>
            </a:r>
            <a:r>
              <a:rPr lang="en-US" dirty="0"/>
              <a:t> </a:t>
            </a:r>
            <a:r>
              <a:rPr lang="en-US" dirty="0" err="1"/>
              <a:t>lägger</a:t>
            </a:r>
            <a:r>
              <a:rPr lang="en-US" dirty="0"/>
              <a:t> vi </a:t>
            </a:r>
            <a:r>
              <a:rPr lang="en-US" dirty="0" err="1"/>
              <a:t>ut</a:t>
            </a:r>
            <a:r>
              <a:rPr lang="en-US" dirty="0"/>
              <a:t> dem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laget</a:t>
            </a:r>
            <a:endParaRPr lang="en-US" dirty="0"/>
          </a:p>
          <a:p>
            <a:pPr lvl="2"/>
            <a:r>
              <a:rPr lang="en-US" dirty="0"/>
              <a:t>EGAK </a:t>
            </a:r>
            <a:r>
              <a:rPr lang="en-US" dirty="0" err="1"/>
              <a:t>betalar</a:t>
            </a:r>
            <a:r>
              <a:rPr lang="en-US" dirty="0"/>
              <a:t> dessa </a:t>
            </a:r>
            <a:r>
              <a:rPr lang="en-US" dirty="0" err="1"/>
              <a:t>kurser</a:t>
            </a:r>
            <a:r>
              <a:rPr lang="en-US" dirty="0"/>
              <a:t>, men </a:t>
            </a:r>
            <a:r>
              <a:rPr lang="en-US" dirty="0" err="1"/>
              <a:t>anmäl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laget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vill</a:t>
            </a:r>
            <a:r>
              <a:rPr lang="en-US" dirty="0"/>
              <a:t> </a:t>
            </a:r>
            <a:r>
              <a:rPr lang="en-US" dirty="0" err="1"/>
              <a:t>gå</a:t>
            </a:r>
            <a:r>
              <a:rPr lang="en-US" dirty="0"/>
              <a:t> dem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löser</a:t>
            </a:r>
            <a:r>
              <a:rPr lang="en-US" dirty="0"/>
              <a:t> vi </a:t>
            </a:r>
            <a:r>
              <a:rPr lang="en-US" dirty="0" err="1"/>
              <a:t>detta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Tränare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438386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5512B-6102-BFF1-1AE0-81E9EF143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Övriga</a:t>
            </a:r>
            <a:r>
              <a:rPr lang="en-US" dirty="0"/>
              <a:t> saker man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hjälpa</a:t>
            </a:r>
            <a:r>
              <a:rPr lang="en-US" dirty="0"/>
              <a:t> EGAK med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147F1-4B25-EB74-B252-F2F6DC19C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EGAK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liten</a:t>
            </a:r>
            <a:r>
              <a:rPr lang="en-US" dirty="0"/>
              <a:t> </a:t>
            </a:r>
            <a:r>
              <a:rPr lang="en-US" dirty="0" err="1"/>
              <a:t>klubb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drivs</a:t>
            </a:r>
            <a:r>
              <a:rPr lang="en-US" dirty="0"/>
              <a:t> </a:t>
            </a:r>
            <a:r>
              <a:rPr lang="en-US" dirty="0" err="1"/>
              <a:t>helt</a:t>
            </a:r>
            <a:r>
              <a:rPr lang="en-US" dirty="0"/>
              <a:t> av </a:t>
            </a:r>
            <a:r>
              <a:rPr lang="en-US" dirty="0" err="1"/>
              <a:t>ideella</a:t>
            </a:r>
            <a:r>
              <a:rPr lang="en-US" dirty="0"/>
              <a:t> </a:t>
            </a:r>
            <a:r>
              <a:rPr lang="en-US" dirty="0" err="1"/>
              <a:t>krafter</a:t>
            </a:r>
            <a:r>
              <a:rPr lang="en-US" dirty="0"/>
              <a:t> och det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lättare</a:t>
            </a:r>
            <a:r>
              <a:rPr lang="en-US" dirty="0"/>
              <a:t> om man </a:t>
            </a:r>
            <a:r>
              <a:rPr lang="en-US" dirty="0" err="1"/>
              <a:t>delar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arbetet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Styrelsearbete</a:t>
            </a:r>
            <a:endParaRPr lang="en-US" dirty="0"/>
          </a:p>
          <a:p>
            <a:pPr lvl="1"/>
            <a:r>
              <a:rPr lang="en-US" dirty="0"/>
              <a:t>Representant I </a:t>
            </a:r>
            <a:r>
              <a:rPr lang="en-US" dirty="0" err="1"/>
              <a:t>sörmlands</a:t>
            </a:r>
            <a:r>
              <a:rPr lang="en-US" dirty="0"/>
              <a:t> </a:t>
            </a:r>
            <a:r>
              <a:rPr lang="en-US" dirty="0" err="1"/>
              <a:t>brottningsförbund</a:t>
            </a:r>
            <a:endParaRPr lang="en-US" dirty="0"/>
          </a:p>
          <a:p>
            <a:pPr lvl="1"/>
            <a:r>
              <a:rPr lang="en-US" dirty="0" err="1"/>
              <a:t>Sköta</a:t>
            </a:r>
            <a:r>
              <a:rPr lang="en-US" dirty="0"/>
              <a:t> EGAK </a:t>
            </a:r>
            <a:r>
              <a:rPr lang="en-US" dirty="0" err="1"/>
              <a:t>sociala</a:t>
            </a:r>
            <a:r>
              <a:rPr lang="en-US" dirty="0"/>
              <a:t> </a:t>
            </a:r>
            <a:r>
              <a:rPr lang="en-US" dirty="0" err="1"/>
              <a:t>medier</a:t>
            </a:r>
            <a:endParaRPr lang="en-US" dirty="0"/>
          </a:p>
          <a:p>
            <a:pPr lvl="1"/>
            <a:r>
              <a:rPr lang="en-US" dirty="0" err="1"/>
              <a:t>Föräldragrupp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04553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6158A-AE3B-2A25-F6AE-325D0FA63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Sponsorer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AFEAF-5588-8F40-7F32-3D537FC16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 </a:t>
            </a:r>
            <a:r>
              <a:rPr lang="en-US" dirty="0" err="1"/>
              <a:t>riktar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stort</a:t>
            </a:r>
            <a:r>
              <a:rPr lang="en-US" dirty="0"/>
              <a:t> tack! </a:t>
            </a:r>
            <a:r>
              <a:rPr lang="en-US"/>
              <a:t>till </a:t>
            </a:r>
            <a:r>
              <a:rPr lang="en-US" dirty="0" err="1"/>
              <a:t>våra</a:t>
            </a:r>
            <a:r>
              <a:rPr lang="en-US" dirty="0"/>
              <a:t> </a:t>
            </a:r>
            <a:r>
              <a:rPr lang="en-US" dirty="0" err="1"/>
              <a:t>sponsorer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möjliggör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vi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driva</a:t>
            </a:r>
            <a:r>
              <a:rPr lang="en-US" dirty="0"/>
              <a:t> </a:t>
            </a:r>
            <a:r>
              <a:rPr lang="en-US" dirty="0" err="1"/>
              <a:t>vår</a:t>
            </a:r>
            <a:r>
              <a:rPr lang="en-US" dirty="0"/>
              <a:t> </a:t>
            </a:r>
            <a:r>
              <a:rPr lang="en-US" dirty="0" err="1"/>
              <a:t>verksamhet</a:t>
            </a:r>
            <a:r>
              <a:rPr lang="en-US" dirty="0"/>
              <a:t>, </a:t>
            </a:r>
            <a:r>
              <a:rPr lang="en-US" dirty="0" err="1"/>
              <a:t>länkar</a:t>
            </a:r>
            <a:r>
              <a:rPr lang="en-US" dirty="0"/>
              <a:t> till dem </a:t>
            </a:r>
            <a:r>
              <a:rPr lang="en-US" dirty="0" err="1"/>
              <a:t>finns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vår</a:t>
            </a:r>
            <a:r>
              <a:rPr lang="en-US" dirty="0"/>
              <a:t> </a:t>
            </a:r>
            <a:r>
              <a:rPr lang="en-US" dirty="0" err="1"/>
              <a:t>sida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laget</a:t>
            </a:r>
            <a:r>
              <a:rPr lang="en-US" dirty="0"/>
              <a:t> </a:t>
            </a:r>
          </a:p>
          <a:p>
            <a:endParaRPr lang="en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770A39-D892-83FF-7D46-B000BD935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752" y="4001294"/>
            <a:ext cx="2682495" cy="10644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DC4AF-5453-B2E6-43A6-7EBD68089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089" y="4001294"/>
            <a:ext cx="3388711" cy="8358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8E60A9-AF47-211C-C057-CEDDEEF72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4001294"/>
            <a:ext cx="2682496" cy="126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35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2BAF4-50D5-01D3-85A4-915F89367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Saker </a:t>
            </a:r>
            <a:r>
              <a:rPr lang="en-US" dirty="0" err="1"/>
              <a:t>som</a:t>
            </a:r>
            <a:r>
              <a:rPr lang="en-US" dirty="0"/>
              <a:t> man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göra</a:t>
            </a:r>
            <a:r>
              <a:rPr lang="en-US" dirty="0"/>
              <a:t> för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dra</a:t>
            </a:r>
            <a:r>
              <a:rPr lang="en-US" dirty="0"/>
              <a:t> in </a:t>
            </a:r>
            <a:r>
              <a:rPr lang="en-US" dirty="0" err="1"/>
              <a:t>pengar</a:t>
            </a:r>
            <a:r>
              <a:rPr lang="en-US" dirty="0"/>
              <a:t> till EGAK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C5DC8-ED53-ADA3-D246-9F51D7B8D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Svenska </a:t>
            </a:r>
            <a:r>
              <a:rPr lang="en-US" dirty="0" err="1"/>
              <a:t>spel</a:t>
            </a:r>
            <a:r>
              <a:rPr lang="en-US" dirty="0"/>
              <a:t>: </a:t>
            </a:r>
            <a:r>
              <a:rPr lang="en-US" dirty="0" err="1"/>
              <a:t>Gräsroten</a:t>
            </a:r>
            <a:r>
              <a:rPr lang="en-US" dirty="0"/>
              <a:t> </a:t>
            </a:r>
            <a:r>
              <a:rPr lang="en-US" dirty="0" err="1"/>
              <a:t>koppla</a:t>
            </a:r>
            <a:r>
              <a:rPr lang="en-US" dirty="0"/>
              <a:t> </a:t>
            </a:r>
            <a:r>
              <a:rPr lang="en-US" dirty="0" err="1"/>
              <a:t>ditt</a:t>
            </a:r>
            <a:r>
              <a:rPr lang="en-US" dirty="0"/>
              <a:t> </a:t>
            </a:r>
            <a:r>
              <a:rPr lang="en-US" dirty="0" err="1"/>
              <a:t>spelkort</a:t>
            </a:r>
            <a:r>
              <a:rPr lang="en-US" dirty="0"/>
              <a:t> till EGAK</a:t>
            </a:r>
          </a:p>
          <a:p>
            <a:r>
              <a:rPr lang="en-US" dirty="0"/>
              <a:t>Panta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återvinningstationer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drivs</a:t>
            </a:r>
            <a:r>
              <a:rPr lang="en-US" dirty="0"/>
              <a:t> av </a:t>
            </a:r>
            <a:r>
              <a:rPr lang="en-SE" dirty="0" err="1"/>
              <a:t>Returpack</a:t>
            </a:r>
            <a:r>
              <a:rPr lang="en-SE" dirty="0"/>
              <a:t>-Burk Svenska AB</a:t>
            </a:r>
            <a:r>
              <a:rPr lang="en-US" dirty="0"/>
              <a:t>,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t.ex</a:t>
            </a:r>
            <a:r>
              <a:rPr lang="en-US" dirty="0"/>
              <a:t> </a:t>
            </a:r>
            <a:r>
              <a:rPr lang="en-US" dirty="0" err="1"/>
              <a:t>Retuna</a:t>
            </a:r>
            <a:r>
              <a:rPr lang="en-US" dirty="0"/>
              <a:t> och Lilla Nyby, </a:t>
            </a:r>
            <a:r>
              <a:rPr lang="en-US" dirty="0" err="1"/>
              <a:t>sök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SE" dirty="0"/>
              <a:t>ESKILSTUNA GYMNASTIK BROTTNING</a:t>
            </a:r>
          </a:p>
        </p:txBody>
      </p:sp>
    </p:spTree>
    <p:extLst>
      <p:ext uri="{BB962C8B-B14F-4D97-AF65-F5344CB8AC3E}">
        <p14:creationId xmlns:p14="http://schemas.microsoft.com/office/powerpoint/2010/main" val="747211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BE679-5EAA-5FE8-732E-DFFF588A9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Fritidskortet.se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B2173-BFD9-887A-18D7-1AA3502DC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anslutna</a:t>
            </a:r>
            <a:r>
              <a:rPr lang="en-US" dirty="0"/>
              <a:t> </a:t>
            </a:r>
            <a:r>
              <a:rPr lang="en-US" dirty="0" err="1"/>
              <a:t>utnyttja</a:t>
            </a:r>
            <a:r>
              <a:rPr lang="en-US" dirty="0"/>
              <a:t> </a:t>
            </a:r>
            <a:r>
              <a:rPr lang="en-US" dirty="0" err="1"/>
              <a:t>detta</a:t>
            </a:r>
            <a:endParaRPr lang="en-US" dirty="0"/>
          </a:p>
          <a:p>
            <a:pPr lvl="1"/>
            <a:r>
              <a:rPr lang="en-US" dirty="0"/>
              <a:t>550SEK-2500SEK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302586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1261-B81A-C766-DE37-7FFFA8F2A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Kontakt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41D10-9479-4391-DE59-9220EE917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E-mail: eskilstunagak@gmail.com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17147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d12be1c-d27c-4ec9-b239-ad171082eb1d}" enabled="1" method="Privileged" siteId="{f0bdc1c9-5148-4f86-ac40-edd976e1814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882</Words>
  <Application>Microsoft Office PowerPoint</Application>
  <PresentationFormat>Widescreen</PresentationFormat>
  <Paragraphs>126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 Theme</vt:lpstr>
      <vt:lpstr>Föräldramöte EGAK</vt:lpstr>
      <vt:lpstr>Träningar Hösten 2026</vt:lpstr>
      <vt:lpstr>Brottning </vt:lpstr>
      <vt:lpstr>Tävlingar</vt:lpstr>
      <vt:lpstr>Tävling</vt:lpstr>
      <vt:lpstr>Tävlingsdräkt</vt:lpstr>
      <vt:lpstr>Träningskläder och overall</vt:lpstr>
      <vt:lpstr>Skor</vt:lpstr>
      <vt:lpstr>Hygien</vt:lpstr>
      <vt:lpstr>Kod omklädningsrum</vt:lpstr>
      <vt:lpstr>Tränare</vt:lpstr>
      <vt:lpstr>Övriga saker man kan hjälpa EGAK med</vt:lpstr>
      <vt:lpstr>Sponsorer</vt:lpstr>
      <vt:lpstr>Saker som man kan göra för att dra in pengar till EGAK</vt:lpstr>
      <vt:lpstr>Fritidskortet.se</vt:lpstr>
      <vt:lpstr>Kontakt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Thysell, Patrik</dc:creator>
  <cp:lastModifiedBy>Thysell, Patrik</cp:lastModifiedBy>
  <cp:revision>1</cp:revision>
  <dcterms:created xsi:type="dcterms:W3CDTF">2026-09-14T10:24:52Z</dcterms:created>
  <dcterms:modified xsi:type="dcterms:W3CDTF">2026-10-02T13:50:01Z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Public</vt:lpwstr>
  </property>
</Properties>
</file>