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  <p:sldMasterId id="2147483718" r:id="rId2"/>
  </p:sldMasterIdLst>
  <p:notesMasterIdLst>
    <p:notesMasterId r:id="rId15"/>
  </p:notesMasterIdLst>
  <p:handoutMasterIdLst>
    <p:handoutMasterId r:id="rId16"/>
  </p:handoutMasterIdLst>
  <p:sldIdLst>
    <p:sldId id="259" r:id="rId3"/>
    <p:sldId id="260" r:id="rId4"/>
    <p:sldId id="261" r:id="rId5"/>
    <p:sldId id="258" r:id="rId6"/>
    <p:sldId id="269" r:id="rId7"/>
    <p:sldId id="266" r:id="rId8"/>
    <p:sldId id="262" r:id="rId9"/>
    <p:sldId id="263" r:id="rId10"/>
    <p:sldId id="267" r:id="rId11"/>
    <p:sldId id="265" r:id="rId12"/>
    <p:sldId id="264" r:id="rId13"/>
    <p:sldId id="268" r:id="rId14"/>
  </p:sldIdLst>
  <p:sldSz cx="9144000" cy="6858000" type="screen4x3"/>
  <p:notesSz cx="6858000" cy="9144000"/>
  <p:defaultTextStyle>
    <a:defPPr>
      <a:defRPr lang="nn-NO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4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5" autoAdjust="0"/>
    <p:restoredTop sz="94675" autoAdjust="0"/>
  </p:normalViewPr>
  <p:slideViewPr>
    <p:cSldViewPr snapToObjects="1"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12" charset="0"/>
              </a:defRPr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12" charset="0"/>
              </a:defRPr>
            </a:lvl1pPr>
          </a:lstStyle>
          <a:p>
            <a:fld id="{C5A574B4-F7EE-4098-8D38-84BB444A91CF}" type="datetime1">
              <a:rPr lang="nn-NO"/>
              <a:pPr/>
              <a:t>26.01.2014</a:t>
            </a:fld>
            <a:endParaRPr lang="nn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12" charset="0"/>
              </a:defRPr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12" charset="0"/>
              </a:defRPr>
            </a:lvl1pPr>
          </a:lstStyle>
          <a:p>
            <a:fld id="{E29C7F8C-407A-4022-8DB8-4EA551326293}" type="slidenum">
              <a:rPr lang="nn-NO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727741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12" charset="0"/>
              </a:defRPr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12" charset="0"/>
              </a:defRPr>
            </a:lvl1pPr>
          </a:lstStyle>
          <a:p>
            <a:fld id="{8D8B4E89-F447-4CD4-8763-D42C75F8C256}" type="datetime1">
              <a:rPr lang="nn-NO"/>
              <a:pPr/>
              <a:t>26.01.2014</a:t>
            </a:fld>
            <a:endParaRPr lang="nn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nb-NO" smtClean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 smtClean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12" charset="0"/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12" charset="0"/>
              </a:defRPr>
            </a:lvl1pPr>
          </a:lstStyle>
          <a:p>
            <a:fld id="{ED727080-8EBE-48B6-B44A-628B9A45B3EF}" type="slidenum">
              <a:rPr lang="nn-NO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5831706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ＭＳ Ｐゴシック" pitchFamily="-112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nb-NO" dirty="0"/>
          </a:p>
        </p:txBody>
      </p:sp>
      <p:sp>
        <p:nvSpPr>
          <p:cNvPr id="7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900113" y="6356350"/>
            <a:ext cx="776287" cy="365125"/>
          </a:xfrm>
        </p:spPr>
        <p:txBody>
          <a:bodyPr/>
          <a:lstStyle/>
          <a:p>
            <a:fld id="{99BD377E-E2AA-4E46-BC76-7A12ED49301C}" type="datetime1">
              <a:rPr lang="nn-NO" smtClean="0"/>
              <a:t>26.01.2014</a:t>
            </a:fld>
            <a:endParaRPr lang="nn-NO"/>
          </a:p>
        </p:txBody>
      </p:sp>
      <p:sp>
        <p:nvSpPr>
          <p:cNvPr id="8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1676400" y="6356350"/>
            <a:ext cx="2895600" cy="365125"/>
          </a:xfrm>
        </p:spPr>
        <p:txBody>
          <a:bodyPr/>
          <a:lstStyle/>
          <a:p>
            <a:r>
              <a:rPr lang="nb-NO" smtClean="0"/>
              <a:t>FÖRÄLDRAMÖTE P98</a:t>
            </a:r>
            <a:endParaRPr lang="nb-NO"/>
          </a:p>
        </p:txBody>
      </p:sp>
      <p:sp>
        <p:nvSpPr>
          <p:cNvPr id="9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381000" cy="365125"/>
          </a:xfrm>
        </p:spPr>
        <p:txBody>
          <a:bodyPr/>
          <a:lstStyle/>
          <a:p>
            <a:fld id="{4DEA6AC4-79DC-440D-8603-7B5E5F26D24B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46366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nb-NO" dirty="0"/>
          </a:p>
        </p:txBody>
      </p:sp>
      <p:sp>
        <p:nvSpPr>
          <p:cNvPr id="8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900113" y="6356350"/>
            <a:ext cx="776287" cy="365125"/>
          </a:xfrm>
        </p:spPr>
        <p:txBody>
          <a:bodyPr/>
          <a:lstStyle/>
          <a:p>
            <a:fld id="{49D58F58-3EB1-4EC4-A9A4-4D6A6BAE75E6}" type="datetime1">
              <a:rPr lang="nn-NO" smtClean="0"/>
              <a:t>26.01.2014</a:t>
            </a:fld>
            <a:endParaRPr lang="nn-NO"/>
          </a:p>
        </p:txBody>
      </p:sp>
      <p:sp>
        <p:nvSpPr>
          <p:cNvPr id="9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1676400" y="6356350"/>
            <a:ext cx="2895600" cy="365125"/>
          </a:xfrm>
        </p:spPr>
        <p:txBody>
          <a:bodyPr/>
          <a:lstStyle/>
          <a:p>
            <a:r>
              <a:rPr lang="nb-NO" smtClean="0"/>
              <a:t>FÖRÄLDRAMÖTE P98</a:t>
            </a:r>
            <a:endParaRPr lang="nb-NO"/>
          </a:p>
        </p:txBody>
      </p:sp>
      <p:sp>
        <p:nvSpPr>
          <p:cNvPr id="10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381000" cy="365125"/>
          </a:xfrm>
        </p:spPr>
        <p:txBody>
          <a:bodyPr/>
          <a:lstStyle/>
          <a:p>
            <a:fld id="{4DEA6AC4-79DC-440D-8603-7B5E5F26D24B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10933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nb-NO" dirty="0"/>
          </a:p>
        </p:txBody>
      </p:sp>
      <p:sp>
        <p:nvSpPr>
          <p:cNvPr id="6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900113" y="6356350"/>
            <a:ext cx="776287" cy="365125"/>
          </a:xfrm>
        </p:spPr>
        <p:txBody>
          <a:bodyPr/>
          <a:lstStyle/>
          <a:p>
            <a:fld id="{AEBD926E-30A1-49A4-AC8F-3FDB23FDF581}" type="datetime1">
              <a:rPr lang="nn-NO" smtClean="0"/>
              <a:t>26.01.2014</a:t>
            </a:fld>
            <a:endParaRPr lang="nn-NO"/>
          </a:p>
        </p:txBody>
      </p:sp>
      <p:sp>
        <p:nvSpPr>
          <p:cNvPr id="7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1676400" y="6356350"/>
            <a:ext cx="2895600" cy="365125"/>
          </a:xfrm>
        </p:spPr>
        <p:txBody>
          <a:bodyPr/>
          <a:lstStyle/>
          <a:p>
            <a:r>
              <a:rPr lang="nb-NO" smtClean="0"/>
              <a:t>FÖRÄLDRAMÖTE P98</a:t>
            </a:r>
            <a:endParaRPr lang="nb-NO"/>
          </a:p>
        </p:txBody>
      </p:sp>
      <p:sp>
        <p:nvSpPr>
          <p:cNvPr id="8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381000" cy="365125"/>
          </a:xfrm>
        </p:spPr>
        <p:txBody>
          <a:bodyPr/>
          <a:lstStyle/>
          <a:p>
            <a:fld id="{4DEA6AC4-79DC-440D-8603-7B5E5F26D24B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39541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900113" y="6356350"/>
            <a:ext cx="776287" cy="365125"/>
          </a:xfrm>
        </p:spPr>
        <p:txBody>
          <a:bodyPr/>
          <a:lstStyle/>
          <a:p>
            <a:fld id="{4FA10114-5B46-4D69-A907-BD53ECF26311}" type="datetime1">
              <a:rPr lang="nn-NO" smtClean="0"/>
              <a:t>26.01.2014</a:t>
            </a:fld>
            <a:endParaRPr lang="nn-NO"/>
          </a:p>
        </p:txBody>
      </p:sp>
      <p:sp>
        <p:nvSpPr>
          <p:cNvPr id="6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1676400" y="6356350"/>
            <a:ext cx="2895600" cy="365125"/>
          </a:xfrm>
        </p:spPr>
        <p:txBody>
          <a:bodyPr/>
          <a:lstStyle/>
          <a:p>
            <a:r>
              <a:rPr lang="nb-NO" smtClean="0"/>
              <a:t>FÖRÄLDRAMÖTE P98</a:t>
            </a:r>
            <a:endParaRPr lang="nb-NO"/>
          </a:p>
        </p:txBody>
      </p:sp>
      <p:sp>
        <p:nvSpPr>
          <p:cNvPr id="7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381000" cy="365125"/>
          </a:xfrm>
        </p:spPr>
        <p:txBody>
          <a:bodyPr/>
          <a:lstStyle/>
          <a:p>
            <a:fld id="{4DEA6AC4-79DC-440D-8603-7B5E5F26D24B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96085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79411" y="4878486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nb-NO" dirty="0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0" y="1268759"/>
            <a:ext cx="9144000" cy="34588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79411" y="5445224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8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900113" y="6356350"/>
            <a:ext cx="776287" cy="365125"/>
          </a:xfrm>
        </p:spPr>
        <p:txBody>
          <a:bodyPr/>
          <a:lstStyle/>
          <a:p>
            <a:fld id="{D3E25ADA-728C-4970-A43F-5B07FB108F25}" type="datetime1">
              <a:rPr lang="nn-NO" smtClean="0"/>
              <a:t>26.01.2014</a:t>
            </a:fld>
            <a:endParaRPr lang="nn-NO"/>
          </a:p>
        </p:txBody>
      </p:sp>
      <p:sp>
        <p:nvSpPr>
          <p:cNvPr id="9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1676400" y="6356350"/>
            <a:ext cx="2895600" cy="365125"/>
          </a:xfrm>
        </p:spPr>
        <p:txBody>
          <a:bodyPr/>
          <a:lstStyle/>
          <a:p>
            <a:r>
              <a:rPr lang="nb-NO" smtClean="0"/>
              <a:t>FÖRÄLDRAMÖTE P98</a:t>
            </a:r>
            <a:endParaRPr lang="nb-NO" dirty="0"/>
          </a:p>
        </p:txBody>
      </p:sp>
      <p:sp>
        <p:nvSpPr>
          <p:cNvPr id="10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381000" cy="365125"/>
          </a:xfrm>
        </p:spPr>
        <p:txBody>
          <a:bodyPr/>
          <a:lstStyle/>
          <a:p>
            <a:fld id="{4DEA6AC4-79DC-440D-8603-7B5E5F26D24B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7703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68000" y="4438800"/>
            <a:ext cx="7772400" cy="741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468000" y="5058000"/>
            <a:ext cx="8118000" cy="6976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sp>
        <p:nvSpPr>
          <p:cNvPr id="7" name="Plassholder for dato 2"/>
          <p:cNvSpPr>
            <a:spLocks noGrp="1"/>
          </p:cNvSpPr>
          <p:nvPr>
            <p:ph type="dt" sz="half" idx="2"/>
          </p:nvPr>
        </p:nvSpPr>
        <p:spPr>
          <a:xfrm>
            <a:off x="900113" y="6356350"/>
            <a:ext cx="776287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23543D1-8DF9-4C87-A24D-8D91D7BCA08A}" type="datetime1">
              <a:rPr lang="nn-NO" smtClean="0"/>
              <a:t>26.01.2014</a:t>
            </a:fld>
            <a:endParaRPr lang="nn-NO"/>
          </a:p>
        </p:txBody>
      </p:sp>
      <p:sp>
        <p:nvSpPr>
          <p:cNvPr id="8" name="Plassholder for bunntekst 3"/>
          <p:cNvSpPr>
            <a:spLocks noGrp="1"/>
          </p:cNvSpPr>
          <p:nvPr>
            <p:ph type="ftr" sz="quarter" idx="3"/>
          </p:nvPr>
        </p:nvSpPr>
        <p:spPr>
          <a:xfrm>
            <a:off x="16764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smtClean="0"/>
              <a:t>FÖRÄLDRAMÖTE P98</a:t>
            </a:r>
            <a:endParaRPr lang="nb-NO" dirty="0"/>
          </a:p>
        </p:txBody>
      </p:sp>
      <p:sp>
        <p:nvSpPr>
          <p:cNvPr id="9" name="Plassholder for lysbildenummer 4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381000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4DEA6AC4-79DC-440D-8603-7B5E5F26D24B}" type="slidenum">
              <a:rPr lang="nn-NO" smtClean="0"/>
              <a:pPr/>
              <a:t>‹#›</a:t>
            </a:fld>
            <a:endParaRPr lang="nn-NO"/>
          </a:p>
        </p:txBody>
      </p:sp>
      <p:pic>
        <p:nvPicPr>
          <p:cNvPr id="11" name="Picture 16" descr="gode-rom-ppt.jpg                                               005721BBMacintosh HD                   C29D70C4: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738" y="0"/>
            <a:ext cx="1666875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968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0" y="0"/>
            <a:ext cx="8593138" cy="1295400"/>
          </a:xfrm>
          <a:prstGeom prst="rect">
            <a:avLst/>
          </a:prstGeom>
          <a:solidFill>
            <a:srgbClr val="0074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nb-NO">
              <a:latin typeface="Calibri" pitchFamily="-112" charset="0"/>
            </a:endParaRPr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8" name="Plassholder for dato 3"/>
          <p:cNvSpPr>
            <a:spLocks noGrp="1"/>
          </p:cNvSpPr>
          <p:nvPr>
            <p:ph type="dt" sz="half" idx="2"/>
          </p:nvPr>
        </p:nvSpPr>
        <p:spPr>
          <a:xfrm>
            <a:off x="900113" y="6356350"/>
            <a:ext cx="77628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898989"/>
                </a:solidFill>
                <a:cs typeface="+mn-cs"/>
              </a:defRPr>
            </a:lvl1pPr>
          </a:lstStyle>
          <a:p>
            <a:fld id="{6A10A8B2-6031-4C6B-91BA-7A06588F5837}" type="datetime1">
              <a:rPr lang="nn-NO" smtClean="0"/>
              <a:t>26.01.2014</a:t>
            </a:fld>
            <a:endParaRPr lang="nn-NO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6764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898989"/>
                </a:solidFill>
                <a:cs typeface="+mn-cs"/>
              </a:defRPr>
            </a:lvl1pPr>
          </a:lstStyle>
          <a:p>
            <a:r>
              <a:rPr lang="nb-NO" smtClean="0"/>
              <a:t>FÖRÄLDRAMÖTE P98</a:t>
            </a:r>
            <a:endParaRPr lang="nb-NO" dirty="0"/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381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898989"/>
                </a:solidFill>
                <a:cs typeface="+mn-cs"/>
              </a:defRPr>
            </a:lvl1pPr>
          </a:lstStyle>
          <a:p>
            <a:fld id="{4DEA6AC4-79DC-440D-8603-7B5E5F26D24B}" type="slidenum">
              <a:rPr lang="nn-NO"/>
              <a:pPr/>
              <a:t>‹#›</a:t>
            </a:fld>
            <a:endParaRPr lang="nn-NO"/>
          </a:p>
        </p:txBody>
      </p:sp>
      <p:pic>
        <p:nvPicPr>
          <p:cNvPr id="11" name="Picture 20" descr="_selskap-positiv-WEBSAFE.jpg                                   00571D5DMacintosh HD                   C29D70C4: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688" y="6273800"/>
            <a:ext cx="1768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3"/>
          <p:cNvSpPr>
            <a:spLocks noChangeArrowheads="1"/>
          </p:cNvSpPr>
          <p:nvPr/>
        </p:nvSpPr>
        <p:spPr bwMode="auto">
          <a:xfrm>
            <a:off x="6913563" y="6667500"/>
            <a:ext cx="1676400" cy="190500"/>
          </a:xfrm>
          <a:prstGeom prst="rect">
            <a:avLst/>
          </a:prstGeom>
          <a:solidFill>
            <a:srgbClr val="0D4D9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>
              <a:latin typeface="Calibri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068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2" r:id="rId2"/>
    <p:sldLayoutId id="2147483714" r:id="rId3"/>
    <p:sldLayoutId id="2147483715" r:id="rId4"/>
    <p:sldLayoutId id="2147483717" r:id="rId5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dato 2"/>
          <p:cNvSpPr>
            <a:spLocks noGrp="1"/>
          </p:cNvSpPr>
          <p:nvPr>
            <p:ph type="dt" sz="half" idx="2"/>
          </p:nvPr>
        </p:nvSpPr>
        <p:spPr>
          <a:xfrm>
            <a:off x="900113" y="6356350"/>
            <a:ext cx="776287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8BAD550C-DCC2-4691-9E75-01A48EEDBC98}" type="datetime1">
              <a:rPr lang="nn-NO" smtClean="0"/>
              <a:t>26.01.2014</a:t>
            </a:fld>
            <a:endParaRPr lang="nn-NO"/>
          </a:p>
        </p:txBody>
      </p:sp>
      <p:sp>
        <p:nvSpPr>
          <p:cNvPr id="16" name="Plassholder for bunntekst 3"/>
          <p:cNvSpPr>
            <a:spLocks noGrp="1"/>
          </p:cNvSpPr>
          <p:nvPr>
            <p:ph type="ftr" sz="quarter" idx="3"/>
          </p:nvPr>
        </p:nvSpPr>
        <p:spPr>
          <a:xfrm>
            <a:off x="16764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smtClean="0"/>
              <a:t>FÖRÄLDRAMÖTE P98</a:t>
            </a:r>
            <a:endParaRPr lang="nb-NO" dirty="0"/>
          </a:p>
        </p:txBody>
      </p:sp>
      <p:sp>
        <p:nvSpPr>
          <p:cNvPr id="17" name="Plassholder for lysbildenummer 4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381000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4DEA6AC4-79DC-440D-8603-7B5E5F26D24B}" type="slidenum">
              <a:rPr lang="nn-NO" smtClean="0"/>
              <a:pPr/>
              <a:t>‹#›</a:t>
            </a:fld>
            <a:endParaRPr lang="nn-NO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4158000"/>
            <a:ext cx="8593138" cy="1666800"/>
          </a:xfrm>
          <a:prstGeom prst="rect">
            <a:avLst/>
          </a:prstGeom>
          <a:solidFill>
            <a:srgbClr val="0074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nb-NO">
              <a:latin typeface="Calibri" pitchFamily="-112" charset="0"/>
            </a:endParaRPr>
          </a:p>
        </p:txBody>
      </p:sp>
      <p:pic>
        <p:nvPicPr>
          <p:cNvPr id="8" name="Bilde 8" descr="goda-rum-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325" y="0"/>
            <a:ext cx="1660525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0" descr="_selskap-positiv-WEBSAFE.jpg                                   00571D5DMacintosh HD                   C29D70C4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688" y="6273800"/>
            <a:ext cx="1768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3"/>
          <p:cNvSpPr>
            <a:spLocks noChangeArrowheads="1"/>
          </p:cNvSpPr>
          <p:nvPr/>
        </p:nvSpPr>
        <p:spPr bwMode="auto">
          <a:xfrm>
            <a:off x="6913563" y="6667500"/>
            <a:ext cx="1676400" cy="190500"/>
          </a:xfrm>
          <a:prstGeom prst="rect">
            <a:avLst/>
          </a:prstGeom>
          <a:solidFill>
            <a:srgbClr val="0D4D9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>
              <a:latin typeface="Calibri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297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412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nb-NO" dirty="0" smtClean="0"/>
              <a:t>FÖRÄLDRAMÖTE EDS FF P98 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nb-NO" dirty="0" smtClean="0"/>
              <a:t>SÄSONGEN 2014</a:t>
            </a:r>
          </a:p>
          <a:p>
            <a:pPr algn="ctr"/>
            <a:r>
              <a:rPr lang="nb-NO" dirty="0" smtClean="0"/>
              <a:t>SERIE, EKONOMI, GOTHIA CUP 2014 MM</a:t>
            </a:r>
            <a:endParaRPr lang="nb-NO" dirty="0"/>
          </a:p>
        </p:txBody>
      </p:sp>
      <p:pic>
        <p:nvPicPr>
          <p:cNvPr id="7" name="Bilde 8" descr="goda-rum-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325" y="0"/>
            <a:ext cx="1660525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tshållare för sidfo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FÖRÄLDRAMÖTE P98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402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EKONOMI</a:t>
            </a:r>
            <a:endParaRPr lang="sv-SE" dirty="0"/>
          </a:p>
        </p:txBody>
      </p:sp>
      <p:sp>
        <p:nvSpPr>
          <p:cNvPr id="7" name="Platshållare för innehåll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dirty="0" smtClean="0"/>
              <a:t>Kontobehållning:			</a:t>
            </a:r>
            <a:r>
              <a:rPr lang="sv-SE" dirty="0" smtClean="0"/>
              <a:t>	57 </a:t>
            </a:r>
            <a:r>
              <a:rPr lang="sv-SE" dirty="0" smtClean="0"/>
              <a:t>363 kr</a:t>
            </a:r>
          </a:p>
          <a:p>
            <a:r>
              <a:rPr lang="sv-SE" dirty="0" smtClean="0"/>
              <a:t>Ej inbetalt sparande 2013:		4 200 </a:t>
            </a:r>
            <a:r>
              <a:rPr lang="sv-SE" dirty="0" smtClean="0"/>
              <a:t>kr</a:t>
            </a:r>
          </a:p>
          <a:p>
            <a:r>
              <a:rPr lang="sv-SE" dirty="0" smtClean="0"/>
              <a:t>Återbetalning Eds FF 5-sjön		ca 6 000 kr</a:t>
            </a:r>
            <a:endParaRPr lang="sv-SE" dirty="0" smtClean="0"/>
          </a:p>
          <a:p>
            <a:r>
              <a:rPr lang="sv-SE" dirty="0" smtClean="0"/>
              <a:t>Sparande 2014 6 x 50 kr ?		Ca 3 600 kr</a:t>
            </a:r>
          </a:p>
          <a:p>
            <a:r>
              <a:rPr lang="sv-SE" dirty="0" err="1" smtClean="0"/>
              <a:t>Newbody</a:t>
            </a:r>
            <a:r>
              <a:rPr lang="sv-SE" dirty="0" smtClean="0"/>
              <a:t>, P-vakt, </a:t>
            </a:r>
            <a:r>
              <a:rPr lang="sv-SE" dirty="0" err="1" smtClean="0"/>
              <a:t>Spons</a:t>
            </a:r>
            <a:r>
              <a:rPr lang="sv-SE" dirty="0" smtClean="0"/>
              <a:t> mm	??? Kr</a:t>
            </a:r>
          </a:p>
          <a:p>
            <a:r>
              <a:rPr lang="sv-SE" dirty="0" err="1" smtClean="0">
                <a:solidFill>
                  <a:srgbClr val="FF0000"/>
                </a:solidFill>
              </a:rPr>
              <a:t>Ev</a:t>
            </a:r>
            <a:r>
              <a:rPr lang="sv-SE" dirty="0" smtClean="0">
                <a:solidFill>
                  <a:srgbClr val="FF0000"/>
                </a:solidFill>
              </a:rPr>
              <a:t> återbetalning av sparande	??? kr</a:t>
            </a:r>
            <a:endParaRPr lang="sv-SE" dirty="0">
              <a:solidFill>
                <a:srgbClr val="FF0000"/>
              </a:solidFill>
            </a:endParaRPr>
          </a:p>
          <a:p>
            <a:r>
              <a:rPr lang="sv-SE" dirty="0" smtClean="0">
                <a:solidFill>
                  <a:srgbClr val="FF0000"/>
                </a:solidFill>
              </a:rPr>
              <a:t>Boende, Mat, Avgift, G-</a:t>
            </a:r>
            <a:r>
              <a:rPr lang="sv-SE" dirty="0" err="1" smtClean="0">
                <a:solidFill>
                  <a:srgbClr val="FF0000"/>
                </a:solidFill>
              </a:rPr>
              <a:t>Card</a:t>
            </a:r>
            <a:r>
              <a:rPr lang="sv-SE" dirty="0" smtClean="0">
                <a:solidFill>
                  <a:srgbClr val="FF0000"/>
                </a:solidFill>
              </a:rPr>
              <a:t> mm	53 300 kr</a:t>
            </a:r>
          </a:p>
          <a:p>
            <a:r>
              <a:rPr lang="sv-SE" dirty="0" smtClean="0"/>
              <a:t>Bidrag från Eds FF (2190/2 x 20)	ca 22 000 kr</a:t>
            </a:r>
          </a:p>
          <a:p>
            <a:r>
              <a:rPr lang="sv-SE" dirty="0" err="1" smtClean="0">
                <a:solidFill>
                  <a:srgbClr val="FF0000"/>
                </a:solidFill>
              </a:rPr>
              <a:t>Ev</a:t>
            </a:r>
            <a:r>
              <a:rPr lang="sv-SE" dirty="0" smtClean="0">
                <a:solidFill>
                  <a:srgbClr val="FF0000"/>
                </a:solidFill>
              </a:rPr>
              <a:t> minibuss				ca 2000 kr</a:t>
            </a:r>
          </a:p>
          <a:p>
            <a:r>
              <a:rPr lang="sv-SE" dirty="0" err="1" smtClean="0">
                <a:solidFill>
                  <a:srgbClr val="FF0000"/>
                </a:solidFill>
              </a:rPr>
              <a:t>Ev</a:t>
            </a:r>
            <a:r>
              <a:rPr lang="sv-SE" dirty="0" smtClean="0">
                <a:solidFill>
                  <a:srgbClr val="FF0000"/>
                </a:solidFill>
              </a:rPr>
              <a:t> Träningsställ				34 600 kr</a:t>
            </a:r>
            <a:r>
              <a:rPr lang="sv-SE" dirty="0" smtClean="0"/>
              <a:t>						</a:t>
            </a:r>
          </a:p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FÖRÄLDRAMÖTE P98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8454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TRÄNINGSSTÄLL</a:t>
            </a:r>
            <a:endParaRPr lang="sv-SE" dirty="0"/>
          </a:p>
        </p:txBody>
      </p:sp>
      <p:sp>
        <p:nvSpPr>
          <p:cNvPr id="7" name="Platshållare för innehåll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b="1" dirty="0"/>
              <a:t>CON14 TRG </a:t>
            </a:r>
            <a:r>
              <a:rPr lang="sv-SE" b="1" dirty="0" smtClean="0"/>
              <a:t>TOP 	500 KR</a:t>
            </a:r>
          </a:p>
          <a:p>
            <a:r>
              <a:rPr lang="sv-SE" b="1" dirty="0" smtClean="0"/>
              <a:t>CON14 </a:t>
            </a:r>
            <a:r>
              <a:rPr lang="sv-SE" b="1" dirty="0"/>
              <a:t>TRG PNT </a:t>
            </a:r>
            <a:r>
              <a:rPr lang="sv-SE" b="1" dirty="0" smtClean="0"/>
              <a:t>	450 KR</a:t>
            </a:r>
          </a:p>
          <a:p>
            <a:r>
              <a:rPr lang="sv-SE" b="1" dirty="0"/>
              <a:t>CON14 TRG </a:t>
            </a:r>
            <a:r>
              <a:rPr lang="sv-SE" b="1" dirty="0" smtClean="0"/>
              <a:t>JSY 	350 KR</a:t>
            </a:r>
            <a:endParaRPr lang="sv-SE" b="1" dirty="0"/>
          </a:p>
          <a:p>
            <a:r>
              <a:rPr lang="sv-SE" b="1" dirty="0"/>
              <a:t>CONDIVO 14 </a:t>
            </a:r>
            <a:r>
              <a:rPr lang="sv-SE" b="1" dirty="0" smtClean="0"/>
              <a:t>SHO 	350 KR</a:t>
            </a:r>
          </a:p>
          <a:p>
            <a:r>
              <a:rPr lang="sv-SE" b="1" dirty="0"/>
              <a:t>MILANO </a:t>
            </a:r>
            <a:r>
              <a:rPr lang="sv-SE" b="1" dirty="0" smtClean="0"/>
              <a:t>SOCK 	80 KR</a:t>
            </a:r>
          </a:p>
          <a:p>
            <a:endParaRPr lang="sv-SE" b="1" dirty="0"/>
          </a:p>
          <a:p>
            <a:pPr marL="0" indent="0">
              <a:buNone/>
            </a:pPr>
            <a:endParaRPr lang="sv-SE" b="1" dirty="0" smtClean="0"/>
          </a:p>
          <a:p>
            <a:r>
              <a:rPr lang="sv-SE" b="1" dirty="0" smtClean="0"/>
              <a:t>TOTALT 			1730 KR/ST</a:t>
            </a:r>
            <a:br>
              <a:rPr lang="sv-SE" b="1" dirty="0" smtClean="0"/>
            </a:br>
            <a:r>
              <a:rPr lang="sv-SE" b="1" dirty="0" smtClean="0"/>
              <a:t>(-</a:t>
            </a:r>
            <a:r>
              <a:rPr lang="sv-SE" b="1" dirty="0" err="1" smtClean="0"/>
              <a:t>spons</a:t>
            </a:r>
            <a:r>
              <a:rPr lang="sv-SE" b="1" dirty="0" smtClean="0"/>
              <a:t>, bra inköp mm)</a:t>
            </a:r>
            <a:endParaRPr lang="sv-SE" b="1" dirty="0"/>
          </a:p>
          <a:p>
            <a:endParaRPr lang="sv-SE" b="1" dirty="0"/>
          </a:p>
          <a:p>
            <a:endParaRPr lang="sv-SE" b="1" dirty="0"/>
          </a:p>
          <a:p>
            <a:endParaRPr lang="sv-SE" b="1" dirty="0"/>
          </a:p>
          <a:p>
            <a:endParaRPr lang="sv-SE" b="1" dirty="0"/>
          </a:p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FÖRÄLDRAMÖTE P98</a:t>
            </a:r>
            <a:endParaRPr lang="nb-NO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817" y="1398076"/>
            <a:ext cx="1375210" cy="1812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491" y="2950959"/>
            <a:ext cx="1455372" cy="1918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211" y="1417638"/>
            <a:ext cx="1541355" cy="1541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106" y="3210591"/>
            <a:ext cx="1370537" cy="137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306" y="4869128"/>
            <a:ext cx="1060309" cy="1257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4336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ALLMÄNT GOTHIA</a:t>
            </a:r>
            <a:endParaRPr lang="sv-SE" dirty="0"/>
          </a:p>
        </p:txBody>
      </p:sp>
      <p:sp>
        <p:nvSpPr>
          <p:cNvPr id="7" name="Platshållare för innehåll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Listor för arbetsuppgifter görs i ordning</a:t>
            </a:r>
          </a:p>
          <a:p>
            <a:r>
              <a:rPr lang="sv-SE" dirty="0" smtClean="0"/>
              <a:t>Aktuell telefonlista upprättas</a:t>
            </a:r>
          </a:p>
          <a:p>
            <a:r>
              <a:rPr lang="sv-SE" dirty="0" smtClean="0"/>
              <a:t>Ledarträff tisdag kväll = föräldrarna ansvarar för laget</a:t>
            </a:r>
          </a:p>
          <a:p>
            <a:r>
              <a:rPr lang="sv-SE" dirty="0" smtClean="0"/>
              <a:t>När cupen är slut för laget tar föräldrarna över ansvaret för killarna. </a:t>
            </a:r>
          </a:p>
          <a:p>
            <a:r>
              <a:rPr lang="sv-SE" dirty="0" smtClean="0"/>
              <a:t>Alla spelare måste ha id handling</a:t>
            </a:r>
          </a:p>
          <a:p>
            <a:endParaRPr lang="sv-SE" dirty="0" smtClean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FÖRÄLDRAMÖTE P98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9659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TRÄNING</a:t>
            </a:r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000" dirty="0" smtClean="0"/>
              <a:t>JANUARI: </a:t>
            </a:r>
            <a:r>
              <a:rPr lang="sv-SE" dirty="0" smtClean="0"/>
              <a:t>		</a:t>
            </a:r>
            <a:r>
              <a:rPr lang="sv-SE" sz="2000" dirty="0" smtClean="0"/>
              <a:t>Mån 	18.00 – 19.30 löpning + </a:t>
            </a:r>
            <a:r>
              <a:rPr lang="sv-SE" sz="2000" dirty="0" err="1" smtClean="0"/>
              <a:t>fys</a:t>
            </a:r>
            <a:r>
              <a:rPr lang="sv-SE" sz="2000" dirty="0" smtClean="0"/>
              <a:t/>
            </a:r>
            <a:br>
              <a:rPr lang="sv-SE" sz="2000" dirty="0" smtClean="0"/>
            </a:br>
            <a:r>
              <a:rPr lang="sv-SE" sz="2000" dirty="0" smtClean="0"/>
              <a:t>			Ons	17.30 – 19.00 inomhus fotboll</a:t>
            </a:r>
            <a:r>
              <a:rPr lang="sv-SE" sz="2000" dirty="0"/>
              <a:t/>
            </a:r>
            <a:br>
              <a:rPr lang="sv-SE" sz="2000" dirty="0"/>
            </a:br>
            <a:r>
              <a:rPr lang="sv-SE" sz="2000" dirty="0" smtClean="0"/>
              <a:t>			Tor	17.00 – 18.30 </a:t>
            </a:r>
            <a:r>
              <a:rPr lang="sv-SE" sz="2000" dirty="0" err="1" smtClean="0"/>
              <a:t>Div</a:t>
            </a:r>
            <a:r>
              <a:rPr lang="sv-SE" sz="2000" dirty="0" smtClean="0"/>
              <a:t> 2 inomhus</a:t>
            </a:r>
            <a:r>
              <a:rPr lang="sv-SE" sz="2000" dirty="0"/>
              <a:t/>
            </a:r>
            <a:br>
              <a:rPr lang="sv-SE" sz="2000" dirty="0"/>
            </a:br>
            <a:r>
              <a:rPr lang="sv-SE" sz="2000" dirty="0" smtClean="0"/>
              <a:t>				19.00 – 20.30 Senior löpning + </a:t>
            </a:r>
            <a:r>
              <a:rPr lang="sv-SE" sz="2000" dirty="0" err="1" smtClean="0"/>
              <a:t>fys</a:t>
            </a:r>
            <a:r>
              <a:rPr lang="sv-SE" sz="2000" dirty="0" smtClean="0"/>
              <a:t> </a:t>
            </a:r>
            <a:br>
              <a:rPr lang="sv-SE" sz="2000" dirty="0" smtClean="0"/>
            </a:br>
            <a:r>
              <a:rPr lang="sv-SE" sz="2000" dirty="0" smtClean="0"/>
              <a:t/>
            </a:r>
            <a:br>
              <a:rPr lang="sv-SE" sz="2000" dirty="0" smtClean="0"/>
            </a:br>
            <a:r>
              <a:rPr lang="sv-SE" sz="2000" dirty="0" smtClean="0"/>
              <a:t>			(Sön	18.30 – 20.00 </a:t>
            </a:r>
            <a:r>
              <a:rPr lang="sv-SE" sz="2000" dirty="0" err="1" smtClean="0"/>
              <a:t>Div</a:t>
            </a:r>
            <a:r>
              <a:rPr lang="sv-SE" sz="2000" dirty="0" smtClean="0"/>
              <a:t> 2 inomhus)</a:t>
            </a:r>
            <a:br>
              <a:rPr lang="sv-SE" sz="2000" dirty="0" smtClean="0"/>
            </a:br>
            <a:r>
              <a:rPr lang="sv-SE" sz="2000" dirty="0" smtClean="0"/>
              <a:t>			( </a:t>
            </a:r>
            <a:r>
              <a:rPr lang="sv-SE" sz="2000" dirty="0" err="1" smtClean="0"/>
              <a:t>Tis</a:t>
            </a:r>
            <a:r>
              <a:rPr lang="sv-SE" sz="2000" dirty="0" smtClean="0"/>
              <a:t> 	18.30 – 20.00 Senior inomhus)</a:t>
            </a:r>
            <a:br>
              <a:rPr lang="sv-SE" sz="2000" dirty="0" smtClean="0"/>
            </a:br>
            <a:endParaRPr lang="sv-SE" sz="2000" dirty="0" smtClean="0"/>
          </a:p>
          <a:p>
            <a:r>
              <a:rPr lang="sv-SE" sz="2000" dirty="0" smtClean="0"/>
              <a:t>FEBRUARI:		?????</a:t>
            </a:r>
            <a:br>
              <a:rPr lang="sv-SE" sz="2000" dirty="0" smtClean="0"/>
            </a:br>
            <a:endParaRPr lang="sv-SE" sz="2000" dirty="0" smtClean="0"/>
          </a:p>
          <a:p>
            <a:r>
              <a:rPr lang="sv-SE" sz="2000" dirty="0" smtClean="0"/>
              <a:t>UTE	:		?????</a:t>
            </a:r>
          </a:p>
          <a:p>
            <a:endParaRPr lang="sv-SE" sz="2000" dirty="0"/>
          </a:p>
          <a:p>
            <a:r>
              <a:rPr lang="sv-SE" sz="2000" dirty="0" smtClean="0"/>
              <a:t>BERGSLÄTT:	?????</a:t>
            </a:r>
            <a:endParaRPr lang="sv-SE" sz="2000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FÖRÄLDRAMÖTE P98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4535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TRÄNINGSMATCHER</a:t>
            </a:r>
            <a:endParaRPr lang="sv-SE" dirty="0"/>
          </a:p>
        </p:txBody>
      </p:sp>
      <p:sp>
        <p:nvSpPr>
          <p:cNvPr id="7" name="Platshållare för innehåll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IFK STRÖMSTAD</a:t>
            </a:r>
            <a:br>
              <a:rPr lang="sv-SE" dirty="0" smtClean="0"/>
            </a:br>
            <a:endParaRPr lang="sv-SE" dirty="0" smtClean="0"/>
          </a:p>
          <a:p>
            <a:r>
              <a:rPr lang="sv-SE" dirty="0" smtClean="0"/>
              <a:t>SÄFFLE FF</a:t>
            </a:r>
            <a:br>
              <a:rPr lang="sv-SE" dirty="0" smtClean="0"/>
            </a:br>
            <a:endParaRPr lang="sv-SE" dirty="0" smtClean="0"/>
          </a:p>
          <a:p>
            <a:r>
              <a:rPr lang="sv-SE" dirty="0" smtClean="0"/>
              <a:t>SOMMARO		27 APRIL 15.00 KD</a:t>
            </a:r>
          </a:p>
          <a:p>
            <a:endParaRPr lang="sv-SE" dirty="0"/>
          </a:p>
          <a:p>
            <a:r>
              <a:rPr lang="sv-SE" dirty="0" smtClean="0"/>
              <a:t>????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FÖRÄLDRAMÖTE P98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026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187200"/>
            <a:ext cx="8229600" cy="1143000"/>
          </a:xfrm>
        </p:spPr>
        <p:txBody>
          <a:bodyPr/>
          <a:lstStyle/>
          <a:p>
            <a:pPr algn="ctr"/>
            <a:r>
              <a:rPr lang="nb-NO" dirty="0" smtClean="0"/>
              <a:t>SERIESPEL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/>
              <a:t>DIV 1 DALSLAND			EFF</a:t>
            </a:r>
            <a:br>
              <a:rPr lang="nb-NO" dirty="0" smtClean="0"/>
            </a:br>
            <a:r>
              <a:rPr lang="nb-NO" dirty="0" smtClean="0"/>
              <a:t>					BIF</a:t>
            </a:r>
          </a:p>
          <a:p>
            <a:pPr marL="0" indent="0">
              <a:buNone/>
            </a:pPr>
            <a:r>
              <a:rPr lang="nb-NO" dirty="0"/>
              <a:t>	</a:t>
            </a:r>
            <a:r>
              <a:rPr lang="nb-NO" dirty="0" smtClean="0"/>
              <a:t>				VIKEN</a:t>
            </a:r>
          </a:p>
          <a:p>
            <a:pPr marL="0" indent="0">
              <a:buNone/>
            </a:pPr>
            <a:r>
              <a:rPr lang="nb-NO" dirty="0"/>
              <a:t>	</a:t>
            </a:r>
            <a:r>
              <a:rPr lang="nb-NO" dirty="0" smtClean="0"/>
              <a:t>				MIF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/>
              <a:t>VÄRMLAND</a:t>
            </a:r>
          </a:p>
          <a:p>
            <a:pPr marL="0" indent="0">
              <a:buNone/>
            </a:pPr>
            <a:r>
              <a:rPr lang="nb-NO" dirty="0" smtClean="0"/>
              <a:t>BOHUSLÄN</a:t>
            </a:r>
          </a:p>
          <a:p>
            <a:pPr marL="0" indent="0">
              <a:buNone/>
            </a:pPr>
            <a:r>
              <a:rPr lang="nb-NO" dirty="0" smtClean="0"/>
              <a:t>DIV 7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FÖRÄLDRAMÖTE P98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374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GOTHIA CUP</a:t>
            </a:r>
            <a:endParaRPr lang="sv-SE" dirty="0"/>
          </a:p>
        </p:txBody>
      </p:sp>
      <p:sp>
        <p:nvSpPr>
          <p:cNvPr id="7" name="Platshållare för innehåll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Vecka 29 sön 13 juli – sön 19 juli</a:t>
            </a:r>
          </a:p>
          <a:p>
            <a:r>
              <a:rPr lang="sv-SE" dirty="0" smtClean="0"/>
              <a:t>Anmälan Heden sön</a:t>
            </a:r>
          </a:p>
          <a:p>
            <a:r>
              <a:rPr lang="sv-SE" dirty="0" smtClean="0"/>
              <a:t>Mån match 1 + invigning (Ullevi)</a:t>
            </a:r>
          </a:p>
          <a:p>
            <a:r>
              <a:rPr lang="sv-SE" dirty="0" smtClean="0"/>
              <a:t>Garanterade 3 gruppmatcher  + minst 1 </a:t>
            </a:r>
            <a:r>
              <a:rPr lang="sv-SE" dirty="0" err="1" smtClean="0"/>
              <a:t>slutspelsm</a:t>
            </a:r>
            <a:r>
              <a:rPr lang="sv-SE" dirty="0" smtClean="0"/>
              <a:t>.</a:t>
            </a:r>
          </a:p>
          <a:p>
            <a:r>
              <a:rPr lang="sv-SE" dirty="0" smtClean="0"/>
              <a:t>Minst 1 utländskt lag i gruppen</a:t>
            </a:r>
          </a:p>
          <a:p>
            <a:r>
              <a:rPr lang="sv-SE" dirty="0" smtClean="0"/>
              <a:t>Boende måste bokas sön – lör. </a:t>
            </a:r>
          </a:p>
          <a:p>
            <a:r>
              <a:rPr lang="sv-SE" dirty="0" smtClean="0"/>
              <a:t>Lottning runt midsommar</a:t>
            </a:r>
          </a:p>
          <a:p>
            <a:r>
              <a:rPr lang="sv-SE" dirty="0" smtClean="0"/>
              <a:t>Gothia </a:t>
            </a:r>
            <a:r>
              <a:rPr lang="sv-SE" dirty="0" err="1"/>
              <a:t>C</a:t>
            </a:r>
            <a:r>
              <a:rPr lang="sv-SE" dirty="0" err="1" smtClean="0"/>
              <a:t>ard</a:t>
            </a:r>
            <a:r>
              <a:rPr lang="sv-SE" dirty="0" smtClean="0"/>
              <a:t> till alla spelare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FÖRÄLDRAMÖTE P98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9337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TRUPP</a:t>
            </a:r>
            <a:endParaRPr lang="sv-SE" dirty="0"/>
          </a:p>
        </p:txBody>
      </p:sp>
      <p:sp>
        <p:nvSpPr>
          <p:cNvPr id="7" name="Platshållare för innehåll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98 : or	12 </a:t>
            </a:r>
            <a:r>
              <a:rPr lang="sv-SE" dirty="0" err="1" smtClean="0"/>
              <a:t>st</a:t>
            </a:r>
            <a:r>
              <a:rPr lang="sv-SE" dirty="0" smtClean="0"/>
              <a:t> ????		</a:t>
            </a:r>
            <a:r>
              <a:rPr lang="sv-SE" smtClean="0"/>
              <a:t>Deadline: </a:t>
            </a:r>
            <a:r>
              <a:rPr lang="sv-SE" dirty="0" smtClean="0"/>
              <a:t>9 feb</a:t>
            </a:r>
          </a:p>
          <a:p>
            <a:r>
              <a:rPr lang="sv-SE" dirty="0" smtClean="0"/>
              <a:t>97 : or	2 </a:t>
            </a:r>
            <a:r>
              <a:rPr lang="sv-SE" dirty="0" err="1" smtClean="0"/>
              <a:t>st</a:t>
            </a:r>
            <a:r>
              <a:rPr lang="sv-SE" dirty="0" smtClean="0"/>
              <a:t> </a:t>
            </a:r>
          </a:p>
          <a:p>
            <a:r>
              <a:rPr lang="sv-SE" dirty="0" smtClean="0"/>
              <a:t>99 : or	????</a:t>
            </a:r>
          </a:p>
          <a:p>
            <a:r>
              <a:rPr lang="sv-SE" dirty="0" smtClean="0"/>
              <a:t>Viktor	????</a:t>
            </a:r>
          </a:p>
          <a:p>
            <a:r>
              <a:rPr lang="sv-SE" dirty="0" smtClean="0"/>
              <a:t>Inlånade	????</a:t>
            </a:r>
          </a:p>
          <a:p>
            <a:endParaRPr lang="sv-SE" dirty="0"/>
          </a:p>
          <a:p>
            <a:r>
              <a:rPr lang="sv-SE" dirty="0" smtClean="0"/>
              <a:t>Totalt:	2 målvakter + 16 utespelare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FÖRÄLDRAMÖTE P98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4363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DALAGÄRDE VANDRARHEM </a:t>
            </a:r>
            <a:endParaRPr lang="sv-SE" dirty="0"/>
          </a:p>
        </p:txBody>
      </p:sp>
      <p:sp>
        <p:nvSpPr>
          <p:cNvPr id="7" name="Platshållare för innehåll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v-SE" dirty="0"/>
          </a:p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FÖRÄLDRAMÖTE P98</a:t>
            </a:r>
            <a:endParaRPr lang="nb-NO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816" y="1612855"/>
            <a:ext cx="2914748" cy="2322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666321"/>
            <a:ext cx="2664296" cy="2268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816" y="4295428"/>
            <a:ext cx="2900933" cy="2036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182978"/>
            <a:ext cx="2710963" cy="2033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888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BOKADE RUM</a:t>
            </a:r>
            <a:endParaRPr lang="sv-SE" dirty="0"/>
          </a:p>
        </p:txBody>
      </p:sp>
      <p:sp>
        <p:nvSpPr>
          <p:cNvPr id="7" name="Platshållare för innehåll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Delbetalning: 		31 mars</a:t>
            </a:r>
          </a:p>
          <a:p>
            <a:r>
              <a:rPr lang="sv-SE" dirty="0" smtClean="0"/>
              <a:t>Slutbetalning: 		31 maj</a:t>
            </a:r>
          </a:p>
          <a:p>
            <a:r>
              <a:rPr lang="sv-SE" dirty="0" smtClean="0"/>
              <a:t>Avbokning: 		Enstaka platser 13 juni</a:t>
            </a:r>
            <a:endParaRPr lang="sv-SE" dirty="0"/>
          </a:p>
          <a:p>
            <a:r>
              <a:rPr lang="sv-SE" dirty="0" smtClean="0"/>
              <a:t>3 </a:t>
            </a:r>
            <a:r>
              <a:rPr lang="sv-SE" dirty="0" err="1" smtClean="0"/>
              <a:t>st</a:t>
            </a:r>
            <a:r>
              <a:rPr lang="sv-SE" dirty="0" smtClean="0"/>
              <a:t> 6-bäddsrum (spelare)</a:t>
            </a:r>
          </a:p>
          <a:p>
            <a:r>
              <a:rPr lang="sv-SE" dirty="0" smtClean="0"/>
              <a:t>9 </a:t>
            </a:r>
            <a:r>
              <a:rPr lang="sv-SE" dirty="0" err="1" smtClean="0"/>
              <a:t>st</a:t>
            </a:r>
            <a:r>
              <a:rPr lang="sv-SE" dirty="0" smtClean="0"/>
              <a:t> 2-bäddrum</a:t>
            </a:r>
          </a:p>
          <a:p>
            <a:r>
              <a:rPr lang="sv-SE" dirty="0"/>
              <a:t>4</a:t>
            </a:r>
            <a:r>
              <a:rPr lang="sv-SE" dirty="0" smtClean="0"/>
              <a:t> </a:t>
            </a:r>
            <a:r>
              <a:rPr lang="sv-SE" dirty="0" err="1" smtClean="0"/>
              <a:t>st</a:t>
            </a:r>
            <a:r>
              <a:rPr lang="sv-SE" dirty="0" smtClean="0"/>
              <a:t> 4-bäddrum (2 med o 2 utan toa/dusch)</a:t>
            </a:r>
          </a:p>
          <a:p>
            <a:r>
              <a:rPr lang="sv-SE" dirty="0" smtClean="0"/>
              <a:t>Slutbokning		20 mars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FÖRÄLDRAMÖTE P98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8122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MAT – GOTHIA CARD</a:t>
            </a:r>
            <a:endParaRPr lang="sv-SE" dirty="0"/>
          </a:p>
        </p:txBody>
      </p:sp>
      <p:sp>
        <p:nvSpPr>
          <p:cNvPr id="7" name="Platshållare för innehåll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Lunch o middag: Spelarna äter på vandrarhemmet om  det passar med matcherna</a:t>
            </a:r>
            <a:endParaRPr lang="sv-SE" dirty="0"/>
          </a:p>
          <a:p>
            <a:r>
              <a:rPr lang="sv-SE" dirty="0" smtClean="0"/>
              <a:t>Föräldrar: Mat på vandrarhemmet går att boka senast 13 juni. </a:t>
            </a:r>
          </a:p>
          <a:p>
            <a:r>
              <a:rPr lang="sv-SE" dirty="0" smtClean="0"/>
              <a:t>Kvällsmat: Fixar föräldrarna på vandrarhemmet</a:t>
            </a:r>
          </a:p>
          <a:p>
            <a:r>
              <a:rPr lang="sv-SE" dirty="0" smtClean="0"/>
              <a:t>Frukost: Ingår i rummet</a:t>
            </a:r>
          </a:p>
          <a:p>
            <a:r>
              <a:rPr lang="sv-SE" dirty="0" smtClean="0"/>
              <a:t>GC: Bokas för spelarna. Föräldrar kan boka. </a:t>
            </a:r>
          </a:p>
          <a:p>
            <a:r>
              <a:rPr lang="sv-SE" dirty="0" smtClean="0"/>
              <a:t>Tvätt: Matchställen tvättas av föräldrarna på VH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FÖRÄLDRAMÖTE P98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4299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-Presentation_mall_grönblå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gendefinert utform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SE-Presentation_mall_grönblå</Template>
  <TotalTime>0</TotalTime>
  <Words>212</Words>
  <Application>Microsoft Office PowerPoint</Application>
  <PresentationFormat>Bildspel på skärmen (4:3)</PresentationFormat>
  <Paragraphs>98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Bildrubriker</vt:lpstr>
      </vt:variant>
      <vt:variant>
        <vt:i4>12</vt:i4>
      </vt:variant>
    </vt:vector>
  </HeadingPairs>
  <TitlesOfParts>
    <vt:vector size="14" baseType="lpstr">
      <vt:lpstr>SE-Presentation_mall_grönblå</vt:lpstr>
      <vt:lpstr>1_Egendefinert utforming</vt:lpstr>
      <vt:lpstr>FÖRÄLDRAMÖTE EDS FF P98 </vt:lpstr>
      <vt:lpstr>TRÄNING</vt:lpstr>
      <vt:lpstr>TRÄNINGSMATCHER</vt:lpstr>
      <vt:lpstr>SERIESPEL</vt:lpstr>
      <vt:lpstr>GOTHIA CUP</vt:lpstr>
      <vt:lpstr>TRUPP</vt:lpstr>
      <vt:lpstr>DALAGÄRDE VANDRARHEM </vt:lpstr>
      <vt:lpstr>BOKADE RUM</vt:lpstr>
      <vt:lpstr>MAT – GOTHIA CARD</vt:lpstr>
      <vt:lpstr>EKONOMI</vt:lpstr>
      <vt:lpstr>TRÄNINGSSTÄLL</vt:lpstr>
      <vt:lpstr>ALLMÄNT GOTHIA</vt:lpstr>
    </vt:vector>
  </TitlesOfParts>
  <Company>Moelven Industrier ASA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EDS FF P98</dc:title>
  <dc:creator>Johansson, Niklas</dc:creator>
  <cp:lastModifiedBy>Johansson, Niklas</cp:lastModifiedBy>
  <cp:revision>31</cp:revision>
  <dcterms:created xsi:type="dcterms:W3CDTF">2014-01-21T14:38:25Z</dcterms:created>
  <dcterms:modified xsi:type="dcterms:W3CDTF">2014-01-26T11:49:41Z</dcterms:modified>
</cp:coreProperties>
</file>