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58" r:id="rId3"/>
    <p:sldId id="259" r:id="rId4"/>
  </p:sldIdLst>
  <p:sldSz cx="9144000" cy="6858000" type="screen4x3"/>
  <p:notesSz cx="6946900" cy="92837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46" autoAdjust="0"/>
  </p:normalViewPr>
  <p:slideViewPr>
    <p:cSldViewPr>
      <p:cViewPr>
        <p:scale>
          <a:sx n="112" d="100"/>
          <a:sy n="112" d="100"/>
        </p:scale>
        <p:origin x="-12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9FA6EC-0B9F-2D4C-9CF6-5A5EA50CA96F}" type="doc">
      <dgm:prSet loTypeId="urn:microsoft.com/office/officeart/2005/8/layout/orgChar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22969F-4BE8-134B-A678-FE425854060B}">
      <dgm:prSet phldrT="[Text]"/>
      <dgm:spPr/>
      <dgm:t>
        <a:bodyPr/>
        <a:lstStyle/>
        <a:p>
          <a:r>
            <a:rPr lang="en-US" dirty="0" err="1" smtClean="0"/>
            <a:t>Lagledare</a:t>
          </a:r>
          <a:endParaRPr lang="en-US" dirty="0"/>
        </a:p>
      </dgm:t>
    </dgm:pt>
    <dgm:pt modelId="{9A37A293-2805-154A-B67C-9A625D61CDDF}" type="parTrans" cxnId="{1416EA9D-5552-7C4F-A19C-5815B369637D}">
      <dgm:prSet/>
      <dgm:spPr/>
      <dgm:t>
        <a:bodyPr/>
        <a:lstStyle/>
        <a:p>
          <a:endParaRPr lang="en-US"/>
        </a:p>
      </dgm:t>
    </dgm:pt>
    <dgm:pt modelId="{FC0D6D78-CF2C-624C-80A9-014D6512D589}" type="sibTrans" cxnId="{1416EA9D-5552-7C4F-A19C-5815B369637D}">
      <dgm:prSet/>
      <dgm:spPr/>
      <dgm:t>
        <a:bodyPr/>
        <a:lstStyle/>
        <a:p>
          <a:endParaRPr lang="en-US"/>
        </a:p>
      </dgm:t>
    </dgm:pt>
    <dgm:pt modelId="{0559F815-35EA-EB4D-A97D-318F8CC31C46}">
      <dgm:prSet phldrT="[Text]"/>
      <dgm:spPr/>
      <dgm:t>
        <a:bodyPr/>
        <a:lstStyle/>
        <a:p>
          <a:r>
            <a:rPr lang="en-US" dirty="0" err="1" smtClean="0"/>
            <a:t>Huvudtränare</a:t>
          </a:r>
          <a:endParaRPr lang="en-US" dirty="0"/>
        </a:p>
      </dgm:t>
    </dgm:pt>
    <dgm:pt modelId="{7D52DF43-4456-B34C-885A-C7552FCC6FFE}" type="parTrans" cxnId="{2E026C57-7781-0D4D-9BAD-5A374A105A87}">
      <dgm:prSet/>
      <dgm:spPr/>
      <dgm:t>
        <a:bodyPr/>
        <a:lstStyle/>
        <a:p>
          <a:endParaRPr lang="en-US"/>
        </a:p>
      </dgm:t>
    </dgm:pt>
    <dgm:pt modelId="{CE83D428-3F63-9F4D-B028-7141AE78804E}" type="sibTrans" cxnId="{2E026C57-7781-0D4D-9BAD-5A374A105A87}">
      <dgm:prSet/>
      <dgm:spPr/>
      <dgm:t>
        <a:bodyPr/>
        <a:lstStyle/>
        <a:p>
          <a:endParaRPr lang="en-US"/>
        </a:p>
      </dgm:t>
    </dgm:pt>
    <dgm:pt modelId="{9C7901DB-BC6E-8645-A0D7-104CBCB48A9C}">
      <dgm:prSet phldrT="[Text]"/>
      <dgm:spPr/>
      <dgm:t>
        <a:bodyPr/>
        <a:lstStyle/>
        <a:p>
          <a:pPr algn="ctr"/>
          <a:r>
            <a:rPr lang="en-US" dirty="0" err="1" smtClean="0"/>
            <a:t>Beställningsansvarig</a:t>
          </a:r>
          <a:endParaRPr lang="en-US" dirty="0"/>
        </a:p>
      </dgm:t>
    </dgm:pt>
    <dgm:pt modelId="{D9A3A5C4-EA68-BA4E-826E-DB6A08CBEA54}" type="parTrans" cxnId="{C23DFB69-4F12-7947-9D8C-FAADD7EA351E}">
      <dgm:prSet/>
      <dgm:spPr/>
      <dgm:t>
        <a:bodyPr/>
        <a:lstStyle/>
        <a:p>
          <a:endParaRPr lang="en-US"/>
        </a:p>
      </dgm:t>
    </dgm:pt>
    <dgm:pt modelId="{F8199533-38E3-0D46-808E-2A6150E01705}" type="sibTrans" cxnId="{C23DFB69-4F12-7947-9D8C-FAADD7EA351E}">
      <dgm:prSet/>
      <dgm:spPr/>
      <dgm:t>
        <a:bodyPr/>
        <a:lstStyle/>
        <a:p>
          <a:endParaRPr lang="en-US"/>
        </a:p>
      </dgm:t>
    </dgm:pt>
    <dgm:pt modelId="{42057C83-0A1C-4D48-9B0F-B99B2DC6BB9A}">
      <dgm:prSet/>
      <dgm:spPr/>
      <dgm:t>
        <a:bodyPr/>
        <a:lstStyle/>
        <a:p>
          <a:r>
            <a:rPr lang="en-US" dirty="0" err="1" smtClean="0"/>
            <a:t>Hjälptränare</a:t>
          </a:r>
          <a:r>
            <a:rPr lang="en-US" dirty="0" smtClean="0"/>
            <a:t>	1</a:t>
          </a:r>
          <a:endParaRPr lang="en-US" dirty="0"/>
        </a:p>
      </dgm:t>
    </dgm:pt>
    <dgm:pt modelId="{AE270320-54B4-7049-871D-E6EA68774D85}" type="parTrans" cxnId="{730A1725-A016-7F49-A84B-113B3C4AE2AD}">
      <dgm:prSet/>
      <dgm:spPr/>
      <dgm:t>
        <a:bodyPr/>
        <a:lstStyle/>
        <a:p>
          <a:endParaRPr lang="en-US"/>
        </a:p>
      </dgm:t>
    </dgm:pt>
    <dgm:pt modelId="{84215C53-9CD9-AF4C-AA8A-9CD9662B0490}" type="sibTrans" cxnId="{730A1725-A016-7F49-A84B-113B3C4AE2AD}">
      <dgm:prSet/>
      <dgm:spPr/>
      <dgm:t>
        <a:bodyPr/>
        <a:lstStyle/>
        <a:p>
          <a:endParaRPr lang="en-US"/>
        </a:p>
      </dgm:t>
    </dgm:pt>
    <dgm:pt modelId="{0348560C-E5EA-7541-830A-B60B38831096}">
      <dgm:prSet/>
      <dgm:spPr/>
      <dgm:t>
        <a:bodyPr/>
        <a:lstStyle/>
        <a:p>
          <a:r>
            <a:rPr lang="en-US" dirty="0" err="1" smtClean="0"/>
            <a:t>Transportansvarig</a:t>
          </a:r>
          <a:endParaRPr lang="en-US" dirty="0"/>
        </a:p>
      </dgm:t>
    </dgm:pt>
    <dgm:pt modelId="{FA0C547C-E42F-B948-8DDC-04A337E17DA9}" type="parTrans" cxnId="{AAFB7918-3C69-0E45-A7F7-11E2C8F3FF89}">
      <dgm:prSet/>
      <dgm:spPr/>
      <dgm:t>
        <a:bodyPr/>
        <a:lstStyle/>
        <a:p>
          <a:endParaRPr lang="en-US"/>
        </a:p>
      </dgm:t>
    </dgm:pt>
    <dgm:pt modelId="{80E22BED-0AAA-A040-95EB-8AD7BD29904E}" type="sibTrans" cxnId="{AAFB7918-3C69-0E45-A7F7-11E2C8F3FF89}">
      <dgm:prSet/>
      <dgm:spPr/>
      <dgm:t>
        <a:bodyPr/>
        <a:lstStyle/>
        <a:p>
          <a:endParaRPr lang="en-US"/>
        </a:p>
      </dgm:t>
    </dgm:pt>
    <dgm:pt modelId="{068B29A1-BCCF-934B-A31F-1FB12A5B4244}">
      <dgm:prSet/>
      <dgm:spPr/>
      <dgm:t>
        <a:bodyPr/>
        <a:lstStyle/>
        <a:p>
          <a:r>
            <a:rPr lang="en-US" dirty="0" err="1" smtClean="0"/>
            <a:t>Hjälptränare</a:t>
          </a:r>
          <a:r>
            <a:rPr lang="en-US" dirty="0" smtClean="0"/>
            <a:t> 2</a:t>
          </a:r>
          <a:endParaRPr lang="en-US" dirty="0"/>
        </a:p>
      </dgm:t>
    </dgm:pt>
    <dgm:pt modelId="{9D6CC1B8-4A1E-2046-891D-400361A2732C}" type="parTrans" cxnId="{1605DA16-1AD3-DD43-A3A9-03A1F2644015}">
      <dgm:prSet/>
      <dgm:spPr/>
      <dgm:t>
        <a:bodyPr/>
        <a:lstStyle/>
        <a:p>
          <a:endParaRPr lang="en-US"/>
        </a:p>
      </dgm:t>
    </dgm:pt>
    <dgm:pt modelId="{19BDF591-0484-074C-B159-9AD8E23DFBDB}" type="sibTrans" cxnId="{1605DA16-1AD3-DD43-A3A9-03A1F2644015}">
      <dgm:prSet/>
      <dgm:spPr/>
      <dgm:t>
        <a:bodyPr/>
        <a:lstStyle/>
        <a:p>
          <a:endParaRPr lang="en-US"/>
        </a:p>
      </dgm:t>
    </dgm:pt>
    <dgm:pt modelId="{AB130D3B-59D4-F645-A70D-36F8629908B7}">
      <dgm:prSet/>
      <dgm:spPr/>
      <dgm:t>
        <a:bodyPr/>
        <a:lstStyle/>
        <a:p>
          <a:r>
            <a:rPr lang="en-US" dirty="0" err="1" smtClean="0"/>
            <a:t>Hjälptränare</a:t>
          </a:r>
          <a:r>
            <a:rPr lang="en-US" dirty="0" smtClean="0"/>
            <a:t> 3</a:t>
          </a:r>
          <a:endParaRPr lang="en-US" dirty="0"/>
        </a:p>
      </dgm:t>
    </dgm:pt>
    <dgm:pt modelId="{9092D023-95A7-BC49-BAF9-CA4F421DA9D4}" type="parTrans" cxnId="{757CC250-7367-B14E-94C5-3F7AD0598350}">
      <dgm:prSet/>
      <dgm:spPr/>
      <dgm:t>
        <a:bodyPr/>
        <a:lstStyle/>
        <a:p>
          <a:endParaRPr lang="en-US"/>
        </a:p>
      </dgm:t>
    </dgm:pt>
    <dgm:pt modelId="{008468DB-8EBE-0244-ABCF-0171071D65D3}" type="sibTrans" cxnId="{757CC250-7367-B14E-94C5-3F7AD0598350}">
      <dgm:prSet/>
      <dgm:spPr/>
      <dgm:t>
        <a:bodyPr/>
        <a:lstStyle/>
        <a:p>
          <a:endParaRPr lang="en-US"/>
        </a:p>
      </dgm:t>
    </dgm:pt>
    <dgm:pt modelId="{D5A58D43-4121-D643-84B6-E06E7A15F175}">
      <dgm:prSet/>
      <dgm:spPr/>
      <dgm:t>
        <a:bodyPr/>
        <a:lstStyle/>
        <a:p>
          <a:r>
            <a:rPr lang="en-US" dirty="0" err="1" smtClean="0"/>
            <a:t>Kioskansvarig</a:t>
          </a:r>
          <a:endParaRPr lang="en-US" dirty="0"/>
        </a:p>
      </dgm:t>
    </dgm:pt>
    <dgm:pt modelId="{CAC97D3A-9C6D-9942-B133-29E672D3B10A}" type="parTrans" cxnId="{7DEA7805-345E-5F45-AA63-6D5173BA2275}">
      <dgm:prSet/>
      <dgm:spPr/>
      <dgm:t>
        <a:bodyPr/>
        <a:lstStyle/>
        <a:p>
          <a:endParaRPr lang="en-US"/>
        </a:p>
      </dgm:t>
    </dgm:pt>
    <dgm:pt modelId="{44C8752C-D172-5B4B-BD50-0D5200CD87B0}" type="sibTrans" cxnId="{7DEA7805-345E-5F45-AA63-6D5173BA2275}">
      <dgm:prSet/>
      <dgm:spPr/>
      <dgm:t>
        <a:bodyPr/>
        <a:lstStyle/>
        <a:p>
          <a:endParaRPr lang="en-US"/>
        </a:p>
      </dgm:t>
    </dgm:pt>
    <dgm:pt modelId="{A21CF4BC-5DA3-B941-967A-8326A79D25C4}">
      <dgm:prSet/>
      <dgm:spPr/>
      <dgm:t>
        <a:bodyPr/>
        <a:lstStyle/>
        <a:p>
          <a:r>
            <a:rPr lang="en-US" dirty="0" err="1" smtClean="0"/>
            <a:t>Annat</a:t>
          </a:r>
          <a:endParaRPr lang="en-US" dirty="0"/>
        </a:p>
      </dgm:t>
    </dgm:pt>
    <dgm:pt modelId="{EC386CC9-F055-3A4C-909C-546B261D3CD5}" type="parTrans" cxnId="{8069056D-3E43-F34F-AFC1-1C85E0ABEDB6}">
      <dgm:prSet/>
      <dgm:spPr/>
      <dgm:t>
        <a:bodyPr/>
        <a:lstStyle/>
        <a:p>
          <a:endParaRPr lang="en-US"/>
        </a:p>
      </dgm:t>
    </dgm:pt>
    <dgm:pt modelId="{B4EE9A0E-6C9E-3B43-87FC-3105DDBD700D}" type="sibTrans" cxnId="{8069056D-3E43-F34F-AFC1-1C85E0ABEDB6}">
      <dgm:prSet/>
      <dgm:spPr/>
      <dgm:t>
        <a:bodyPr/>
        <a:lstStyle/>
        <a:p>
          <a:endParaRPr lang="en-US"/>
        </a:p>
      </dgm:t>
    </dgm:pt>
    <dgm:pt modelId="{67DA4E36-A37D-5741-83E2-0B0FD83975AD}" type="pres">
      <dgm:prSet presAssocID="{069FA6EC-0B9F-2D4C-9CF6-5A5EA50CA9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CB6B85C-1D91-5F48-B38C-F45719C2B1C7}" type="pres">
      <dgm:prSet presAssocID="{9122969F-4BE8-134B-A678-FE425854060B}" presName="hierRoot1" presStyleCnt="0">
        <dgm:presLayoutVars>
          <dgm:hierBranch val="init"/>
        </dgm:presLayoutVars>
      </dgm:prSet>
      <dgm:spPr/>
    </dgm:pt>
    <dgm:pt modelId="{AA4B28B3-01C2-294D-9714-52442B420265}" type="pres">
      <dgm:prSet presAssocID="{9122969F-4BE8-134B-A678-FE425854060B}" presName="rootComposite1" presStyleCnt="0"/>
      <dgm:spPr/>
    </dgm:pt>
    <dgm:pt modelId="{3C1A3636-77E6-A944-B02B-56C320077627}" type="pres">
      <dgm:prSet presAssocID="{9122969F-4BE8-134B-A678-FE425854060B}" presName="rootText1" presStyleLbl="node0" presStyleIdx="0" presStyleCnt="1">
        <dgm:presLayoutVars>
          <dgm:chPref val="3"/>
        </dgm:presLayoutVars>
      </dgm:prSet>
      <dgm:spPr/>
    </dgm:pt>
    <dgm:pt modelId="{3F0D545C-A806-8B4D-8910-6E3B6AFC9C12}" type="pres">
      <dgm:prSet presAssocID="{9122969F-4BE8-134B-A678-FE425854060B}" presName="rootConnector1" presStyleLbl="node1" presStyleIdx="0" presStyleCnt="0"/>
      <dgm:spPr/>
    </dgm:pt>
    <dgm:pt modelId="{B6AEF5EB-F745-074B-B541-CA0EA54FEA50}" type="pres">
      <dgm:prSet presAssocID="{9122969F-4BE8-134B-A678-FE425854060B}" presName="hierChild2" presStyleCnt="0"/>
      <dgm:spPr/>
    </dgm:pt>
    <dgm:pt modelId="{E79ECF40-E801-E243-B846-611414ABF3A5}" type="pres">
      <dgm:prSet presAssocID="{7D52DF43-4456-B34C-885A-C7552FCC6FFE}" presName="Name37" presStyleLbl="parChTrans1D2" presStyleIdx="0" presStyleCnt="6"/>
      <dgm:spPr/>
    </dgm:pt>
    <dgm:pt modelId="{F29A19D4-665F-EB44-8769-B993BCE37868}" type="pres">
      <dgm:prSet presAssocID="{0559F815-35EA-EB4D-A97D-318F8CC31C46}" presName="hierRoot2" presStyleCnt="0">
        <dgm:presLayoutVars>
          <dgm:hierBranch val="init"/>
        </dgm:presLayoutVars>
      </dgm:prSet>
      <dgm:spPr/>
    </dgm:pt>
    <dgm:pt modelId="{07122812-60C7-0842-87CA-B7C415FAEE51}" type="pres">
      <dgm:prSet presAssocID="{0559F815-35EA-EB4D-A97D-318F8CC31C46}" presName="rootComposite" presStyleCnt="0"/>
      <dgm:spPr/>
    </dgm:pt>
    <dgm:pt modelId="{4E5BC7EA-D074-514B-B9AE-BBB5355AC02C}" type="pres">
      <dgm:prSet presAssocID="{0559F815-35EA-EB4D-A97D-318F8CC31C46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9B9E1F-7AED-E14E-A5EB-E5F9BB7C5E4E}" type="pres">
      <dgm:prSet presAssocID="{0559F815-35EA-EB4D-A97D-318F8CC31C46}" presName="rootConnector" presStyleLbl="node2" presStyleIdx="0" presStyleCnt="6"/>
      <dgm:spPr/>
    </dgm:pt>
    <dgm:pt modelId="{F711ABA5-5199-D942-919A-3EEE76EB21DF}" type="pres">
      <dgm:prSet presAssocID="{0559F815-35EA-EB4D-A97D-318F8CC31C46}" presName="hierChild4" presStyleCnt="0"/>
      <dgm:spPr/>
    </dgm:pt>
    <dgm:pt modelId="{85E23522-32D3-BB41-BDB3-FC58D96EA3C4}" type="pres">
      <dgm:prSet presAssocID="{0559F815-35EA-EB4D-A97D-318F8CC31C46}" presName="hierChild5" presStyleCnt="0"/>
      <dgm:spPr/>
    </dgm:pt>
    <dgm:pt modelId="{065213DC-B251-0B4C-A250-607306B14438}" type="pres">
      <dgm:prSet presAssocID="{D9A3A5C4-EA68-BA4E-826E-DB6A08CBEA54}" presName="Name37" presStyleLbl="parChTrans1D2" presStyleIdx="1" presStyleCnt="6"/>
      <dgm:spPr/>
    </dgm:pt>
    <dgm:pt modelId="{FB2736A6-8A00-B74D-841A-39A3489371F8}" type="pres">
      <dgm:prSet presAssocID="{9C7901DB-BC6E-8645-A0D7-104CBCB48A9C}" presName="hierRoot2" presStyleCnt="0">
        <dgm:presLayoutVars>
          <dgm:hierBranch val="init"/>
        </dgm:presLayoutVars>
      </dgm:prSet>
      <dgm:spPr/>
    </dgm:pt>
    <dgm:pt modelId="{C7A96501-F7BF-D144-B7CF-1761492083D6}" type="pres">
      <dgm:prSet presAssocID="{9C7901DB-BC6E-8645-A0D7-104CBCB48A9C}" presName="rootComposite" presStyleCnt="0"/>
      <dgm:spPr/>
    </dgm:pt>
    <dgm:pt modelId="{03D91FEF-EC13-0C4F-AE92-B7A9E695A221}" type="pres">
      <dgm:prSet presAssocID="{9C7901DB-BC6E-8645-A0D7-104CBCB48A9C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9F8327-B75B-B04A-943D-1F22682AEA7A}" type="pres">
      <dgm:prSet presAssocID="{9C7901DB-BC6E-8645-A0D7-104CBCB48A9C}" presName="rootConnector" presStyleLbl="node2" presStyleIdx="1" presStyleCnt="6"/>
      <dgm:spPr/>
    </dgm:pt>
    <dgm:pt modelId="{D5D59498-0DF3-E545-B52D-B60E206075BD}" type="pres">
      <dgm:prSet presAssocID="{9C7901DB-BC6E-8645-A0D7-104CBCB48A9C}" presName="hierChild4" presStyleCnt="0"/>
      <dgm:spPr/>
    </dgm:pt>
    <dgm:pt modelId="{836B3D77-164B-594B-9167-7054D9AA7706}" type="pres">
      <dgm:prSet presAssocID="{9C7901DB-BC6E-8645-A0D7-104CBCB48A9C}" presName="hierChild5" presStyleCnt="0"/>
      <dgm:spPr/>
    </dgm:pt>
    <dgm:pt modelId="{7CEF9B60-BA3C-CE4C-A479-68918D3F7970}" type="pres">
      <dgm:prSet presAssocID="{AE270320-54B4-7049-871D-E6EA68774D85}" presName="Name37" presStyleLbl="parChTrans1D2" presStyleIdx="2" presStyleCnt="6"/>
      <dgm:spPr/>
    </dgm:pt>
    <dgm:pt modelId="{BF24A1F9-A7D9-C944-A5E6-4D88BCE30425}" type="pres">
      <dgm:prSet presAssocID="{42057C83-0A1C-4D48-9B0F-B99B2DC6BB9A}" presName="hierRoot2" presStyleCnt="0">
        <dgm:presLayoutVars>
          <dgm:hierBranch val="init"/>
        </dgm:presLayoutVars>
      </dgm:prSet>
      <dgm:spPr/>
    </dgm:pt>
    <dgm:pt modelId="{DA9ECE24-FADC-984C-B19B-AC1990D1454B}" type="pres">
      <dgm:prSet presAssocID="{42057C83-0A1C-4D48-9B0F-B99B2DC6BB9A}" presName="rootComposite" presStyleCnt="0"/>
      <dgm:spPr/>
    </dgm:pt>
    <dgm:pt modelId="{36F5EC1C-68BC-AE46-9F64-0733875734A9}" type="pres">
      <dgm:prSet presAssocID="{42057C83-0A1C-4D48-9B0F-B99B2DC6BB9A}" presName="rootText" presStyleLbl="node2" presStyleIdx="2" presStyleCnt="6">
        <dgm:presLayoutVars>
          <dgm:chPref val="3"/>
        </dgm:presLayoutVars>
      </dgm:prSet>
      <dgm:spPr/>
    </dgm:pt>
    <dgm:pt modelId="{9304F071-FDA7-6544-B46F-5785BBF98598}" type="pres">
      <dgm:prSet presAssocID="{42057C83-0A1C-4D48-9B0F-B99B2DC6BB9A}" presName="rootConnector" presStyleLbl="node2" presStyleIdx="2" presStyleCnt="6"/>
      <dgm:spPr/>
    </dgm:pt>
    <dgm:pt modelId="{9F8E0BAE-F3FC-9C4E-95D5-F2BA27FD46BF}" type="pres">
      <dgm:prSet presAssocID="{42057C83-0A1C-4D48-9B0F-B99B2DC6BB9A}" presName="hierChild4" presStyleCnt="0"/>
      <dgm:spPr/>
    </dgm:pt>
    <dgm:pt modelId="{BF391A08-BCCF-2D46-99F9-DB4D7780A0E4}" type="pres">
      <dgm:prSet presAssocID="{9D6CC1B8-4A1E-2046-891D-400361A2732C}" presName="Name37" presStyleLbl="parChTrans1D3" presStyleIdx="0" presStyleCnt="2"/>
      <dgm:spPr/>
    </dgm:pt>
    <dgm:pt modelId="{5294888C-A001-A346-9D8B-CC2F61E2DA06}" type="pres">
      <dgm:prSet presAssocID="{068B29A1-BCCF-934B-A31F-1FB12A5B4244}" presName="hierRoot2" presStyleCnt="0">
        <dgm:presLayoutVars>
          <dgm:hierBranch val="init"/>
        </dgm:presLayoutVars>
      </dgm:prSet>
      <dgm:spPr/>
    </dgm:pt>
    <dgm:pt modelId="{B3AF0BEF-02C3-F94E-9660-7599E0AB97A1}" type="pres">
      <dgm:prSet presAssocID="{068B29A1-BCCF-934B-A31F-1FB12A5B4244}" presName="rootComposite" presStyleCnt="0"/>
      <dgm:spPr/>
    </dgm:pt>
    <dgm:pt modelId="{872ABDAF-86A8-7C4E-8365-BCFD63A704DC}" type="pres">
      <dgm:prSet presAssocID="{068B29A1-BCCF-934B-A31F-1FB12A5B4244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DB0248-F24F-8349-8744-A47E19E8129C}" type="pres">
      <dgm:prSet presAssocID="{068B29A1-BCCF-934B-A31F-1FB12A5B4244}" presName="rootConnector" presStyleLbl="node3" presStyleIdx="0" presStyleCnt="2"/>
      <dgm:spPr/>
    </dgm:pt>
    <dgm:pt modelId="{8D062C67-DAC9-9840-8E8E-5E2DD5A69F0A}" type="pres">
      <dgm:prSet presAssocID="{068B29A1-BCCF-934B-A31F-1FB12A5B4244}" presName="hierChild4" presStyleCnt="0"/>
      <dgm:spPr/>
    </dgm:pt>
    <dgm:pt modelId="{08C7A018-D628-A344-8B8E-42BC76C5B637}" type="pres">
      <dgm:prSet presAssocID="{068B29A1-BCCF-934B-A31F-1FB12A5B4244}" presName="hierChild5" presStyleCnt="0"/>
      <dgm:spPr/>
    </dgm:pt>
    <dgm:pt modelId="{FBD605D4-BA82-1746-8534-1747B85A54E3}" type="pres">
      <dgm:prSet presAssocID="{9092D023-95A7-BC49-BAF9-CA4F421DA9D4}" presName="Name37" presStyleLbl="parChTrans1D3" presStyleIdx="1" presStyleCnt="2"/>
      <dgm:spPr/>
    </dgm:pt>
    <dgm:pt modelId="{11A6BCF9-2158-B84B-967B-D1955E2E2748}" type="pres">
      <dgm:prSet presAssocID="{AB130D3B-59D4-F645-A70D-36F8629908B7}" presName="hierRoot2" presStyleCnt="0">
        <dgm:presLayoutVars>
          <dgm:hierBranch val="init"/>
        </dgm:presLayoutVars>
      </dgm:prSet>
      <dgm:spPr/>
    </dgm:pt>
    <dgm:pt modelId="{FB6C30CC-F05A-A549-892F-E825B1D9FDB0}" type="pres">
      <dgm:prSet presAssocID="{AB130D3B-59D4-F645-A70D-36F8629908B7}" presName="rootComposite" presStyleCnt="0"/>
      <dgm:spPr/>
    </dgm:pt>
    <dgm:pt modelId="{8B0466ED-8F7E-7B4C-AB6A-9DA44B15FE1F}" type="pres">
      <dgm:prSet presAssocID="{AB130D3B-59D4-F645-A70D-36F8629908B7}" presName="rootText" presStyleLbl="node3" presStyleIdx="1" presStyleCnt="2">
        <dgm:presLayoutVars>
          <dgm:chPref val="3"/>
        </dgm:presLayoutVars>
      </dgm:prSet>
      <dgm:spPr/>
    </dgm:pt>
    <dgm:pt modelId="{A810DD44-50D2-6746-A784-209DF5B7C6A2}" type="pres">
      <dgm:prSet presAssocID="{AB130D3B-59D4-F645-A70D-36F8629908B7}" presName="rootConnector" presStyleLbl="node3" presStyleIdx="1" presStyleCnt="2"/>
      <dgm:spPr/>
    </dgm:pt>
    <dgm:pt modelId="{D3FE4FC2-4FF4-D64A-981A-185A53B66A77}" type="pres">
      <dgm:prSet presAssocID="{AB130D3B-59D4-F645-A70D-36F8629908B7}" presName="hierChild4" presStyleCnt="0"/>
      <dgm:spPr/>
    </dgm:pt>
    <dgm:pt modelId="{BE8216BC-3061-9C47-8104-35D34CBB20C1}" type="pres">
      <dgm:prSet presAssocID="{AB130D3B-59D4-F645-A70D-36F8629908B7}" presName="hierChild5" presStyleCnt="0"/>
      <dgm:spPr/>
    </dgm:pt>
    <dgm:pt modelId="{14DA6CDD-54A3-BC43-9E7C-1F89FFE92452}" type="pres">
      <dgm:prSet presAssocID="{42057C83-0A1C-4D48-9B0F-B99B2DC6BB9A}" presName="hierChild5" presStyleCnt="0"/>
      <dgm:spPr/>
    </dgm:pt>
    <dgm:pt modelId="{E5461055-CAC8-534C-AA8D-CF182ED68AC3}" type="pres">
      <dgm:prSet presAssocID="{FA0C547C-E42F-B948-8DDC-04A337E17DA9}" presName="Name37" presStyleLbl="parChTrans1D2" presStyleIdx="3" presStyleCnt="6"/>
      <dgm:spPr/>
    </dgm:pt>
    <dgm:pt modelId="{E247B565-FEDC-4E46-BD4A-4C18FF273ED1}" type="pres">
      <dgm:prSet presAssocID="{0348560C-E5EA-7541-830A-B60B38831096}" presName="hierRoot2" presStyleCnt="0">
        <dgm:presLayoutVars>
          <dgm:hierBranch val="init"/>
        </dgm:presLayoutVars>
      </dgm:prSet>
      <dgm:spPr/>
    </dgm:pt>
    <dgm:pt modelId="{F7376D61-07DA-C94A-934A-4FDA5A1C4F8A}" type="pres">
      <dgm:prSet presAssocID="{0348560C-E5EA-7541-830A-B60B38831096}" presName="rootComposite" presStyleCnt="0"/>
      <dgm:spPr/>
    </dgm:pt>
    <dgm:pt modelId="{AE62C692-E245-9947-9F7A-30DD59F331D6}" type="pres">
      <dgm:prSet presAssocID="{0348560C-E5EA-7541-830A-B60B38831096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D72171-F5A4-984A-8D89-3CA5D8925DF4}" type="pres">
      <dgm:prSet presAssocID="{0348560C-E5EA-7541-830A-B60B38831096}" presName="rootConnector" presStyleLbl="node2" presStyleIdx="3" presStyleCnt="6"/>
      <dgm:spPr/>
    </dgm:pt>
    <dgm:pt modelId="{68D09840-B9C0-F646-B977-4009C44ADDCD}" type="pres">
      <dgm:prSet presAssocID="{0348560C-E5EA-7541-830A-B60B38831096}" presName="hierChild4" presStyleCnt="0"/>
      <dgm:spPr/>
    </dgm:pt>
    <dgm:pt modelId="{859FA00F-6419-D64D-856D-F28220A82B16}" type="pres">
      <dgm:prSet presAssocID="{0348560C-E5EA-7541-830A-B60B38831096}" presName="hierChild5" presStyleCnt="0"/>
      <dgm:spPr/>
    </dgm:pt>
    <dgm:pt modelId="{B9F777AB-CAE7-764F-AEAE-7AF672A358DC}" type="pres">
      <dgm:prSet presAssocID="{CAC97D3A-9C6D-9942-B133-29E672D3B10A}" presName="Name37" presStyleLbl="parChTrans1D2" presStyleIdx="4" presStyleCnt="6"/>
      <dgm:spPr/>
    </dgm:pt>
    <dgm:pt modelId="{8A8CC906-9254-0447-B1AB-DB5588226010}" type="pres">
      <dgm:prSet presAssocID="{D5A58D43-4121-D643-84B6-E06E7A15F175}" presName="hierRoot2" presStyleCnt="0">
        <dgm:presLayoutVars>
          <dgm:hierBranch val="init"/>
        </dgm:presLayoutVars>
      </dgm:prSet>
      <dgm:spPr/>
    </dgm:pt>
    <dgm:pt modelId="{2BFDD643-9117-EF4B-9208-03ED12E96EDA}" type="pres">
      <dgm:prSet presAssocID="{D5A58D43-4121-D643-84B6-E06E7A15F175}" presName="rootComposite" presStyleCnt="0"/>
      <dgm:spPr/>
    </dgm:pt>
    <dgm:pt modelId="{35F2E17F-76D6-B34D-BFA3-6C10BD6823D7}" type="pres">
      <dgm:prSet presAssocID="{D5A58D43-4121-D643-84B6-E06E7A15F175}" presName="rootText" presStyleLbl="node2" presStyleIdx="4" presStyleCnt="6">
        <dgm:presLayoutVars>
          <dgm:chPref val="3"/>
        </dgm:presLayoutVars>
      </dgm:prSet>
      <dgm:spPr/>
    </dgm:pt>
    <dgm:pt modelId="{C91C8BD3-0E2C-644C-A950-A0AF588C870E}" type="pres">
      <dgm:prSet presAssocID="{D5A58D43-4121-D643-84B6-E06E7A15F175}" presName="rootConnector" presStyleLbl="node2" presStyleIdx="4" presStyleCnt="6"/>
      <dgm:spPr/>
    </dgm:pt>
    <dgm:pt modelId="{DE77B417-2DFA-B041-B428-3596036083B9}" type="pres">
      <dgm:prSet presAssocID="{D5A58D43-4121-D643-84B6-E06E7A15F175}" presName="hierChild4" presStyleCnt="0"/>
      <dgm:spPr/>
    </dgm:pt>
    <dgm:pt modelId="{3EF50C41-2751-0E4D-B167-38BF42E30AAE}" type="pres">
      <dgm:prSet presAssocID="{D5A58D43-4121-D643-84B6-E06E7A15F175}" presName="hierChild5" presStyleCnt="0"/>
      <dgm:spPr/>
    </dgm:pt>
    <dgm:pt modelId="{F024E152-F308-F04D-BB95-73E32D1C3982}" type="pres">
      <dgm:prSet presAssocID="{EC386CC9-F055-3A4C-909C-546B261D3CD5}" presName="Name37" presStyleLbl="parChTrans1D2" presStyleIdx="5" presStyleCnt="6"/>
      <dgm:spPr/>
    </dgm:pt>
    <dgm:pt modelId="{337AB2AA-FDF6-464A-9C34-C2E84CF424E4}" type="pres">
      <dgm:prSet presAssocID="{A21CF4BC-5DA3-B941-967A-8326A79D25C4}" presName="hierRoot2" presStyleCnt="0">
        <dgm:presLayoutVars>
          <dgm:hierBranch val="init"/>
        </dgm:presLayoutVars>
      </dgm:prSet>
      <dgm:spPr/>
    </dgm:pt>
    <dgm:pt modelId="{FE84C36D-8F49-6F4A-8022-731025E82A89}" type="pres">
      <dgm:prSet presAssocID="{A21CF4BC-5DA3-B941-967A-8326A79D25C4}" presName="rootComposite" presStyleCnt="0"/>
      <dgm:spPr/>
    </dgm:pt>
    <dgm:pt modelId="{DCADF10C-634E-614A-AAF2-7962695033E2}" type="pres">
      <dgm:prSet presAssocID="{A21CF4BC-5DA3-B941-967A-8326A79D25C4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545CAF-B8B2-E243-B6E0-F0C5188CB6D1}" type="pres">
      <dgm:prSet presAssocID="{A21CF4BC-5DA3-B941-967A-8326A79D25C4}" presName="rootConnector" presStyleLbl="node2" presStyleIdx="5" presStyleCnt="6"/>
      <dgm:spPr/>
    </dgm:pt>
    <dgm:pt modelId="{9DA345DC-1F97-F343-9052-63CC1D4F5C13}" type="pres">
      <dgm:prSet presAssocID="{A21CF4BC-5DA3-B941-967A-8326A79D25C4}" presName="hierChild4" presStyleCnt="0"/>
      <dgm:spPr/>
    </dgm:pt>
    <dgm:pt modelId="{533501BF-EB5D-3249-AE13-E6DB4480536D}" type="pres">
      <dgm:prSet presAssocID="{A21CF4BC-5DA3-B941-967A-8326A79D25C4}" presName="hierChild5" presStyleCnt="0"/>
      <dgm:spPr/>
    </dgm:pt>
    <dgm:pt modelId="{53236A5F-C40D-AD41-A26B-EB7F8FC32C6C}" type="pres">
      <dgm:prSet presAssocID="{9122969F-4BE8-134B-A678-FE425854060B}" presName="hierChild3" presStyleCnt="0"/>
      <dgm:spPr/>
    </dgm:pt>
  </dgm:ptLst>
  <dgm:cxnLst>
    <dgm:cxn modelId="{F9705087-9614-564A-9AB5-5CCE2BBDBB1B}" type="presOf" srcId="{D5A58D43-4121-D643-84B6-E06E7A15F175}" destId="{35F2E17F-76D6-B34D-BFA3-6C10BD6823D7}" srcOrd="0" destOrd="0" presId="urn:microsoft.com/office/officeart/2005/8/layout/orgChart1"/>
    <dgm:cxn modelId="{19B24511-BA3A-CF44-BAC0-DA14E6DE20F1}" type="presOf" srcId="{A21CF4BC-5DA3-B941-967A-8326A79D25C4}" destId="{DCADF10C-634E-614A-AAF2-7962695033E2}" srcOrd="0" destOrd="0" presId="urn:microsoft.com/office/officeart/2005/8/layout/orgChart1"/>
    <dgm:cxn modelId="{7DEA7805-345E-5F45-AA63-6D5173BA2275}" srcId="{9122969F-4BE8-134B-A678-FE425854060B}" destId="{D5A58D43-4121-D643-84B6-E06E7A15F175}" srcOrd="4" destOrd="0" parTransId="{CAC97D3A-9C6D-9942-B133-29E672D3B10A}" sibTransId="{44C8752C-D172-5B4B-BD50-0D5200CD87B0}"/>
    <dgm:cxn modelId="{24F8D266-7057-7043-989A-4ADA0B439A20}" type="presOf" srcId="{0559F815-35EA-EB4D-A97D-318F8CC31C46}" destId="{219B9E1F-7AED-E14E-A5EB-E5F9BB7C5E4E}" srcOrd="1" destOrd="0" presId="urn:microsoft.com/office/officeart/2005/8/layout/orgChart1"/>
    <dgm:cxn modelId="{730A1725-A016-7F49-A84B-113B3C4AE2AD}" srcId="{9122969F-4BE8-134B-A678-FE425854060B}" destId="{42057C83-0A1C-4D48-9B0F-B99B2DC6BB9A}" srcOrd="2" destOrd="0" parTransId="{AE270320-54B4-7049-871D-E6EA68774D85}" sibTransId="{84215C53-9CD9-AF4C-AA8A-9CD9662B0490}"/>
    <dgm:cxn modelId="{03E471FC-7225-C743-8E6F-2878D7FAD6A4}" type="presOf" srcId="{AB130D3B-59D4-F645-A70D-36F8629908B7}" destId="{A810DD44-50D2-6746-A784-209DF5B7C6A2}" srcOrd="1" destOrd="0" presId="urn:microsoft.com/office/officeart/2005/8/layout/orgChart1"/>
    <dgm:cxn modelId="{4D7F4384-F650-FE49-A5DD-DFABC6BE1AF1}" type="presOf" srcId="{FA0C547C-E42F-B948-8DDC-04A337E17DA9}" destId="{E5461055-CAC8-534C-AA8D-CF182ED68AC3}" srcOrd="0" destOrd="0" presId="urn:microsoft.com/office/officeart/2005/8/layout/orgChart1"/>
    <dgm:cxn modelId="{9DF3F05E-BA27-5842-8929-11D0C0D20642}" type="presOf" srcId="{AB130D3B-59D4-F645-A70D-36F8629908B7}" destId="{8B0466ED-8F7E-7B4C-AB6A-9DA44B15FE1F}" srcOrd="0" destOrd="0" presId="urn:microsoft.com/office/officeart/2005/8/layout/orgChart1"/>
    <dgm:cxn modelId="{70728CD9-7C76-B546-B33B-86ECD0AE53FF}" type="presOf" srcId="{9092D023-95A7-BC49-BAF9-CA4F421DA9D4}" destId="{FBD605D4-BA82-1746-8534-1747B85A54E3}" srcOrd="0" destOrd="0" presId="urn:microsoft.com/office/officeart/2005/8/layout/orgChart1"/>
    <dgm:cxn modelId="{7CD668D0-AFDC-B343-97E1-78C976CC423B}" type="presOf" srcId="{068B29A1-BCCF-934B-A31F-1FB12A5B4244}" destId="{872ABDAF-86A8-7C4E-8365-BCFD63A704DC}" srcOrd="0" destOrd="0" presId="urn:microsoft.com/office/officeart/2005/8/layout/orgChart1"/>
    <dgm:cxn modelId="{4DC52100-4FB5-7C4B-AF32-C2B9BB31FBFB}" type="presOf" srcId="{068B29A1-BCCF-934B-A31F-1FB12A5B4244}" destId="{0FDB0248-F24F-8349-8744-A47E19E8129C}" srcOrd="1" destOrd="0" presId="urn:microsoft.com/office/officeart/2005/8/layout/orgChart1"/>
    <dgm:cxn modelId="{E370090D-C52F-2F48-89BC-55C9E2A1806F}" type="presOf" srcId="{0348560C-E5EA-7541-830A-B60B38831096}" destId="{AE62C692-E245-9947-9F7A-30DD59F331D6}" srcOrd="0" destOrd="0" presId="urn:microsoft.com/office/officeart/2005/8/layout/orgChart1"/>
    <dgm:cxn modelId="{8069056D-3E43-F34F-AFC1-1C85E0ABEDB6}" srcId="{9122969F-4BE8-134B-A678-FE425854060B}" destId="{A21CF4BC-5DA3-B941-967A-8326A79D25C4}" srcOrd="5" destOrd="0" parTransId="{EC386CC9-F055-3A4C-909C-546B261D3CD5}" sibTransId="{B4EE9A0E-6C9E-3B43-87FC-3105DDBD700D}"/>
    <dgm:cxn modelId="{5538BD05-C4A9-5245-9FD1-2E00EE24BBF7}" type="presOf" srcId="{A21CF4BC-5DA3-B941-967A-8326A79D25C4}" destId="{E6545CAF-B8B2-E243-B6E0-F0C5188CB6D1}" srcOrd="1" destOrd="0" presId="urn:microsoft.com/office/officeart/2005/8/layout/orgChart1"/>
    <dgm:cxn modelId="{757CC250-7367-B14E-94C5-3F7AD0598350}" srcId="{42057C83-0A1C-4D48-9B0F-B99B2DC6BB9A}" destId="{AB130D3B-59D4-F645-A70D-36F8629908B7}" srcOrd="1" destOrd="0" parTransId="{9092D023-95A7-BC49-BAF9-CA4F421DA9D4}" sibTransId="{008468DB-8EBE-0244-ABCF-0171071D65D3}"/>
    <dgm:cxn modelId="{1605DA16-1AD3-DD43-A3A9-03A1F2644015}" srcId="{42057C83-0A1C-4D48-9B0F-B99B2DC6BB9A}" destId="{068B29A1-BCCF-934B-A31F-1FB12A5B4244}" srcOrd="0" destOrd="0" parTransId="{9D6CC1B8-4A1E-2046-891D-400361A2732C}" sibTransId="{19BDF591-0484-074C-B159-9AD8E23DFBDB}"/>
    <dgm:cxn modelId="{323A04CC-585E-7B4F-B1A6-AE65FA2595CA}" type="presOf" srcId="{CAC97D3A-9C6D-9942-B133-29E672D3B10A}" destId="{B9F777AB-CAE7-764F-AEAE-7AF672A358DC}" srcOrd="0" destOrd="0" presId="urn:microsoft.com/office/officeart/2005/8/layout/orgChart1"/>
    <dgm:cxn modelId="{06FFA359-94B3-1A41-ABAE-D9DDD5D8302D}" type="presOf" srcId="{D9A3A5C4-EA68-BA4E-826E-DB6A08CBEA54}" destId="{065213DC-B251-0B4C-A250-607306B14438}" srcOrd="0" destOrd="0" presId="urn:microsoft.com/office/officeart/2005/8/layout/orgChart1"/>
    <dgm:cxn modelId="{3D54D05E-E590-FB45-AAE1-A4FF45753498}" type="presOf" srcId="{9122969F-4BE8-134B-A678-FE425854060B}" destId="{3C1A3636-77E6-A944-B02B-56C320077627}" srcOrd="0" destOrd="0" presId="urn:microsoft.com/office/officeart/2005/8/layout/orgChart1"/>
    <dgm:cxn modelId="{C23DFB69-4F12-7947-9D8C-FAADD7EA351E}" srcId="{9122969F-4BE8-134B-A678-FE425854060B}" destId="{9C7901DB-BC6E-8645-A0D7-104CBCB48A9C}" srcOrd="1" destOrd="0" parTransId="{D9A3A5C4-EA68-BA4E-826E-DB6A08CBEA54}" sibTransId="{F8199533-38E3-0D46-808E-2A6150E01705}"/>
    <dgm:cxn modelId="{904C34FB-6C66-4248-AC27-FE287F8EF1E9}" type="presOf" srcId="{0348560C-E5EA-7541-830A-B60B38831096}" destId="{05D72171-F5A4-984A-8D89-3CA5D8925DF4}" srcOrd="1" destOrd="0" presId="urn:microsoft.com/office/officeart/2005/8/layout/orgChart1"/>
    <dgm:cxn modelId="{75AA860B-E644-784C-A9FD-2B1E8E698BEF}" type="presOf" srcId="{9D6CC1B8-4A1E-2046-891D-400361A2732C}" destId="{BF391A08-BCCF-2D46-99F9-DB4D7780A0E4}" srcOrd="0" destOrd="0" presId="urn:microsoft.com/office/officeart/2005/8/layout/orgChart1"/>
    <dgm:cxn modelId="{4D72396B-C5DF-B14D-B2D0-051AABD6213B}" type="presOf" srcId="{9C7901DB-BC6E-8645-A0D7-104CBCB48A9C}" destId="{03D91FEF-EC13-0C4F-AE92-B7A9E695A221}" srcOrd="0" destOrd="0" presId="urn:microsoft.com/office/officeart/2005/8/layout/orgChart1"/>
    <dgm:cxn modelId="{74AD0C20-08DD-364E-BC9E-B8F837CD0109}" type="presOf" srcId="{7D52DF43-4456-B34C-885A-C7552FCC6FFE}" destId="{E79ECF40-E801-E243-B846-611414ABF3A5}" srcOrd="0" destOrd="0" presId="urn:microsoft.com/office/officeart/2005/8/layout/orgChart1"/>
    <dgm:cxn modelId="{AAFB7918-3C69-0E45-A7F7-11E2C8F3FF89}" srcId="{9122969F-4BE8-134B-A678-FE425854060B}" destId="{0348560C-E5EA-7541-830A-B60B38831096}" srcOrd="3" destOrd="0" parTransId="{FA0C547C-E42F-B948-8DDC-04A337E17DA9}" sibTransId="{80E22BED-0AAA-A040-95EB-8AD7BD29904E}"/>
    <dgm:cxn modelId="{136C07FF-AC36-6545-9F9A-AE607FF7365D}" type="presOf" srcId="{42057C83-0A1C-4D48-9B0F-B99B2DC6BB9A}" destId="{36F5EC1C-68BC-AE46-9F64-0733875734A9}" srcOrd="0" destOrd="0" presId="urn:microsoft.com/office/officeart/2005/8/layout/orgChart1"/>
    <dgm:cxn modelId="{73CA183F-185D-AA4C-B681-8CD93A7B28B0}" type="presOf" srcId="{EC386CC9-F055-3A4C-909C-546B261D3CD5}" destId="{F024E152-F308-F04D-BB95-73E32D1C3982}" srcOrd="0" destOrd="0" presId="urn:microsoft.com/office/officeart/2005/8/layout/orgChart1"/>
    <dgm:cxn modelId="{D832BB5D-B957-694A-A118-65CE6AF83217}" type="presOf" srcId="{9C7901DB-BC6E-8645-A0D7-104CBCB48A9C}" destId="{589F8327-B75B-B04A-943D-1F22682AEA7A}" srcOrd="1" destOrd="0" presId="urn:microsoft.com/office/officeart/2005/8/layout/orgChart1"/>
    <dgm:cxn modelId="{2E026C57-7781-0D4D-9BAD-5A374A105A87}" srcId="{9122969F-4BE8-134B-A678-FE425854060B}" destId="{0559F815-35EA-EB4D-A97D-318F8CC31C46}" srcOrd="0" destOrd="0" parTransId="{7D52DF43-4456-B34C-885A-C7552FCC6FFE}" sibTransId="{CE83D428-3F63-9F4D-B028-7141AE78804E}"/>
    <dgm:cxn modelId="{B628323A-CD76-F543-9C9E-9B76E6EE5571}" type="presOf" srcId="{9122969F-4BE8-134B-A678-FE425854060B}" destId="{3F0D545C-A806-8B4D-8910-6E3B6AFC9C12}" srcOrd="1" destOrd="0" presId="urn:microsoft.com/office/officeart/2005/8/layout/orgChart1"/>
    <dgm:cxn modelId="{527ED9E1-08B8-4840-90BE-FC5FF1B15ED5}" type="presOf" srcId="{069FA6EC-0B9F-2D4C-9CF6-5A5EA50CA96F}" destId="{67DA4E36-A37D-5741-83E2-0B0FD83975AD}" srcOrd="0" destOrd="0" presId="urn:microsoft.com/office/officeart/2005/8/layout/orgChart1"/>
    <dgm:cxn modelId="{B687F0BF-5ADE-614C-8F91-2B056D4C591F}" type="presOf" srcId="{0559F815-35EA-EB4D-A97D-318F8CC31C46}" destId="{4E5BC7EA-D074-514B-B9AE-BBB5355AC02C}" srcOrd="0" destOrd="0" presId="urn:microsoft.com/office/officeart/2005/8/layout/orgChart1"/>
    <dgm:cxn modelId="{74899BC5-F0FB-A54D-BE09-7BA36B21D689}" type="presOf" srcId="{AE270320-54B4-7049-871D-E6EA68774D85}" destId="{7CEF9B60-BA3C-CE4C-A479-68918D3F7970}" srcOrd="0" destOrd="0" presId="urn:microsoft.com/office/officeart/2005/8/layout/orgChart1"/>
    <dgm:cxn modelId="{997C3C15-658C-A641-8F62-82B7F57085D8}" type="presOf" srcId="{42057C83-0A1C-4D48-9B0F-B99B2DC6BB9A}" destId="{9304F071-FDA7-6544-B46F-5785BBF98598}" srcOrd="1" destOrd="0" presId="urn:microsoft.com/office/officeart/2005/8/layout/orgChart1"/>
    <dgm:cxn modelId="{1416EA9D-5552-7C4F-A19C-5815B369637D}" srcId="{069FA6EC-0B9F-2D4C-9CF6-5A5EA50CA96F}" destId="{9122969F-4BE8-134B-A678-FE425854060B}" srcOrd="0" destOrd="0" parTransId="{9A37A293-2805-154A-B67C-9A625D61CDDF}" sibTransId="{FC0D6D78-CF2C-624C-80A9-014D6512D589}"/>
    <dgm:cxn modelId="{3E1EEC76-AADB-F440-AB70-46C2BBE26059}" type="presOf" srcId="{D5A58D43-4121-D643-84B6-E06E7A15F175}" destId="{C91C8BD3-0E2C-644C-A950-A0AF588C870E}" srcOrd="1" destOrd="0" presId="urn:microsoft.com/office/officeart/2005/8/layout/orgChart1"/>
    <dgm:cxn modelId="{A080BDC5-2C1A-964B-9DAB-445BB11AE520}" type="presParOf" srcId="{67DA4E36-A37D-5741-83E2-0B0FD83975AD}" destId="{2CB6B85C-1D91-5F48-B38C-F45719C2B1C7}" srcOrd="0" destOrd="0" presId="urn:microsoft.com/office/officeart/2005/8/layout/orgChart1"/>
    <dgm:cxn modelId="{04FEB607-D9C8-C248-AD1D-71453E2B763B}" type="presParOf" srcId="{2CB6B85C-1D91-5F48-B38C-F45719C2B1C7}" destId="{AA4B28B3-01C2-294D-9714-52442B420265}" srcOrd="0" destOrd="0" presId="urn:microsoft.com/office/officeart/2005/8/layout/orgChart1"/>
    <dgm:cxn modelId="{C2D24597-910C-6C41-840D-59397C5F724B}" type="presParOf" srcId="{AA4B28B3-01C2-294D-9714-52442B420265}" destId="{3C1A3636-77E6-A944-B02B-56C320077627}" srcOrd="0" destOrd="0" presId="urn:microsoft.com/office/officeart/2005/8/layout/orgChart1"/>
    <dgm:cxn modelId="{BA738661-AD2D-7943-8B38-30033B7A4AC1}" type="presParOf" srcId="{AA4B28B3-01C2-294D-9714-52442B420265}" destId="{3F0D545C-A806-8B4D-8910-6E3B6AFC9C12}" srcOrd="1" destOrd="0" presId="urn:microsoft.com/office/officeart/2005/8/layout/orgChart1"/>
    <dgm:cxn modelId="{5955B102-8C78-DC45-ABC8-E3969DD84700}" type="presParOf" srcId="{2CB6B85C-1D91-5F48-B38C-F45719C2B1C7}" destId="{B6AEF5EB-F745-074B-B541-CA0EA54FEA50}" srcOrd="1" destOrd="0" presId="urn:microsoft.com/office/officeart/2005/8/layout/orgChart1"/>
    <dgm:cxn modelId="{854517FC-9D1E-5A4C-AE15-D6DA7DC6EF18}" type="presParOf" srcId="{B6AEF5EB-F745-074B-B541-CA0EA54FEA50}" destId="{E79ECF40-E801-E243-B846-611414ABF3A5}" srcOrd="0" destOrd="0" presId="urn:microsoft.com/office/officeart/2005/8/layout/orgChart1"/>
    <dgm:cxn modelId="{BC0C90B8-21CF-5E48-B650-314E1F934999}" type="presParOf" srcId="{B6AEF5EB-F745-074B-B541-CA0EA54FEA50}" destId="{F29A19D4-665F-EB44-8769-B993BCE37868}" srcOrd="1" destOrd="0" presId="urn:microsoft.com/office/officeart/2005/8/layout/orgChart1"/>
    <dgm:cxn modelId="{ACCA3862-4DBD-BB43-A4A7-B30444FBF1E0}" type="presParOf" srcId="{F29A19D4-665F-EB44-8769-B993BCE37868}" destId="{07122812-60C7-0842-87CA-B7C415FAEE51}" srcOrd="0" destOrd="0" presId="urn:microsoft.com/office/officeart/2005/8/layout/orgChart1"/>
    <dgm:cxn modelId="{9AEE52D9-2D77-7544-903A-606A5BD110BD}" type="presParOf" srcId="{07122812-60C7-0842-87CA-B7C415FAEE51}" destId="{4E5BC7EA-D074-514B-B9AE-BBB5355AC02C}" srcOrd="0" destOrd="0" presId="urn:microsoft.com/office/officeart/2005/8/layout/orgChart1"/>
    <dgm:cxn modelId="{BF47A6A6-E9F3-0343-8C3D-CBC594CDB570}" type="presParOf" srcId="{07122812-60C7-0842-87CA-B7C415FAEE51}" destId="{219B9E1F-7AED-E14E-A5EB-E5F9BB7C5E4E}" srcOrd="1" destOrd="0" presId="urn:microsoft.com/office/officeart/2005/8/layout/orgChart1"/>
    <dgm:cxn modelId="{9C34174E-8ACF-E941-8B64-E97C24A00BF9}" type="presParOf" srcId="{F29A19D4-665F-EB44-8769-B993BCE37868}" destId="{F711ABA5-5199-D942-919A-3EEE76EB21DF}" srcOrd="1" destOrd="0" presId="urn:microsoft.com/office/officeart/2005/8/layout/orgChart1"/>
    <dgm:cxn modelId="{DD44EA54-164A-1149-AC81-A77D83C76BEB}" type="presParOf" srcId="{F29A19D4-665F-EB44-8769-B993BCE37868}" destId="{85E23522-32D3-BB41-BDB3-FC58D96EA3C4}" srcOrd="2" destOrd="0" presId="urn:microsoft.com/office/officeart/2005/8/layout/orgChart1"/>
    <dgm:cxn modelId="{E3102FFC-97D9-F249-A92D-A0BCCFB48F0E}" type="presParOf" srcId="{B6AEF5EB-F745-074B-B541-CA0EA54FEA50}" destId="{065213DC-B251-0B4C-A250-607306B14438}" srcOrd="2" destOrd="0" presId="urn:microsoft.com/office/officeart/2005/8/layout/orgChart1"/>
    <dgm:cxn modelId="{D4114A7A-8C78-8244-8CC8-2FF3DA14D7CA}" type="presParOf" srcId="{B6AEF5EB-F745-074B-B541-CA0EA54FEA50}" destId="{FB2736A6-8A00-B74D-841A-39A3489371F8}" srcOrd="3" destOrd="0" presId="urn:microsoft.com/office/officeart/2005/8/layout/orgChart1"/>
    <dgm:cxn modelId="{488BCCD0-1C02-6342-8C5A-A1FDBABF916F}" type="presParOf" srcId="{FB2736A6-8A00-B74D-841A-39A3489371F8}" destId="{C7A96501-F7BF-D144-B7CF-1761492083D6}" srcOrd="0" destOrd="0" presId="urn:microsoft.com/office/officeart/2005/8/layout/orgChart1"/>
    <dgm:cxn modelId="{4F4B42FB-FA62-6245-8164-6CB99B952397}" type="presParOf" srcId="{C7A96501-F7BF-D144-B7CF-1761492083D6}" destId="{03D91FEF-EC13-0C4F-AE92-B7A9E695A221}" srcOrd="0" destOrd="0" presId="urn:microsoft.com/office/officeart/2005/8/layout/orgChart1"/>
    <dgm:cxn modelId="{9838082B-9097-6945-A2D5-04D94BA77F26}" type="presParOf" srcId="{C7A96501-F7BF-D144-B7CF-1761492083D6}" destId="{589F8327-B75B-B04A-943D-1F22682AEA7A}" srcOrd="1" destOrd="0" presId="urn:microsoft.com/office/officeart/2005/8/layout/orgChart1"/>
    <dgm:cxn modelId="{B162B339-981C-EA4B-97D9-39F2BE7C3D4A}" type="presParOf" srcId="{FB2736A6-8A00-B74D-841A-39A3489371F8}" destId="{D5D59498-0DF3-E545-B52D-B60E206075BD}" srcOrd="1" destOrd="0" presId="urn:microsoft.com/office/officeart/2005/8/layout/orgChart1"/>
    <dgm:cxn modelId="{206D8D87-8AFD-824A-9EB3-D659A80420A6}" type="presParOf" srcId="{FB2736A6-8A00-B74D-841A-39A3489371F8}" destId="{836B3D77-164B-594B-9167-7054D9AA7706}" srcOrd="2" destOrd="0" presId="urn:microsoft.com/office/officeart/2005/8/layout/orgChart1"/>
    <dgm:cxn modelId="{943478E7-EB5E-004C-B9AD-9BCA75DC3BFC}" type="presParOf" srcId="{B6AEF5EB-F745-074B-B541-CA0EA54FEA50}" destId="{7CEF9B60-BA3C-CE4C-A479-68918D3F7970}" srcOrd="4" destOrd="0" presId="urn:microsoft.com/office/officeart/2005/8/layout/orgChart1"/>
    <dgm:cxn modelId="{463BBB21-EAE1-2748-924C-65B6C276A3DC}" type="presParOf" srcId="{B6AEF5EB-F745-074B-B541-CA0EA54FEA50}" destId="{BF24A1F9-A7D9-C944-A5E6-4D88BCE30425}" srcOrd="5" destOrd="0" presId="urn:microsoft.com/office/officeart/2005/8/layout/orgChart1"/>
    <dgm:cxn modelId="{A2D1002F-0297-C449-81F5-E6D4CF9FA2AF}" type="presParOf" srcId="{BF24A1F9-A7D9-C944-A5E6-4D88BCE30425}" destId="{DA9ECE24-FADC-984C-B19B-AC1990D1454B}" srcOrd="0" destOrd="0" presId="urn:microsoft.com/office/officeart/2005/8/layout/orgChart1"/>
    <dgm:cxn modelId="{6243DF05-AF77-2C47-BB82-4539065DBB92}" type="presParOf" srcId="{DA9ECE24-FADC-984C-B19B-AC1990D1454B}" destId="{36F5EC1C-68BC-AE46-9F64-0733875734A9}" srcOrd="0" destOrd="0" presId="urn:microsoft.com/office/officeart/2005/8/layout/orgChart1"/>
    <dgm:cxn modelId="{83458252-0FAB-FF42-8BE9-4579F0482846}" type="presParOf" srcId="{DA9ECE24-FADC-984C-B19B-AC1990D1454B}" destId="{9304F071-FDA7-6544-B46F-5785BBF98598}" srcOrd="1" destOrd="0" presId="urn:microsoft.com/office/officeart/2005/8/layout/orgChart1"/>
    <dgm:cxn modelId="{4D2BE0BE-2D93-1E44-907A-F9DC44888257}" type="presParOf" srcId="{BF24A1F9-A7D9-C944-A5E6-4D88BCE30425}" destId="{9F8E0BAE-F3FC-9C4E-95D5-F2BA27FD46BF}" srcOrd="1" destOrd="0" presId="urn:microsoft.com/office/officeart/2005/8/layout/orgChart1"/>
    <dgm:cxn modelId="{DEF7D883-C1FB-8E47-BEA4-FDFE93C977F0}" type="presParOf" srcId="{9F8E0BAE-F3FC-9C4E-95D5-F2BA27FD46BF}" destId="{BF391A08-BCCF-2D46-99F9-DB4D7780A0E4}" srcOrd="0" destOrd="0" presId="urn:microsoft.com/office/officeart/2005/8/layout/orgChart1"/>
    <dgm:cxn modelId="{E3189FEF-41C6-D949-8EB0-52897897181B}" type="presParOf" srcId="{9F8E0BAE-F3FC-9C4E-95D5-F2BA27FD46BF}" destId="{5294888C-A001-A346-9D8B-CC2F61E2DA06}" srcOrd="1" destOrd="0" presId="urn:microsoft.com/office/officeart/2005/8/layout/orgChart1"/>
    <dgm:cxn modelId="{F17712DF-378E-6E45-8A51-8DE21C1920F1}" type="presParOf" srcId="{5294888C-A001-A346-9D8B-CC2F61E2DA06}" destId="{B3AF0BEF-02C3-F94E-9660-7599E0AB97A1}" srcOrd="0" destOrd="0" presId="urn:microsoft.com/office/officeart/2005/8/layout/orgChart1"/>
    <dgm:cxn modelId="{82AC893C-E058-6043-A9A4-565BA8FA207C}" type="presParOf" srcId="{B3AF0BEF-02C3-F94E-9660-7599E0AB97A1}" destId="{872ABDAF-86A8-7C4E-8365-BCFD63A704DC}" srcOrd="0" destOrd="0" presId="urn:microsoft.com/office/officeart/2005/8/layout/orgChart1"/>
    <dgm:cxn modelId="{E11FD4F7-9A1F-1445-AF80-D233006D5F66}" type="presParOf" srcId="{B3AF0BEF-02C3-F94E-9660-7599E0AB97A1}" destId="{0FDB0248-F24F-8349-8744-A47E19E8129C}" srcOrd="1" destOrd="0" presId="urn:microsoft.com/office/officeart/2005/8/layout/orgChart1"/>
    <dgm:cxn modelId="{6CF20902-0CAB-F645-911D-5E20B9496C21}" type="presParOf" srcId="{5294888C-A001-A346-9D8B-CC2F61E2DA06}" destId="{8D062C67-DAC9-9840-8E8E-5E2DD5A69F0A}" srcOrd="1" destOrd="0" presId="urn:microsoft.com/office/officeart/2005/8/layout/orgChart1"/>
    <dgm:cxn modelId="{31C88705-B5D5-3545-80D8-35B2BF1EF385}" type="presParOf" srcId="{5294888C-A001-A346-9D8B-CC2F61E2DA06}" destId="{08C7A018-D628-A344-8B8E-42BC76C5B637}" srcOrd="2" destOrd="0" presId="urn:microsoft.com/office/officeart/2005/8/layout/orgChart1"/>
    <dgm:cxn modelId="{233DC3AD-8747-3040-BAD9-016F9FB10F9C}" type="presParOf" srcId="{9F8E0BAE-F3FC-9C4E-95D5-F2BA27FD46BF}" destId="{FBD605D4-BA82-1746-8534-1747B85A54E3}" srcOrd="2" destOrd="0" presId="urn:microsoft.com/office/officeart/2005/8/layout/orgChart1"/>
    <dgm:cxn modelId="{11523DD8-3F55-C34A-8627-974CDD9217F6}" type="presParOf" srcId="{9F8E0BAE-F3FC-9C4E-95D5-F2BA27FD46BF}" destId="{11A6BCF9-2158-B84B-967B-D1955E2E2748}" srcOrd="3" destOrd="0" presId="urn:microsoft.com/office/officeart/2005/8/layout/orgChart1"/>
    <dgm:cxn modelId="{FD78EC7C-C5EE-FC47-BD97-06D2F7AC4D8C}" type="presParOf" srcId="{11A6BCF9-2158-B84B-967B-D1955E2E2748}" destId="{FB6C30CC-F05A-A549-892F-E825B1D9FDB0}" srcOrd="0" destOrd="0" presId="urn:microsoft.com/office/officeart/2005/8/layout/orgChart1"/>
    <dgm:cxn modelId="{D87D793B-E3A1-AE45-B9D1-BE1C6D9995F8}" type="presParOf" srcId="{FB6C30CC-F05A-A549-892F-E825B1D9FDB0}" destId="{8B0466ED-8F7E-7B4C-AB6A-9DA44B15FE1F}" srcOrd="0" destOrd="0" presId="urn:microsoft.com/office/officeart/2005/8/layout/orgChart1"/>
    <dgm:cxn modelId="{6A0F64A7-F76A-F74D-8EE4-8D117033C106}" type="presParOf" srcId="{FB6C30CC-F05A-A549-892F-E825B1D9FDB0}" destId="{A810DD44-50D2-6746-A784-209DF5B7C6A2}" srcOrd="1" destOrd="0" presId="urn:microsoft.com/office/officeart/2005/8/layout/orgChart1"/>
    <dgm:cxn modelId="{00260006-A607-AB49-A768-21CBA7946559}" type="presParOf" srcId="{11A6BCF9-2158-B84B-967B-D1955E2E2748}" destId="{D3FE4FC2-4FF4-D64A-981A-185A53B66A77}" srcOrd="1" destOrd="0" presId="urn:microsoft.com/office/officeart/2005/8/layout/orgChart1"/>
    <dgm:cxn modelId="{485A0D1D-D138-1249-8E7D-DD2CC47C156D}" type="presParOf" srcId="{11A6BCF9-2158-B84B-967B-D1955E2E2748}" destId="{BE8216BC-3061-9C47-8104-35D34CBB20C1}" srcOrd="2" destOrd="0" presId="urn:microsoft.com/office/officeart/2005/8/layout/orgChart1"/>
    <dgm:cxn modelId="{BA9D6D0E-E340-794D-98C4-89C3A688EF25}" type="presParOf" srcId="{BF24A1F9-A7D9-C944-A5E6-4D88BCE30425}" destId="{14DA6CDD-54A3-BC43-9E7C-1F89FFE92452}" srcOrd="2" destOrd="0" presId="urn:microsoft.com/office/officeart/2005/8/layout/orgChart1"/>
    <dgm:cxn modelId="{DD6BB7CE-2195-5B40-94B1-7D034AAD60B8}" type="presParOf" srcId="{B6AEF5EB-F745-074B-B541-CA0EA54FEA50}" destId="{E5461055-CAC8-534C-AA8D-CF182ED68AC3}" srcOrd="6" destOrd="0" presId="urn:microsoft.com/office/officeart/2005/8/layout/orgChart1"/>
    <dgm:cxn modelId="{35D29F0A-004D-B14B-9AE0-8812B0187FF8}" type="presParOf" srcId="{B6AEF5EB-F745-074B-B541-CA0EA54FEA50}" destId="{E247B565-FEDC-4E46-BD4A-4C18FF273ED1}" srcOrd="7" destOrd="0" presId="urn:microsoft.com/office/officeart/2005/8/layout/orgChart1"/>
    <dgm:cxn modelId="{1E504371-3B12-464E-BB70-0DD38343A961}" type="presParOf" srcId="{E247B565-FEDC-4E46-BD4A-4C18FF273ED1}" destId="{F7376D61-07DA-C94A-934A-4FDA5A1C4F8A}" srcOrd="0" destOrd="0" presId="urn:microsoft.com/office/officeart/2005/8/layout/orgChart1"/>
    <dgm:cxn modelId="{B7FD5AF0-FE2E-7847-A767-FA2DCF6D9855}" type="presParOf" srcId="{F7376D61-07DA-C94A-934A-4FDA5A1C4F8A}" destId="{AE62C692-E245-9947-9F7A-30DD59F331D6}" srcOrd="0" destOrd="0" presId="urn:microsoft.com/office/officeart/2005/8/layout/orgChart1"/>
    <dgm:cxn modelId="{02359509-EB9E-714E-BE98-0DF8023C7061}" type="presParOf" srcId="{F7376D61-07DA-C94A-934A-4FDA5A1C4F8A}" destId="{05D72171-F5A4-984A-8D89-3CA5D8925DF4}" srcOrd="1" destOrd="0" presId="urn:microsoft.com/office/officeart/2005/8/layout/orgChart1"/>
    <dgm:cxn modelId="{C758A0A6-7ABB-4B4A-9684-C990626ADA9B}" type="presParOf" srcId="{E247B565-FEDC-4E46-BD4A-4C18FF273ED1}" destId="{68D09840-B9C0-F646-B977-4009C44ADDCD}" srcOrd="1" destOrd="0" presId="urn:microsoft.com/office/officeart/2005/8/layout/orgChart1"/>
    <dgm:cxn modelId="{403BCE6C-DB2B-A643-BDAE-5A8D638224C4}" type="presParOf" srcId="{E247B565-FEDC-4E46-BD4A-4C18FF273ED1}" destId="{859FA00F-6419-D64D-856D-F28220A82B16}" srcOrd="2" destOrd="0" presId="urn:microsoft.com/office/officeart/2005/8/layout/orgChart1"/>
    <dgm:cxn modelId="{C10E9A43-14BE-2345-AAD7-92D739C994E2}" type="presParOf" srcId="{B6AEF5EB-F745-074B-B541-CA0EA54FEA50}" destId="{B9F777AB-CAE7-764F-AEAE-7AF672A358DC}" srcOrd="8" destOrd="0" presId="urn:microsoft.com/office/officeart/2005/8/layout/orgChart1"/>
    <dgm:cxn modelId="{78308BF5-ED97-A84E-8522-EB5A59AC7191}" type="presParOf" srcId="{B6AEF5EB-F745-074B-B541-CA0EA54FEA50}" destId="{8A8CC906-9254-0447-B1AB-DB5588226010}" srcOrd="9" destOrd="0" presId="urn:microsoft.com/office/officeart/2005/8/layout/orgChart1"/>
    <dgm:cxn modelId="{94145A73-80D4-134D-B8B1-E1B57A6A7606}" type="presParOf" srcId="{8A8CC906-9254-0447-B1AB-DB5588226010}" destId="{2BFDD643-9117-EF4B-9208-03ED12E96EDA}" srcOrd="0" destOrd="0" presId="urn:microsoft.com/office/officeart/2005/8/layout/orgChart1"/>
    <dgm:cxn modelId="{E9CE47E3-D3BA-9B43-800C-3C0F74EF342A}" type="presParOf" srcId="{2BFDD643-9117-EF4B-9208-03ED12E96EDA}" destId="{35F2E17F-76D6-B34D-BFA3-6C10BD6823D7}" srcOrd="0" destOrd="0" presId="urn:microsoft.com/office/officeart/2005/8/layout/orgChart1"/>
    <dgm:cxn modelId="{E43C853F-19EA-C143-A005-FDCCAE3468A8}" type="presParOf" srcId="{2BFDD643-9117-EF4B-9208-03ED12E96EDA}" destId="{C91C8BD3-0E2C-644C-A950-A0AF588C870E}" srcOrd="1" destOrd="0" presId="urn:microsoft.com/office/officeart/2005/8/layout/orgChart1"/>
    <dgm:cxn modelId="{12F5C6B6-F768-2244-8732-13353473FC64}" type="presParOf" srcId="{8A8CC906-9254-0447-B1AB-DB5588226010}" destId="{DE77B417-2DFA-B041-B428-3596036083B9}" srcOrd="1" destOrd="0" presId="urn:microsoft.com/office/officeart/2005/8/layout/orgChart1"/>
    <dgm:cxn modelId="{7DF38691-64FD-9343-839D-5852837E4797}" type="presParOf" srcId="{8A8CC906-9254-0447-B1AB-DB5588226010}" destId="{3EF50C41-2751-0E4D-B167-38BF42E30AAE}" srcOrd="2" destOrd="0" presId="urn:microsoft.com/office/officeart/2005/8/layout/orgChart1"/>
    <dgm:cxn modelId="{99DEEC91-5022-B94B-9DD5-7186AF6CAF27}" type="presParOf" srcId="{B6AEF5EB-F745-074B-B541-CA0EA54FEA50}" destId="{F024E152-F308-F04D-BB95-73E32D1C3982}" srcOrd="10" destOrd="0" presId="urn:microsoft.com/office/officeart/2005/8/layout/orgChart1"/>
    <dgm:cxn modelId="{1462242E-DD81-B943-B201-829332AA68AF}" type="presParOf" srcId="{B6AEF5EB-F745-074B-B541-CA0EA54FEA50}" destId="{337AB2AA-FDF6-464A-9C34-C2E84CF424E4}" srcOrd="11" destOrd="0" presId="urn:microsoft.com/office/officeart/2005/8/layout/orgChart1"/>
    <dgm:cxn modelId="{C9F14A3A-EFA2-024E-8A69-305BB5D4D2F3}" type="presParOf" srcId="{337AB2AA-FDF6-464A-9C34-C2E84CF424E4}" destId="{FE84C36D-8F49-6F4A-8022-731025E82A89}" srcOrd="0" destOrd="0" presId="urn:microsoft.com/office/officeart/2005/8/layout/orgChart1"/>
    <dgm:cxn modelId="{D950625E-E895-9A42-9BB0-DF0A83E3BA27}" type="presParOf" srcId="{FE84C36D-8F49-6F4A-8022-731025E82A89}" destId="{DCADF10C-634E-614A-AAF2-7962695033E2}" srcOrd="0" destOrd="0" presId="urn:microsoft.com/office/officeart/2005/8/layout/orgChart1"/>
    <dgm:cxn modelId="{C1281974-07DE-244F-81FA-C124939DD438}" type="presParOf" srcId="{FE84C36D-8F49-6F4A-8022-731025E82A89}" destId="{E6545CAF-B8B2-E243-B6E0-F0C5188CB6D1}" srcOrd="1" destOrd="0" presId="urn:microsoft.com/office/officeart/2005/8/layout/orgChart1"/>
    <dgm:cxn modelId="{EF07D382-4A1F-D140-9F46-81913690E1ED}" type="presParOf" srcId="{337AB2AA-FDF6-464A-9C34-C2E84CF424E4}" destId="{9DA345DC-1F97-F343-9052-63CC1D4F5C13}" srcOrd="1" destOrd="0" presId="urn:microsoft.com/office/officeart/2005/8/layout/orgChart1"/>
    <dgm:cxn modelId="{F179FB76-DD69-B945-82CE-A5D4A5DDDB69}" type="presParOf" srcId="{337AB2AA-FDF6-464A-9C34-C2E84CF424E4}" destId="{533501BF-EB5D-3249-AE13-E6DB4480536D}" srcOrd="2" destOrd="0" presId="urn:microsoft.com/office/officeart/2005/8/layout/orgChart1"/>
    <dgm:cxn modelId="{C6884B82-7A98-5C45-92B7-4FE191D86BDF}" type="presParOf" srcId="{2CB6B85C-1D91-5F48-B38C-F45719C2B1C7}" destId="{53236A5F-C40D-AD41-A26B-EB7F8FC32C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4E152-F308-F04D-BB95-73E32D1C3982}">
      <dsp:nvSpPr>
        <dsp:cNvPr id="0" name=""/>
        <dsp:cNvSpPr/>
      </dsp:nvSpPr>
      <dsp:spPr>
        <a:xfrm>
          <a:off x="4038600" y="705144"/>
          <a:ext cx="3463554" cy="240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22"/>
              </a:lnTo>
              <a:lnTo>
                <a:pt x="3463554" y="120222"/>
              </a:lnTo>
              <a:lnTo>
                <a:pt x="3463554" y="240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777AB-CAE7-764F-AEAE-7AF672A358DC}">
      <dsp:nvSpPr>
        <dsp:cNvPr id="0" name=""/>
        <dsp:cNvSpPr/>
      </dsp:nvSpPr>
      <dsp:spPr>
        <a:xfrm>
          <a:off x="4038600" y="705144"/>
          <a:ext cx="2078132" cy="240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22"/>
              </a:lnTo>
              <a:lnTo>
                <a:pt x="2078132" y="120222"/>
              </a:lnTo>
              <a:lnTo>
                <a:pt x="2078132" y="240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61055-CAC8-534C-AA8D-CF182ED68AC3}">
      <dsp:nvSpPr>
        <dsp:cNvPr id="0" name=""/>
        <dsp:cNvSpPr/>
      </dsp:nvSpPr>
      <dsp:spPr>
        <a:xfrm>
          <a:off x="4038600" y="705144"/>
          <a:ext cx="692710" cy="240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22"/>
              </a:lnTo>
              <a:lnTo>
                <a:pt x="692710" y="120222"/>
              </a:lnTo>
              <a:lnTo>
                <a:pt x="692710" y="240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605D4-BA82-1746-8534-1747B85A54E3}">
      <dsp:nvSpPr>
        <dsp:cNvPr id="0" name=""/>
        <dsp:cNvSpPr/>
      </dsp:nvSpPr>
      <dsp:spPr>
        <a:xfrm>
          <a:off x="2887898" y="1518077"/>
          <a:ext cx="171746" cy="1339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9622"/>
              </a:lnTo>
              <a:lnTo>
                <a:pt x="171746" y="13396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91A08-BCCF-2D46-99F9-DB4D7780A0E4}">
      <dsp:nvSpPr>
        <dsp:cNvPr id="0" name=""/>
        <dsp:cNvSpPr/>
      </dsp:nvSpPr>
      <dsp:spPr>
        <a:xfrm>
          <a:off x="2887898" y="1518077"/>
          <a:ext cx="171746" cy="526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689"/>
              </a:lnTo>
              <a:lnTo>
                <a:pt x="171746" y="5266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F9B60-BA3C-CE4C-A479-68918D3F7970}">
      <dsp:nvSpPr>
        <dsp:cNvPr id="0" name=""/>
        <dsp:cNvSpPr/>
      </dsp:nvSpPr>
      <dsp:spPr>
        <a:xfrm>
          <a:off x="3345889" y="705144"/>
          <a:ext cx="692710" cy="240445"/>
        </a:xfrm>
        <a:custGeom>
          <a:avLst/>
          <a:gdLst/>
          <a:ahLst/>
          <a:cxnLst/>
          <a:rect l="0" t="0" r="0" b="0"/>
          <a:pathLst>
            <a:path>
              <a:moveTo>
                <a:pt x="692710" y="0"/>
              </a:moveTo>
              <a:lnTo>
                <a:pt x="692710" y="120222"/>
              </a:lnTo>
              <a:lnTo>
                <a:pt x="0" y="120222"/>
              </a:lnTo>
              <a:lnTo>
                <a:pt x="0" y="240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213DC-B251-0B4C-A250-607306B14438}">
      <dsp:nvSpPr>
        <dsp:cNvPr id="0" name=""/>
        <dsp:cNvSpPr/>
      </dsp:nvSpPr>
      <dsp:spPr>
        <a:xfrm>
          <a:off x="1960467" y="705144"/>
          <a:ext cx="2078132" cy="240445"/>
        </a:xfrm>
        <a:custGeom>
          <a:avLst/>
          <a:gdLst/>
          <a:ahLst/>
          <a:cxnLst/>
          <a:rect l="0" t="0" r="0" b="0"/>
          <a:pathLst>
            <a:path>
              <a:moveTo>
                <a:pt x="2078132" y="0"/>
              </a:moveTo>
              <a:lnTo>
                <a:pt x="2078132" y="120222"/>
              </a:lnTo>
              <a:lnTo>
                <a:pt x="0" y="120222"/>
              </a:lnTo>
              <a:lnTo>
                <a:pt x="0" y="240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9ECF40-E801-E243-B846-611414ABF3A5}">
      <dsp:nvSpPr>
        <dsp:cNvPr id="0" name=""/>
        <dsp:cNvSpPr/>
      </dsp:nvSpPr>
      <dsp:spPr>
        <a:xfrm>
          <a:off x="575045" y="705144"/>
          <a:ext cx="3463554" cy="240445"/>
        </a:xfrm>
        <a:custGeom>
          <a:avLst/>
          <a:gdLst/>
          <a:ahLst/>
          <a:cxnLst/>
          <a:rect l="0" t="0" r="0" b="0"/>
          <a:pathLst>
            <a:path>
              <a:moveTo>
                <a:pt x="3463554" y="0"/>
              </a:moveTo>
              <a:lnTo>
                <a:pt x="3463554" y="120222"/>
              </a:lnTo>
              <a:lnTo>
                <a:pt x="0" y="120222"/>
              </a:lnTo>
              <a:lnTo>
                <a:pt x="0" y="2404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A3636-77E6-A944-B02B-56C320077627}">
      <dsp:nvSpPr>
        <dsp:cNvPr id="0" name=""/>
        <dsp:cNvSpPr/>
      </dsp:nvSpPr>
      <dsp:spPr>
        <a:xfrm>
          <a:off x="3466111" y="132655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Lagledare</a:t>
          </a:r>
          <a:endParaRPr lang="en-US" sz="900" kern="1200" dirty="0"/>
        </a:p>
      </dsp:txBody>
      <dsp:txXfrm>
        <a:off x="3466111" y="132655"/>
        <a:ext cx="1144976" cy="572488"/>
      </dsp:txXfrm>
    </dsp:sp>
    <dsp:sp modelId="{4E5BC7EA-D074-514B-B9AE-BBB5355AC02C}">
      <dsp:nvSpPr>
        <dsp:cNvPr id="0" name=""/>
        <dsp:cNvSpPr/>
      </dsp:nvSpPr>
      <dsp:spPr>
        <a:xfrm>
          <a:off x="2557" y="945589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Huvudtränare</a:t>
          </a:r>
          <a:endParaRPr lang="en-US" sz="900" kern="1200" dirty="0"/>
        </a:p>
      </dsp:txBody>
      <dsp:txXfrm>
        <a:off x="2557" y="945589"/>
        <a:ext cx="1144976" cy="572488"/>
      </dsp:txXfrm>
    </dsp:sp>
    <dsp:sp modelId="{03D91FEF-EC13-0C4F-AE92-B7A9E695A221}">
      <dsp:nvSpPr>
        <dsp:cNvPr id="0" name=""/>
        <dsp:cNvSpPr/>
      </dsp:nvSpPr>
      <dsp:spPr>
        <a:xfrm>
          <a:off x="1387979" y="945589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Beställningsansvarig</a:t>
          </a:r>
          <a:endParaRPr lang="en-US" sz="900" kern="1200" dirty="0"/>
        </a:p>
      </dsp:txBody>
      <dsp:txXfrm>
        <a:off x="1387979" y="945589"/>
        <a:ext cx="1144976" cy="572488"/>
      </dsp:txXfrm>
    </dsp:sp>
    <dsp:sp modelId="{36F5EC1C-68BC-AE46-9F64-0733875734A9}">
      <dsp:nvSpPr>
        <dsp:cNvPr id="0" name=""/>
        <dsp:cNvSpPr/>
      </dsp:nvSpPr>
      <dsp:spPr>
        <a:xfrm>
          <a:off x="2773400" y="945589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Hjälptränare</a:t>
          </a:r>
          <a:r>
            <a:rPr lang="en-US" sz="900" kern="1200" dirty="0" smtClean="0"/>
            <a:t>	1</a:t>
          </a:r>
          <a:endParaRPr lang="en-US" sz="900" kern="1200" dirty="0"/>
        </a:p>
      </dsp:txBody>
      <dsp:txXfrm>
        <a:off x="2773400" y="945589"/>
        <a:ext cx="1144976" cy="572488"/>
      </dsp:txXfrm>
    </dsp:sp>
    <dsp:sp modelId="{872ABDAF-86A8-7C4E-8365-BCFD63A704DC}">
      <dsp:nvSpPr>
        <dsp:cNvPr id="0" name=""/>
        <dsp:cNvSpPr/>
      </dsp:nvSpPr>
      <dsp:spPr>
        <a:xfrm>
          <a:off x="3059644" y="1758522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Hjälptränare</a:t>
          </a:r>
          <a:r>
            <a:rPr lang="en-US" sz="900" kern="1200" dirty="0" smtClean="0"/>
            <a:t> 2</a:t>
          </a:r>
          <a:endParaRPr lang="en-US" sz="900" kern="1200" dirty="0"/>
        </a:p>
      </dsp:txBody>
      <dsp:txXfrm>
        <a:off x="3059644" y="1758522"/>
        <a:ext cx="1144976" cy="572488"/>
      </dsp:txXfrm>
    </dsp:sp>
    <dsp:sp modelId="{8B0466ED-8F7E-7B4C-AB6A-9DA44B15FE1F}">
      <dsp:nvSpPr>
        <dsp:cNvPr id="0" name=""/>
        <dsp:cNvSpPr/>
      </dsp:nvSpPr>
      <dsp:spPr>
        <a:xfrm>
          <a:off x="3059644" y="2571455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Hjälptränare</a:t>
          </a:r>
          <a:r>
            <a:rPr lang="en-US" sz="900" kern="1200" dirty="0" smtClean="0"/>
            <a:t> 3</a:t>
          </a:r>
          <a:endParaRPr lang="en-US" sz="900" kern="1200" dirty="0"/>
        </a:p>
      </dsp:txBody>
      <dsp:txXfrm>
        <a:off x="3059644" y="2571455"/>
        <a:ext cx="1144976" cy="572488"/>
      </dsp:txXfrm>
    </dsp:sp>
    <dsp:sp modelId="{AE62C692-E245-9947-9F7A-30DD59F331D6}">
      <dsp:nvSpPr>
        <dsp:cNvPr id="0" name=""/>
        <dsp:cNvSpPr/>
      </dsp:nvSpPr>
      <dsp:spPr>
        <a:xfrm>
          <a:off x="4158822" y="945589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Transportansvarig</a:t>
          </a:r>
          <a:endParaRPr lang="en-US" sz="900" kern="1200" dirty="0"/>
        </a:p>
      </dsp:txBody>
      <dsp:txXfrm>
        <a:off x="4158822" y="945589"/>
        <a:ext cx="1144976" cy="572488"/>
      </dsp:txXfrm>
    </dsp:sp>
    <dsp:sp modelId="{35F2E17F-76D6-B34D-BFA3-6C10BD6823D7}">
      <dsp:nvSpPr>
        <dsp:cNvPr id="0" name=""/>
        <dsp:cNvSpPr/>
      </dsp:nvSpPr>
      <dsp:spPr>
        <a:xfrm>
          <a:off x="5544244" y="945589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Kioskansvarig</a:t>
          </a:r>
          <a:endParaRPr lang="en-US" sz="900" kern="1200" dirty="0"/>
        </a:p>
      </dsp:txBody>
      <dsp:txXfrm>
        <a:off x="5544244" y="945589"/>
        <a:ext cx="1144976" cy="572488"/>
      </dsp:txXfrm>
    </dsp:sp>
    <dsp:sp modelId="{DCADF10C-634E-614A-AAF2-7962695033E2}">
      <dsp:nvSpPr>
        <dsp:cNvPr id="0" name=""/>
        <dsp:cNvSpPr/>
      </dsp:nvSpPr>
      <dsp:spPr>
        <a:xfrm>
          <a:off x="6929665" y="945589"/>
          <a:ext cx="1144976" cy="5724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Annat</a:t>
          </a:r>
          <a:endParaRPr lang="en-US" sz="900" kern="1200" dirty="0"/>
        </a:p>
      </dsp:txBody>
      <dsp:txXfrm>
        <a:off x="6929665" y="945589"/>
        <a:ext cx="1144976" cy="5724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413" y="0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DB89D-E166-E746-A712-6BC6AD96A2EE}" type="datetimeFigureOut">
              <a:rPr lang="en-US" smtClean="0"/>
              <a:t>12/22/15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413" y="8818563"/>
            <a:ext cx="30099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589FA-EA4B-DE42-9F92-66F1FDB7A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541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10075"/>
            <a:ext cx="5556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74B70E85-2FA6-4644-A322-596030FF02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93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2EB308-6742-6C4E-A5F9-8871C2F308EC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91F66-CAEE-C841-B051-CEAB188D38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7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81CF32-48E2-664F-9947-9E1F1EDF1C2B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FBC59-8D21-7F4F-9130-529953F15E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4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CF030-FC2A-DC48-A24F-5034F664E969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9FB23-65ED-C542-8130-328EBFDCC0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9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F2F633-5118-474A-8873-717A02D71FFF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4757C-EFE6-D34B-94C0-FFE7B15424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9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BD3E18-811C-7847-A87A-37F112741604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BBC5A-335F-B147-9342-E74AAD2833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0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7F5F65-8A69-C349-98FA-54972926E95B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9793B-AE19-3E4A-94B8-FB4CBE57E2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4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BEF4E-4ED3-8947-86E0-18699E0417D7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00B5D-A2E0-DF43-ACFA-C18F2A857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7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BB9C7F-7432-394E-9D94-1BF871BA5373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EDAF7-0B18-C946-9CA0-2C9BE4D240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6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34DEA-D7FD-5144-B44D-208EE67F3913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F0AC4-3345-6448-BCA1-0974149CE0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7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CCDEB5-B19F-FA4D-846B-7538C7F74CB3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AA107-2CC9-1643-AECB-FD443B0E57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4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D21181-EED7-3447-8CB5-72AD80B43036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EEBC3-C81D-1C42-9610-6D778680A7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1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4252BE2F-F504-5642-8CCF-96D5F1733A37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A5B1A7EC-B4EB-074D-903C-D2ACDAC791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laget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starta</a:t>
            </a:r>
            <a:r>
              <a:rPr lang="en-US" dirty="0" smtClean="0"/>
              <a:t> </a:t>
            </a:r>
            <a:r>
              <a:rPr lang="en-US" dirty="0" err="1" smtClean="0"/>
              <a:t>ett</a:t>
            </a:r>
            <a:r>
              <a:rPr lang="en-US" dirty="0" smtClean="0"/>
              <a:t> SSIK 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343400"/>
            <a:ext cx="8229600" cy="2286000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 err="1" smtClean="0"/>
              <a:t>Roligt</a:t>
            </a:r>
            <a:r>
              <a:rPr lang="en-US" sz="1400" dirty="0" smtClean="0"/>
              <a:t> </a:t>
            </a:r>
            <a:r>
              <a:rPr lang="en-US" sz="1400" dirty="0" err="1" smtClean="0"/>
              <a:t>att</a:t>
            </a:r>
            <a:r>
              <a:rPr lang="en-US" sz="1400" dirty="0" smtClean="0"/>
              <a:t> </a:t>
            </a:r>
            <a:r>
              <a:rPr lang="en-US" sz="1400" dirty="0" err="1" smtClean="0"/>
              <a:t>ni</a:t>
            </a:r>
            <a:r>
              <a:rPr lang="en-US" sz="1400" dirty="0" smtClean="0"/>
              <a:t> </a:t>
            </a:r>
            <a:r>
              <a:rPr lang="en-US" sz="1400" dirty="0" err="1" smtClean="0"/>
              <a:t>vill</a:t>
            </a:r>
            <a:r>
              <a:rPr lang="en-US" sz="1400" dirty="0" smtClean="0"/>
              <a:t> </a:t>
            </a:r>
            <a:r>
              <a:rPr lang="en-US" sz="1400" dirty="0" err="1" smtClean="0"/>
              <a:t>vara</a:t>
            </a:r>
            <a:r>
              <a:rPr lang="en-US" sz="1400" dirty="0" smtClean="0"/>
              <a:t> med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skapa</a:t>
            </a:r>
            <a:r>
              <a:rPr lang="en-US" sz="1400" dirty="0" smtClean="0"/>
              <a:t> </a:t>
            </a:r>
            <a:r>
              <a:rPr lang="en-US" sz="1400" dirty="0" err="1" smtClean="0"/>
              <a:t>förutsättningar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våra</a:t>
            </a:r>
            <a:r>
              <a:rPr lang="en-US" sz="1400" dirty="0" smtClean="0"/>
              <a:t> barn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södra</a:t>
            </a:r>
            <a:r>
              <a:rPr lang="en-US" sz="1400" dirty="0" smtClean="0"/>
              <a:t> </a:t>
            </a:r>
            <a:r>
              <a:rPr lang="en-US" sz="1400" dirty="0" err="1" smtClean="0"/>
              <a:t>skärgården</a:t>
            </a:r>
            <a:r>
              <a:rPr lang="en-US" sz="1400" dirty="0" smtClean="0"/>
              <a:t>. </a:t>
            </a:r>
          </a:p>
          <a:p>
            <a:pPr marL="0" indent="0">
              <a:buNone/>
            </a:pPr>
            <a:r>
              <a:rPr lang="en-US" sz="1400" dirty="0" err="1" smtClean="0"/>
              <a:t>Att</a:t>
            </a:r>
            <a:r>
              <a:rPr lang="en-US" sz="1400" dirty="0" smtClean="0"/>
              <a:t> </a:t>
            </a:r>
            <a:r>
              <a:rPr lang="en-US" sz="1400" dirty="0" err="1" smtClean="0"/>
              <a:t>våra</a:t>
            </a:r>
            <a:r>
              <a:rPr lang="en-US" sz="1400" dirty="0" smtClean="0"/>
              <a:t> barn </a:t>
            </a:r>
            <a:r>
              <a:rPr lang="en-US" sz="1400" dirty="0" err="1" smtClean="0"/>
              <a:t>får</a:t>
            </a:r>
            <a:r>
              <a:rPr lang="en-US" sz="1400" dirty="0" smtClean="0"/>
              <a:t> </a:t>
            </a:r>
            <a:r>
              <a:rPr lang="en-US" sz="1400" dirty="0" err="1" smtClean="0"/>
              <a:t>idrotta</a:t>
            </a:r>
            <a:r>
              <a:rPr lang="en-US" sz="1400" dirty="0" smtClean="0"/>
              <a:t> </a:t>
            </a:r>
            <a:r>
              <a:rPr lang="en-US" sz="1400" dirty="0" err="1" smtClean="0"/>
              <a:t>tillsammans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ett</a:t>
            </a:r>
            <a:r>
              <a:rPr lang="en-US" sz="1400" dirty="0" smtClean="0"/>
              <a:t> lag </a:t>
            </a:r>
            <a:r>
              <a:rPr lang="en-US" sz="1400" dirty="0" err="1" smtClean="0"/>
              <a:t>är</a:t>
            </a:r>
            <a:r>
              <a:rPr lang="en-US" sz="1400" dirty="0" smtClean="0"/>
              <a:t> en bra </a:t>
            </a:r>
            <a:r>
              <a:rPr lang="en-US" sz="1400" dirty="0" err="1" smtClean="0"/>
              <a:t>fritidsaktivitet</a:t>
            </a:r>
            <a:r>
              <a:rPr lang="en-US" sz="1400" dirty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utvecklande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barnen</a:t>
            </a:r>
            <a:r>
              <a:rPr lang="en-US" sz="1400" dirty="0" smtClean="0"/>
              <a:t>. </a:t>
            </a:r>
            <a:r>
              <a:rPr lang="en-US" sz="1400" dirty="0" err="1" smtClean="0"/>
              <a:t>Det</a:t>
            </a:r>
            <a:r>
              <a:rPr lang="en-US" sz="1400" dirty="0" smtClean="0"/>
              <a:t> </a:t>
            </a:r>
            <a:r>
              <a:rPr lang="en-US" sz="1400" dirty="0" err="1" smtClean="0"/>
              <a:t>är</a:t>
            </a:r>
            <a:r>
              <a:rPr lang="en-US" sz="1400" dirty="0" smtClean="0"/>
              <a:t> </a:t>
            </a:r>
            <a:r>
              <a:rPr lang="en-US" sz="1400" dirty="0" err="1" smtClean="0"/>
              <a:t>mycket</a:t>
            </a:r>
            <a:r>
              <a:rPr lang="en-US" sz="1400" dirty="0" smtClean="0"/>
              <a:t> </a:t>
            </a:r>
            <a:r>
              <a:rPr lang="en-US" sz="1400" dirty="0" err="1" smtClean="0"/>
              <a:t>glädje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ett</a:t>
            </a:r>
            <a:r>
              <a:rPr lang="en-US" sz="1400" dirty="0" smtClean="0"/>
              <a:t> lag men </a:t>
            </a:r>
            <a:r>
              <a:rPr lang="en-US" sz="1400" dirty="0" err="1" smtClean="0"/>
              <a:t>också</a:t>
            </a:r>
            <a:r>
              <a:rPr lang="en-US" sz="1400" dirty="0" smtClean="0"/>
              <a:t> en del </a:t>
            </a:r>
            <a:r>
              <a:rPr lang="en-US" sz="1400" dirty="0" err="1" smtClean="0"/>
              <a:t>konflikter</a:t>
            </a:r>
            <a:r>
              <a:rPr lang="en-US" sz="1400" dirty="0" smtClean="0"/>
              <a:t>. </a:t>
            </a:r>
            <a:r>
              <a:rPr lang="en-US" sz="1400" dirty="0" err="1" smtClean="0"/>
              <a:t>När</a:t>
            </a:r>
            <a:r>
              <a:rPr lang="en-US" sz="1400" dirty="0" smtClean="0"/>
              <a:t> </a:t>
            </a:r>
            <a:r>
              <a:rPr lang="en-US" sz="1400" dirty="0" err="1" smtClean="0"/>
              <a:t>dessa</a:t>
            </a:r>
            <a:r>
              <a:rPr lang="en-US" sz="1400" dirty="0" smtClean="0"/>
              <a:t> </a:t>
            </a:r>
            <a:r>
              <a:rPr lang="en-US" sz="1400" dirty="0" err="1" smtClean="0"/>
              <a:t>uppstår</a:t>
            </a:r>
            <a:r>
              <a:rPr lang="en-US" sz="1400" dirty="0" smtClean="0"/>
              <a:t> </a:t>
            </a:r>
            <a:r>
              <a:rPr lang="en-US" sz="1400" dirty="0" err="1" smtClean="0"/>
              <a:t>så</a:t>
            </a:r>
            <a:r>
              <a:rPr lang="en-US" sz="1400" dirty="0" smtClean="0"/>
              <a:t> </a:t>
            </a:r>
            <a:r>
              <a:rPr lang="en-US" sz="1400" dirty="0" err="1" smtClean="0"/>
              <a:t>har</a:t>
            </a:r>
            <a:r>
              <a:rPr lang="en-US" sz="1400" dirty="0" smtClean="0"/>
              <a:t> vi </a:t>
            </a:r>
            <a:r>
              <a:rPr lang="en-US" sz="1400" dirty="0" err="1" smtClean="0"/>
              <a:t>som</a:t>
            </a:r>
            <a:r>
              <a:rPr lang="en-US" sz="1400" dirty="0" smtClean="0"/>
              <a:t> </a:t>
            </a:r>
            <a:r>
              <a:rPr lang="en-US" sz="1400" dirty="0" err="1" smtClean="0"/>
              <a:t>föräldrar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ledare</a:t>
            </a:r>
            <a:r>
              <a:rPr lang="en-US" sz="1400" dirty="0" smtClean="0"/>
              <a:t> </a:t>
            </a:r>
            <a:r>
              <a:rPr lang="en-US" sz="1400" dirty="0" err="1" smtClean="0"/>
              <a:t>möjligheter</a:t>
            </a:r>
            <a:r>
              <a:rPr lang="en-US" sz="1400" dirty="0" smtClean="0"/>
              <a:t> </a:t>
            </a:r>
            <a:r>
              <a:rPr lang="en-US" sz="1400" dirty="0" err="1" smtClean="0"/>
              <a:t>att</a:t>
            </a:r>
            <a:r>
              <a:rPr lang="en-US" sz="1400" dirty="0" smtClean="0"/>
              <a:t> </a:t>
            </a:r>
            <a:r>
              <a:rPr lang="en-US" sz="1400" dirty="0" err="1" smtClean="0"/>
              <a:t>hjälpa</a:t>
            </a:r>
            <a:r>
              <a:rPr lang="en-US" sz="1400" dirty="0" smtClean="0"/>
              <a:t> </a:t>
            </a:r>
            <a:r>
              <a:rPr lang="en-US" sz="1400" dirty="0" err="1" smtClean="0"/>
              <a:t>barnen</a:t>
            </a:r>
            <a:r>
              <a:rPr lang="en-US" sz="1400" dirty="0" smtClean="0"/>
              <a:t> </a:t>
            </a:r>
            <a:r>
              <a:rPr lang="en-US" sz="1400" dirty="0" err="1" smtClean="0"/>
              <a:t>lösa</a:t>
            </a:r>
            <a:r>
              <a:rPr lang="en-US" sz="1400" dirty="0" smtClean="0"/>
              <a:t> </a:t>
            </a:r>
            <a:r>
              <a:rPr lang="en-US" sz="1400" dirty="0" err="1" smtClean="0"/>
              <a:t>dessa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på</a:t>
            </a:r>
            <a:r>
              <a:rPr lang="en-US" sz="1400" dirty="0" smtClean="0"/>
              <a:t> </a:t>
            </a:r>
            <a:r>
              <a:rPr lang="en-US" sz="1400" dirty="0" err="1" smtClean="0"/>
              <a:t>så</a:t>
            </a:r>
            <a:r>
              <a:rPr lang="en-US" sz="1400" dirty="0" smtClean="0"/>
              <a:t> </a:t>
            </a:r>
            <a:r>
              <a:rPr lang="en-US" sz="1400" dirty="0" err="1" smtClean="0"/>
              <a:t>sätt</a:t>
            </a:r>
            <a:r>
              <a:rPr lang="en-US" sz="1400" dirty="0" smtClean="0"/>
              <a:t> </a:t>
            </a:r>
            <a:r>
              <a:rPr lang="en-US" sz="1400" dirty="0" err="1" smtClean="0"/>
              <a:t>förbereda</a:t>
            </a:r>
            <a:r>
              <a:rPr lang="en-US" sz="1400" dirty="0" smtClean="0"/>
              <a:t> </a:t>
            </a:r>
            <a:r>
              <a:rPr lang="en-US" sz="1400" dirty="0" err="1" smtClean="0"/>
              <a:t>dem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samhället</a:t>
            </a:r>
            <a:r>
              <a:rPr lang="en-US" sz="1400" dirty="0" smtClean="0"/>
              <a:t>.</a:t>
            </a:r>
          </a:p>
          <a:p>
            <a:pPr marL="0" indent="0">
              <a:buNone/>
            </a:pPr>
            <a:r>
              <a:rPr lang="en-US" sz="1400" dirty="0" err="1" smtClean="0"/>
              <a:t>Att</a:t>
            </a:r>
            <a:r>
              <a:rPr lang="en-US" sz="1400" dirty="0" smtClean="0"/>
              <a:t> vi </a:t>
            </a:r>
            <a:r>
              <a:rPr lang="en-US" sz="1400" dirty="0" err="1" smtClean="0"/>
              <a:t>då</a:t>
            </a:r>
            <a:r>
              <a:rPr lang="en-US" sz="1400" dirty="0" smtClean="0"/>
              <a:t> </a:t>
            </a:r>
            <a:r>
              <a:rPr lang="en-US" sz="1400" dirty="0" err="1" smtClean="0"/>
              <a:t>har</a:t>
            </a:r>
            <a:r>
              <a:rPr lang="en-US" sz="1400" dirty="0" smtClean="0"/>
              <a:t> en </a:t>
            </a:r>
            <a:r>
              <a:rPr lang="en-US" sz="1400" dirty="0" err="1" smtClean="0"/>
              <a:t>struktur</a:t>
            </a:r>
            <a:r>
              <a:rPr lang="en-US" sz="1400" dirty="0" smtClean="0"/>
              <a:t> </a:t>
            </a:r>
            <a:r>
              <a:rPr lang="en-US" sz="1400" dirty="0" err="1" smtClean="0"/>
              <a:t>kring</a:t>
            </a:r>
            <a:r>
              <a:rPr lang="en-US" sz="1400" dirty="0" smtClean="0"/>
              <a:t> </a:t>
            </a:r>
            <a:r>
              <a:rPr lang="en-US" sz="1400" dirty="0" err="1" smtClean="0"/>
              <a:t>laget</a:t>
            </a:r>
            <a:r>
              <a:rPr lang="en-US" sz="1400" dirty="0" smtClean="0"/>
              <a:t> </a:t>
            </a:r>
            <a:r>
              <a:rPr lang="en-US" sz="1400" dirty="0" err="1" smtClean="0"/>
              <a:t>hjälper</a:t>
            </a:r>
            <a:r>
              <a:rPr lang="en-US" sz="1400" dirty="0" smtClean="0"/>
              <a:t> </a:t>
            </a:r>
            <a:r>
              <a:rPr lang="en-US" sz="1400" dirty="0" err="1" smtClean="0"/>
              <a:t>oss</a:t>
            </a:r>
            <a:r>
              <a:rPr lang="en-US" sz="1400" dirty="0" smtClean="0"/>
              <a:t> </a:t>
            </a:r>
            <a:r>
              <a:rPr lang="en-US" sz="1400" dirty="0" err="1" smtClean="0"/>
              <a:t>som</a:t>
            </a:r>
            <a:r>
              <a:rPr lang="en-US" sz="1400" dirty="0" smtClean="0"/>
              <a:t> </a:t>
            </a:r>
            <a:r>
              <a:rPr lang="en-US" sz="1400" dirty="0" err="1" smtClean="0"/>
              <a:t>ledare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föräldrar</a:t>
            </a:r>
            <a:r>
              <a:rPr lang="en-US" sz="1400" dirty="0" smtClean="0"/>
              <a:t>. </a:t>
            </a:r>
          </a:p>
          <a:p>
            <a:pPr marL="0" indent="0">
              <a:buNone/>
            </a:pPr>
            <a:r>
              <a:rPr lang="en-US" sz="1400" dirty="0" err="1" smtClean="0"/>
              <a:t>Här</a:t>
            </a:r>
            <a:r>
              <a:rPr lang="en-US" sz="1400" dirty="0" smtClean="0"/>
              <a:t> </a:t>
            </a:r>
            <a:r>
              <a:rPr lang="en-US" sz="1400" dirty="0" err="1" smtClean="0"/>
              <a:t>kommer</a:t>
            </a:r>
            <a:r>
              <a:rPr lang="en-US" sz="1400" dirty="0" smtClean="0"/>
              <a:t> </a:t>
            </a:r>
            <a:r>
              <a:rPr lang="en-US" sz="1400" dirty="0" err="1" smtClean="0"/>
              <a:t>ett</a:t>
            </a:r>
            <a:r>
              <a:rPr lang="en-US" sz="1400" dirty="0" smtClean="0"/>
              <a:t> </a:t>
            </a:r>
            <a:r>
              <a:rPr lang="en-US" sz="1400" dirty="0" err="1" smtClean="0"/>
              <a:t>förslag</a:t>
            </a:r>
            <a:r>
              <a:rPr lang="en-US" sz="1400" dirty="0" smtClean="0"/>
              <a:t> </a:t>
            </a:r>
            <a:r>
              <a:rPr lang="en-US" sz="1400" dirty="0" err="1" smtClean="0"/>
              <a:t>på</a:t>
            </a:r>
            <a:r>
              <a:rPr lang="en-US" sz="1400" dirty="0" smtClean="0"/>
              <a:t> </a:t>
            </a:r>
            <a:r>
              <a:rPr lang="en-US" sz="1400" dirty="0" err="1" smtClean="0"/>
              <a:t>hur</a:t>
            </a:r>
            <a:r>
              <a:rPr lang="en-US" sz="1400" dirty="0" smtClean="0"/>
              <a:t> en </a:t>
            </a:r>
            <a:r>
              <a:rPr lang="en-US" sz="1400" dirty="0" err="1" smtClean="0"/>
              <a:t>organisation</a:t>
            </a:r>
            <a:r>
              <a:rPr lang="en-US" sz="1400" dirty="0" smtClean="0"/>
              <a:t> </a:t>
            </a:r>
            <a:r>
              <a:rPr lang="en-US" sz="1400" dirty="0" err="1" smtClean="0"/>
              <a:t>skulle</a:t>
            </a:r>
            <a:r>
              <a:rPr lang="en-US" sz="1400" dirty="0" smtClean="0"/>
              <a:t> </a:t>
            </a:r>
            <a:r>
              <a:rPr lang="en-US" sz="1400" dirty="0" err="1" smtClean="0"/>
              <a:t>kunna</a:t>
            </a:r>
            <a:r>
              <a:rPr lang="en-US" sz="1400" dirty="0" smtClean="0"/>
              <a:t> se </a:t>
            </a:r>
            <a:r>
              <a:rPr lang="en-US" sz="1400" dirty="0" err="1" smtClean="0"/>
              <a:t>ut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ett</a:t>
            </a:r>
            <a:r>
              <a:rPr lang="en-US" sz="1400" dirty="0" smtClean="0"/>
              <a:t> lag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Södra</a:t>
            </a:r>
            <a:r>
              <a:rPr lang="en-US" sz="1400" dirty="0" smtClean="0"/>
              <a:t> </a:t>
            </a:r>
            <a:r>
              <a:rPr lang="en-US" sz="1400" dirty="0" err="1" smtClean="0"/>
              <a:t>Skärgårdens</a:t>
            </a:r>
            <a:r>
              <a:rPr lang="en-US" sz="1400" dirty="0" smtClean="0"/>
              <a:t> IK.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	</a:t>
            </a:r>
            <a:r>
              <a:rPr lang="en-US" sz="1400" dirty="0" smtClean="0"/>
              <a:t>						/ SSIK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6" name="Picture 5" descr="SSIK rod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819712"/>
            <a:ext cx="5334000" cy="3676088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74C5-C706-0F48-8D8A-0289C870FBD5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793B-AE19-3E4A-94B8-FB4CBE57E24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Förslag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sz="4000" dirty="0" err="1" smtClean="0"/>
              <a:t>organisation</a:t>
            </a:r>
            <a:r>
              <a:rPr lang="en-US" dirty="0" smtClean="0"/>
              <a:t> SSIK lag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34887917"/>
              </p:ext>
            </p:extLst>
          </p:nvPr>
        </p:nvGraphicFramePr>
        <p:xfrm>
          <a:off x="381000" y="1752600"/>
          <a:ext cx="80772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3BC0-932B-1246-92FB-96C4C4C71921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793B-AE19-3E4A-94B8-FB4CBE57E2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3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Vad</a:t>
            </a:r>
            <a:r>
              <a:rPr lang="en-US" sz="3200" dirty="0" smtClean="0"/>
              <a:t> </a:t>
            </a:r>
            <a:r>
              <a:rPr lang="en-US" sz="3200" dirty="0" err="1" smtClean="0"/>
              <a:t>innebär</a:t>
            </a:r>
            <a:r>
              <a:rPr lang="en-US" sz="3200" dirty="0" smtClean="0"/>
              <a:t> de </a:t>
            </a:r>
            <a:r>
              <a:rPr lang="en-US" sz="3200" dirty="0" err="1" smtClean="0"/>
              <a:t>olika</a:t>
            </a:r>
            <a:r>
              <a:rPr lang="en-US" sz="3200" dirty="0" smtClean="0"/>
              <a:t> </a:t>
            </a:r>
            <a:r>
              <a:rPr lang="en-US" sz="3200" dirty="0" err="1" smtClean="0"/>
              <a:t>rollerna</a:t>
            </a:r>
            <a:r>
              <a:rPr lang="en-US" sz="3200" dirty="0"/>
              <a:t> </a:t>
            </a:r>
            <a:r>
              <a:rPr lang="en-US" sz="3200" dirty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ett</a:t>
            </a:r>
            <a:r>
              <a:rPr lang="en-US" sz="3200" dirty="0" smtClean="0"/>
              <a:t> SSIK lag?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400" b="1" dirty="0" err="1" smtClean="0"/>
              <a:t>Lagledare</a:t>
            </a:r>
            <a:r>
              <a:rPr lang="en-US" sz="1400" dirty="0" smtClean="0"/>
              <a:t> – </a:t>
            </a:r>
            <a:r>
              <a:rPr lang="en-US" sz="1400" dirty="0" err="1"/>
              <a:t>s</a:t>
            </a:r>
            <a:r>
              <a:rPr lang="en-US" sz="1400" dirty="0" err="1" smtClean="0"/>
              <a:t>ammankallande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ansvarar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kommunikationen</a:t>
            </a:r>
            <a:r>
              <a:rPr lang="en-US" sz="1400" dirty="0" smtClean="0"/>
              <a:t> till </a:t>
            </a:r>
            <a:r>
              <a:rPr lang="en-US" sz="1400" dirty="0" err="1" smtClean="0"/>
              <a:t>övriga</a:t>
            </a:r>
            <a:r>
              <a:rPr lang="en-US" sz="1400" dirty="0" smtClean="0"/>
              <a:t> </a:t>
            </a:r>
            <a:r>
              <a:rPr lang="en-US" sz="1400" dirty="0" err="1" smtClean="0"/>
              <a:t>ledare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föräldrar</a:t>
            </a:r>
            <a:r>
              <a:rPr lang="en-US" sz="1400" dirty="0" smtClean="0"/>
              <a:t>. </a:t>
            </a:r>
            <a:r>
              <a:rPr lang="en-US" sz="1400" dirty="0" err="1" smtClean="0"/>
              <a:t>Använder</a:t>
            </a:r>
            <a:r>
              <a:rPr lang="en-US" sz="1400" dirty="0" smtClean="0"/>
              <a:t> sig </a:t>
            </a:r>
            <a:r>
              <a:rPr lang="en-US" sz="1400" dirty="0" err="1" smtClean="0"/>
              <a:t>av</a:t>
            </a:r>
            <a:r>
              <a:rPr lang="en-US" sz="1400" dirty="0" smtClean="0"/>
              <a:t> </a:t>
            </a:r>
            <a:r>
              <a:rPr lang="en-US" sz="1400" dirty="0" smtClean="0">
                <a:hlinkClick r:id="rId2"/>
              </a:rPr>
              <a:t>www.laget.se</a:t>
            </a:r>
            <a:r>
              <a:rPr lang="en-US" sz="1400" dirty="0" smtClean="0"/>
              <a:t>. </a:t>
            </a:r>
            <a:r>
              <a:rPr lang="en-US" sz="1400" dirty="0" err="1" smtClean="0"/>
              <a:t>Har</a:t>
            </a:r>
            <a:r>
              <a:rPr lang="en-US" sz="1400" dirty="0" smtClean="0"/>
              <a:t> </a:t>
            </a:r>
            <a:r>
              <a:rPr lang="en-US" sz="1400" dirty="0" err="1" smtClean="0"/>
              <a:t>kontakt</a:t>
            </a:r>
            <a:r>
              <a:rPr lang="en-US" sz="1400" dirty="0" smtClean="0"/>
              <a:t> med </a:t>
            </a:r>
            <a:r>
              <a:rPr lang="en-US" sz="1400" dirty="0" err="1" smtClean="0"/>
              <a:t>motståndare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Huvudtränare</a:t>
            </a:r>
            <a:r>
              <a:rPr lang="en-US" sz="1400" dirty="0" smtClean="0"/>
              <a:t> – </a:t>
            </a:r>
            <a:r>
              <a:rPr lang="en-US" sz="1400" dirty="0" err="1"/>
              <a:t>a</a:t>
            </a:r>
            <a:r>
              <a:rPr lang="en-US" sz="1400" dirty="0" err="1" smtClean="0"/>
              <a:t>nsvarar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träningsupplägg</a:t>
            </a:r>
            <a:r>
              <a:rPr lang="en-US" sz="1400" dirty="0" smtClean="0"/>
              <a:t>, </a:t>
            </a:r>
            <a:r>
              <a:rPr lang="en-US" sz="1400" dirty="0" err="1" smtClean="0"/>
              <a:t>träningar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matcher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samspråk</a:t>
            </a:r>
            <a:r>
              <a:rPr lang="en-US" sz="1400" dirty="0" smtClean="0"/>
              <a:t> med </a:t>
            </a:r>
            <a:r>
              <a:rPr lang="en-US" sz="1400" dirty="0" err="1" smtClean="0"/>
              <a:t>hjälptränare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Hjälptränare</a:t>
            </a:r>
            <a:r>
              <a:rPr lang="en-US" sz="1400" dirty="0" smtClean="0"/>
              <a:t> – </a:t>
            </a:r>
            <a:r>
              <a:rPr lang="en-US" sz="1400" dirty="0" err="1"/>
              <a:t>u</a:t>
            </a:r>
            <a:r>
              <a:rPr lang="en-US" sz="1400" dirty="0" err="1" smtClean="0"/>
              <a:t>nderlättar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huvudtränaren</a:t>
            </a:r>
            <a:r>
              <a:rPr lang="en-US" sz="1400" dirty="0" smtClean="0"/>
              <a:t> </a:t>
            </a:r>
            <a:r>
              <a:rPr lang="en-US" sz="1400" dirty="0" err="1" smtClean="0"/>
              <a:t>på</a:t>
            </a:r>
            <a:r>
              <a:rPr lang="en-US" sz="1400" dirty="0" smtClean="0"/>
              <a:t> </a:t>
            </a:r>
            <a:r>
              <a:rPr lang="en-US" sz="1400" dirty="0" err="1" smtClean="0"/>
              <a:t>träningar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matcher. Tar hand </a:t>
            </a:r>
            <a:r>
              <a:rPr lang="en-US" sz="1400" dirty="0" err="1" smtClean="0"/>
              <a:t>om</a:t>
            </a:r>
            <a:r>
              <a:rPr lang="en-US" sz="1400" dirty="0" smtClean="0"/>
              <a:t> material, </a:t>
            </a:r>
            <a:r>
              <a:rPr lang="en-US" sz="1400" dirty="0" err="1" smtClean="0"/>
              <a:t>förbereder</a:t>
            </a:r>
            <a:r>
              <a:rPr lang="en-US" sz="1400" dirty="0" smtClean="0"/>
              <a:t> </a:t>
            </a:r>
            <a:r>
              <a:rPr lang="en-US" sz="1400" dirty="0" err="1" smtClean="0"/>
              <a:t>övningar</a:t>
            </a:r>
            <a:r>
              <a:rPr lang="en-US" sz="1400" dirty="0"/>
              <a:t> </a:t>
            </a:r>
            <a:r>
              <a:rPr lang="en-US" sz="1400" dirty="0" smtClean="0"/>
              <a:t>mm. De </a:t>
            </a:r>
            <a:r>
              <a:rPr lang="en-US" sz="1400" dirty="0" err="1" smtClean="0"/>
              <a:t>bör</a:t>
            </a:r>
            <a:r>
              <a:rPr lang="en-US" sz="1400" dirty="0" smtClean="0"/>
              <a:t> </a:t>
            </a:r>
            <a:r>
              <a:rPr lang="en-US" sz="1400" dirty="0" err="1" smtClean="0"/>
              <a:t>alltid</a:t>
            </a:r>
            <a:r>
              <a:rPr lang="en-US" sz="1400" dirty="0" smtClean="0"/>
              <a:t> </a:t>
            </a:r>
            <a:r>
              <a:rPr lang="en-US" sz="1400" dirty="0" err="1" smtClean="0"/>
              <a:t>finnas</a:t>
            </a:r>
            <a:r>
              <a:rPr lang="en-US" sz="1400" dirty="0" smtClean="0"/>
              <a:t> </a:t>
            </a:r>
            <a:r>
              <a:rPr lang="en-US" sz="1400" dirty="0" err="1" smtClean="0"/>
              <a:t>minst</a:t>
            </a:r>
            <a:r>
              <a:rPr lang="en-US" sz="1400" dirty="0" smtClean="0"/>
              <a:t> en </a:t>
            </a:r>
            <a:r>
              <a:rPr lang="en-US" sz="1400" dirty="0" err="1" smtClean="0"/>
              <a:t>hjälptränare</a:t>
            </a:r>
            <a:r>
              <a:rPr lang="en-US" sz="1400" dirty="0" smtClean="0"/>
              <a:t> </a:t>
            </a:r>
            <a:r>
              <a:rPr lang="en-US" sz="1400" dirty="0" err="1" smtClean="0"/>
              <a:t>på</a:t>
            </a:r>
            <a:r>
              <a:rPr lang="en-US" sz="1400" dirty="0" smtClean="0"/>
              <a:t> </a:t>
            </a:r>
            <a:r>
              <a:rPr lang="en-US" sz="1400" dirty="0" err="1" smtClean="0"/>
              <a:t>varje</a:t>
            </a:r>
            <a:r>
              <a:rPr lang="en-US" sz="1400" dirty="0" smtClean="0"/>
              <a:t> </a:t>
            </a:r>
            <a:r>
              <a:rPr lang="en-US" sz="1400" dirty="0" err="1" smtClean="0"/>
              <a:t>träning</a:t>
            </a:r>
            <a:r>
              <a:rPr lang="en-US" sz="1400" dirty="0" smtClean="0"/>
              <a:t>.</a:t>
            </a:r>
          </a:p>
          <a:p>
            <a:endParaRPr lang="en-US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400" b="1" dirty="0" err="1" smtClean="0"/>
              <a:t>Beställningsansvarig</a:t>
            </a:r>
            <a:r>
              <a:rPr lang="en-US" sz="1400" dirty="0" smtClean="0"/>
              <a:t> – </a:t>
            </a:r>
            <a:r>
              <a:rPr lang="en-US" sz="1400" dirty="0" err="1"/>
              <a:t>a</a:t>
            </a:r>
            <a:r>
              <a:rPr lang="en-US" sz="1400" dirty="0" err="1" smtClean="0"/>
              <a:t>nsvarar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beställning</a:t>
            </a:r>
            <a:r>
              <a:rPr lang="en-US" sz="1400" dirty="0" smtClean="0"/>
              <a:t> </a:t>
            </a:r>
            <a:r>
              <a:rPr lang="en-US" sz="1400" dirty="0" err="1" smtClean="0"/>
              <a:t>av</a:t>
            </a:r>
            <a:r>
              <a:rPr lang="en-US" sz="1400" dirty="0" smtClean="0"/>
              <a:t> </a:t>
            </a:r>
            <a:r>
              <a:rPr lang="en-US" sz="1400" dirty="0" err="1" smtClean="0"/>
              <a:t>träningskläder</a:t>
            </a:r>
            <a:r>
              <a:rPr lang="en-US" sz="1400" dirty="0" smtClean="0"/>
              <a:t> till </a:t>
            </a:r>
            <a:r>
              <a:rPr lang="en-US" sz="1400" dirty="0" err="1" smtClean="0"/>
              <a:t>spelare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ledare</a:t>
            </a:r>
            <a:r>
              <a:rPr lang="en-US" sz="1400" dirty="0" smtClean="0"/>
              <a:t>. </a:t>
            </a:r>
            <a:r>
              <a:rPr lang="en-US" sz="1400" dirty="0" err="1" smtClean="0"/>
              <a:t>Görs</a:t>
            </a:r>
            <a:r>
              <a:rPr lang="en-US" sz="1400" dirty="0" smtClean="0"/>
              <a:t> 1-2 </a:t>
            </a:r>
            <a:r>
              <a:rPr lang="en-US" sz="1400" dirty="0" err="1" smtClean="0"/>
              <a:t>gånger</a:t>
            </a:r>
            <a:r>
              <a:rPr lang="en-US" sz="1400" dirty="0" smtClean="0"/>
              <a:t> per </a:t>
            </a:r>
            <a:r>
              <a:rPr lang="en-US" sz="1400" dirty="0" err="1" smtClean="0"/>
              <a:t>år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Transportansvarig</a:t>
            </a:r>
            <a:r>
              <a:rPr lang="en-US" sz="1400" dirty="0" smtClean="0"/>
              <a:t> – </a:t>
            </a:r>
            <a:r>
              <a:rPr lang="en-US" sz="1400" dirty="0" err="1"/>
              <a:t>s</a:t>
            </a:r>
            <a:r>
              <a:rPr lang="en-US" sz="1400" dirty="0" err="1" smtClean="0"/>
              <a:t>er</a:t>
            </a:r>
            <a:r>
              <a:rPr lang="en-US" sz="1400" dirty="0" smtClean="0"/>
              <a:t> till </a:t>
            </a:r>
            <a:r>
              <a:rPr lang="en-US" sz="1400" dirty="0" err="1" smtClean="0"/>
              <a:t>att</a:t>
            </a:r>
            <a:r>
              <a:rPr lang="en-US" sz="1400" dirty="0" smtClean="0"/>
              <a:t> </a:t>
            </a:r>
            <a:r>
              <a:rPr lang="en-US" sz="1400" dirty="0" err="1" smtClean="0"/>
              <a:t>det</a:t>
            </a:r>
            <a:r>
              <a:rPr lang="en-US" sz="1400" dirty="0" smtClean="0"/>
              <a:t> </a:t>
            </a:r>
            <a:r>
              <a:rPr lang="en-US" sz="1400" dirty="0" err="1" smtClean="0"/>
              <a:t>finns</a:t>
            </a:r>
            <a:r>
              <a:rPr lang="en-US" sz="1400" dirty="0" smtClean="0"/>
              <a:t> </a:t>
            </a:r>
            <a:r>
              <a:rPr lang="en-US" sz="1400" dirty="0" err="1" smtClean="0"/>
              <a:t>bilar</a:t>
            </a:r>
            <a:r>
              <a:rPr lang="en-US" sz="1400" dirty="0" smtClean="0"/>
              <a:t> till </a:t>
            </a:r>
            <a:r>
              <a:rPr lang="en-US" sz="1400" dirty="0" err="1" smtClean="0"/>
              <a:t>bortamatcher</a:t>
            </a:r>
            <a:r>
              <a:rPr lang="en-US" sz="1400" dirty="0" smtClean="0"/>
              <a:t>. </a:t>
            </a:r>
            <a:r>
              <a:rPr lang="en-US" sz="1400" dirty="0" err="1" smtClean="0"/>
              <a:t>Gör</a:t>
            </a:r>
            <a:r>
              <a:rPr lang="en-US" sz="1400" dirty="0" smtClean="0"/>
              <a:t> </a:t>
            </a:r>
            <a:r>
              <a:rPr lang="en-US" sz="1400" dirty="0" err="1" smtClean="0"/>
              <a:t>ett</a:t>
            </a:r>
            <a:r>
              <a:rPr lang="en-US" sz="1400" dirty="0" smtClean="0"/>
              <a:t> schema med </a:t>
            </a:r>
            <a:r>
              <a:rPr lang="en-US" sz="1400" dirty="0" err="1" smtClean="0"/>
              <a:t>övriga</a:t>
            </a:r>
            <a:r>
              <a:rPr lang="en-US" sz="1400" dirty="0" smtClean="0"/>
              <a:t> </a:t>
            </a:r>
            <a:r>
              <a:rPr lang="en-US" sz="1400" dirty="0" err="1" smtClean="0"/>
              <a:t>föräldrar</a:t>
            </a:r>
            <a:r>
              <a:rPr lang="en-US" sz="1400" dirty="0" smtClean="0"/>
              <a:t>.</a:t>
            </a:r>
          </a:p>
          <a:p>
            <a:r>
              <a:rPr lang="en-US" sz="1400" b="1" dirty="0" err="1" smtClean="0"/>
              <a:t>Kioskansvarig</a:t>
            </a:r>
            <a:r>
              <a:rPr lang="en-US" sz="1400" dirty="0" smtClean="0"/>
              <a:t> – </a:t>
            </a:r>
            <a:r>
              <a:rPr lang="en-US" sz="1400" dirty="0" err="1"/>
              <a:t>s</a:t>
            </a:r>
            <a:r>
              <a:rPr lang="en-US" sz="1400" dirty="0" err="1" smtClean="0"/>
              <a:t>er</a:t>
            </a:r>
            <a:r>
              <a:rPr lang="en-US" sz="1400" dirty="0" smtClean="0"/>
              <a:t> till </a:t>
            </a:r>
            <a:r>
              <a:rPr lang="en-US" sz="1400" dirty="0" err="1" smtClean="0"/>
              <a:t>att</a:t>
            </a:r>
            <a:r>
              <a:rPr lang="en-US" sz="1400" dirty="0"/>
              <a:t> </a:t>
            </a:r>
            <a:r>
              <a:rPr lang="en-US" sz="1400" dirty="0" err="1" smtClean="0"/>
              <a:t>kiosken</a:t>
            </a:r>
            <a:r>
              <a:rPr lang="en-US" sz="1400" dirty="0" smtClean="0"/>
              <a:t> </a:t>
            </a:r>
            <a:r>
              <a:rPr lang="en-US" sz="1400" dirty="0" err="1" smtClean="0"/>
              <a:t>är</a:t>
            </a:r>
            <a:r>
              <a:rPr lang="en-US" sz="1400" dirty="0" smtClean="0"/>
              <a:t> </a:t>
            </a:r>
            <a:r>
              <a:rPr lang="en-US" sz="1400" dirty="0" err="1" smtClean="0"/>
              <a:t>öppen</a:t>
            </a:r>
            <a:r>
              <a:rPr lang="en-US" sz="1400" dirty="0" smtClean="0"/>
              <a:t> vid </a:t>
            </a:r>
            <a:r>
              <a:rPr lang="en-US" sz="1400" dirty="0" err="1" smtClean="0"/>
              <a:t>hemmamatcher</a:t>
            </a:r>
            <a:r>
              <a:rPr lang="en-US" sz="1400" dirty="0" smtClean="0"/>
              <a:t>. </a:t>
            </a:r>
            <a:r>
              <a:rPr lang="en-US" sz="1400" dirty="0" err="1" smtClean="0"/>
              <a:t>Stämmer</a:t>
            </a:r>
            <a:r>
              <a:rPr lang="en-US" sz="1400" dirty="0" smtClean="0"/>
              <a:t> </a:t>
            </a:r>
            <a:r>
              <a:rPr lang="en-US" sz="1400" dirty="0" err="1" smtClean="0"/>
              <a:t>av</a:t>
            </a:r>
            <a:r>
              <a:rPr lang="en-US" sz="1400" dirty="0" smtClean="0"/>
              <a:t> med </a:t>
            </a:r>
            <a:r>
              <a:rPr lang="en-US" sz="1400" dirty="0" err="1" smtClean="0"/>
              <a:t>kioskansvarig</a:t>
            </a:r>
            <a:r>
              <a:rPr lang="en-US" sz="1400" dirty="0" smtClean="0"/>
              <a:t> </a:t>
            </a:r>
            <a:r>
              <a:rPr lang="en-US" sz="1400" dirty="0" err="1" smtClean="0"/>
              <a:t>för</a:t>
            </a:r>
            <a:r>
              <a:rPr lang="en-US" sz="1400" dirty="0" smtClean="0"/>
              <a:t> </a:t>
            </a:r>
            <a:r>
              <a:rPr lang="en-US" sz="1400" dirty="0" err="1" smtClean="0"/>
              <a:t>Donsö</a:t>
            </a:r>
            <a:r>
              <a:rPr lang="en-US" sz="1400" dirty="0" smtClean="0"/>
              <a:t> IS, </a:t>
            </a:r>
            <a:r>
              <a:rPr lang="en-US" sz="1400" dirty="0" err="1" smtClean="0"/>
              <a:t>Styrsö</a:t>
            </a:r>
            <a:r>
              <a:rPr lang="en-US" sz="1400" dirty="0" smtClean="0"/>
              <a:t> BK </a:t>
            </a:r>
            <a:r>
              <a:rPr lang="en-US" sz="1400" dirty="0" err="1" smtClean="0"/>
              <a:t>eller</a:t>
            </a:r>
            <a:r>
              <a:rPr lang="en-US" sz="1400" dirty="0" smtClean="0"/>
              <a:t> </a:t>
            </a:r>
            <a:r>
              <a:rPr lang="en-US" sz="1400" dirty="0" err="1" smtClean="0"/>
              <a:t>Vrångö</a:t>
            </a:r>
            <a:r>
              <a:rPr lang="en-US" sz="1400" dirty="0" smtClean="0"/>
              <a:t> IF </a:t>
            </a:r>
            <a:r>
              <a:rPr lang="en-US" sz="1400" dirty="0" err="1" smtClean="0"/>
              <a:t>beroende</a:t>
            </a:r>
            <a:r>
              <a:rPr lang="en-US" sz="1400" dirty="0" smtClean="0"/>
              <a:t> </a:t>
            </a:r>
            <a:r>
              <a:rPr lang="en-US" sz="1400" dirty="0" err="1" smtClean="0"/>
              <a:t>på</a:t>
            </a:r>
            <a:r>
              <a:rPr lang="en-US" sz="1400" dirty="0" smtClean="0"/>
              <a:t> </a:t>
            </a:r>
            <a:r>
              <a:rPr lang="en-US" sz="1400" dirty="0" err="1" smtClean="0"/>
              <a:t>var</a:t>
            </a:r>
            <a:r>
              <a:rPr lang="en-US" sz="1400" dirty="0" smtClean="0"/>
              <a:t> </a:t>
            </a:r>
            <a:r>
              <a:rPr lang="en-US" sz="1400" dirty="0" err="1" smtClean="0"/>
              <a:t>hemmamatcherna</a:t>
            </a:r>
            <a:r>
              <a:rPr lang="en-US" sz="1400" dirty="0" smtClean="0"/>
              <a:t> </a:t>
            </a:r>
            <a:r>
              <a:rPr lang="en-US" sz="1400" dirty="0" err="1" smtClean="0"/>
              <a:t>spelas</a:t>
            </a:r>
            <a:r>
              <a:rPr lang="en-US" sz="1400" dirty="0" smtClean="0"/>
              <a:t>. </a:t>
            </a:r>
            <a:r>
              <a:rPr lang="en-US" sz="1400" dirty="0" err="1" smtClean="0"/>
              <a:t>Bemmanar</a:t>
            </a:r>
            <a:r>
              <a:rPr lang="en-US" sz="1400" dirty="0" smtClean="0"/>
              <a:t> </a:t>
            </a:r>
            <a:r>
              <a:rPr lang="en-US" sz="1400" dirty="0" err="1" smtClean="0"/>
              <a:t>kiosken</a:t>
            </a:r>
            <a:r>
              <a:rPr lang="en-US" sz="1400" dirty="0" smtClean="0"/>
              <a:t> med </a:t>
            </a:r>
            <a:r>
              <a:rPr lang="en-US" sz="1400" dirty="0" err="1" smtClean="0"/>
              <a:t>övriga</a:t>
            </a:r>
            <a:r>
              <a:rPr lang="en-US" sz="1400" dirty="0" smtClean="0"/>
              <a:t> </a:t>
            </a:r>
            <a:r>
              <a:rPr lang="en-US" sz="1400" dirty="0" err="1" smtClean="0"/>
              <a:t>föräldrar</a:t>
            </a:r>
            <a:endParaRPr lang="en-US" sz="1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81DE-DDBD-1948-A99C-DE99D84BF6DD}" type="datetime3">
              <a:rPr lang="en-US" smtClean="0"/>
              <a:t>22 December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Att starta ett SSIK lag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793B-AE19-3E4A-94B8-FB4CBE57E2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1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M06088976">
  <a:themeElements>
    <a:clrScheme name="tp1082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p1082[1]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tp1082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TM06088976</Template>
  <TotalTime>163</TotalTime>
  <Words>299</Words>
  <Application>Microsoft Macintosh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Times New Roman</vt:lpstr>
      <vt:lpstr>TM06088976</vt:lpstr>
      <vt:lpstr>Att starta ett SSIK lag</vt:lpstr>
      <vt:lpstr>Förslag på organisation SSIK lag</vt:lpstr>
      <vt:lpstr>Vad innebär de olika rollerna i ett SSIK lag?</vt:lpstr>
    </vt:vector>
  </TitlesOfParts>
  <Manager/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 skapa ett SSIK lag</dc:title>
  <dc:subject/>
  <dc:creator/>
  <cp:keywords/>
  <dc:description/>
  <cp:lastModifiedBy>Dawidsson</cp:lastModifiedBy>
  <cp:revision>16</cp:revision>
  <dcterms:created xsi:type="dcterms:W3CDTF">2001-07-27T22:49:44Z</dcterms:created>
  <dcterms:modified xsi:type="dcterms:W3CDTF">2015-12-22T09:01:36Z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</Properties>
</file>