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61" r:id="rId2"/>
    <p:sldId id="256" r:id="rId3"/>
    <p:sldId id="257" r:id="rId4"/>
    <p:sldId id="258" r:id="rId5"/>
    <p:sldId id="259" r:id="rId6"/>
    <p:sldId id="260" r:id="rId7"/>
    <p:sldId id="262" r:id="rId8"/>
    <p:sldId id="263" r:id="rId9"/>
    <p:sldId id="264" r:id="rId10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>
        <p:scale>
          <a:sx n="76" d="100"/>
          <a:sy n="76" d="100"/>
        </p:scale>
        <p:origin x="-1194" y="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sv-SE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v-SE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FC2628-408F-3E42-B762-69ED82A232DF}" type="datetimeFigureOut">
              <a:rPr lang="en-US" smtClean="0"/>
              <a:t>12/29/2015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9FD2C1-CDC4-7E47-8882-FB36945BFC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0874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 smtClean="0"/>
              <a:t>Click to edit Master text styles</a:t>
            </a:r>
          </a:p>
          <a:p>
            <a:pPr lvl="1"/>
            <a:r>
              <a:rPr lang="sv-SE" smtClean="0"/>
              <a:t>Second level</a:t>
            </a:r>
          </a:p>
          <a:p>
            <a:pPr lvl="2"/>
            <a:r>
              <a:rPr lang="sv-SE" smtClean="0"/>
              <a:t>Third level</a:t>
            </a:r>
          </a:p>
          <a:p>
            <a:pPr lvl="3"/>
            <a:r>
              <a:rPr lang="sv-SE" smtClean="0"/>
              <a:t>Fourth level</a:t>
            </a:r>
          </a:p>
          <a:p>
            <a:pPr lvl="4"/>
            <a:r>
              <a:rPr lang="sv-SE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FC2628-408F-3E42-B762-69ED82A232DF}" type="datetimeFigureOut">
              <a:rPr lang="en-US" smtClean="0"/>
              <a:t>12/29/2015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9FD2C1-CDC4-7E47-8882-FB36945BFC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908152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sv-SE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sv-SE" smtClean="0"/>
              <a:t>Click to edit Master text styles</a:t>
            </a:r>
          </a:p>
          <a:p>
            <a:pPr lvl="1"/>
            <a:r>
              <a:rPr lang="sv-SE" smtClean="0"/>
              <a:t>Second level</a:t>
            </a:r>
          </a:p>
          <a:p>
            <a:pPr lvl="2"/>
            <a:r>
              <a:rPr lang="sv-SE" smtClean="0"/>
              <a:t>Third level</a:t>
            </a:r>
          </a:p>
          <a:p>
            <a:pPr lvl="3"/>
            <a:r>
              <a:rPr lang="sv-SE" smtClean="0"/>
              <a:t>Fourth level</a:t>
            </a:r>
          </a:p>
          <a:p>
            <a:pPr lvl="4"/>
            <a:r>
              <a:rPr lang="sv-SE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FC2628-408F-3E42-B762-69ED82A232DF}" type="datetimeFigureOut">
              <a:rPr lang="en-US" smtClean="0"/>
              <a:t>12/29/2015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9FD2C1-CDC4-7E47-8882-FB36945BFC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03468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 smtClean="0"/>
              <a:t>Click to edit Master text styles</a:t>
            </a:r>
          </a:p>
          <a:p>
            <a:pPr lvl="1"/>
            <a:r>
              <a:rPr lang="sv-SE" smtClean="0"/>
              <a:t>Second level</a:t>
            </a:r>
          </a:p>
          <a:p>
            <a:pPr lvl="2"/>
            <a:r>
              <a:rPr lang="sv-SE" smtClean="0"/>
              <a:t>Third level</a:t>
            </a:r>
          </a:p>
          <a:p>
            <a:pPr lvl="3"/>
            <a:r>
              <a:rPr lang="sv-SE" smtClean="0"/>
              <a:t>Fourth level</a:t>
            </a:r>
          </a:p>
          <a:p>
            <a:pPr lvl="4"/>
            <a:r>
              <a:rPr lang="sv-SE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FC2628-408F-3E42-B762-69ED82A232DF}" type="datetimeFigureOut">
              <a:rPr lang="en-US" smtClean="0"/>
              <a:t>12/29/2015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9FD2C1-CDC4-7E47-8882-FB36945BFC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373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sv-SE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FC2628-408F-3E42-B762-69ED82A232DF}" type="datetimeFigureOut">
              <a:rPr lang="en-US" smtClean="0"/>
              <a:t>12/29/2015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9FD2C1-CDC4-7E47-8882-FB36945BFC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82727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v-SE" smtClean="0"/>
              <a:t>Click to edit Master text styles</a:t>
            </a:r>
          </a:p>
          <a:p>
            <a:pPr lvl="1"/>
            <a:r>
              <a:rPr lang="sv-SE" smtClean="0"/>
              <a:t>Second level</a:t>
            </a:r>
          </a:p>
          <a:p>
            <a:pPr lvl="2"/>
            <a:r>
              <a:rPr lang="sv-SE" smtClean="0"/>
              <a:t>Third level</a:t>
            </a:r>
          </a:p>
          <a:p>
            <a:pPr lvl="3"/>
            <a:r>
              <a:rPr lang="sv-SE" smtClean="0"/>
              <a:t>Fourth level</a:t>
            </a:r>
          </a:p>
          <a:p>
            <a:pPr lvl="4"/>
            <a:r>
              <a:rPr lang="sv-SE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v-SE" smtClean="0"/>
              <a:t>Click to edit Master text styles</a:t>
            </a:r>
          </a:p>
          <a:p>
            <a:pPr lvl="1"/>
            <a:r>
              <a:rPr lang="sv-SE" smtClean="0"/>
              <a:t>Second level</a:t>
            </a:r>
          </a:p>
          <a:p>
            <a:pPr lvl="2"/>
            <a:r>
              <a:rPr lang="sv-SE" smtClean="0"/>
              <a:t>Third level</a:t>
            </a:r>
          </a:p>
          <a:p>
            <a:pPr lvl="3"/>
            <a:r>
              <a:rPr lang="sv-SE" smtClean="0"/>
              <a:t>Fourth level</a:t>
            </a:r>
          </a:p>
          <a:p>
            <a:pPr lvl="4"/>
            <a:r>
              <a:rPr lang="sv-SE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FC2628-408F-3E42-B762-69ED82A232DF}" type="datetimeFigureOut">
              <a:rPr lang="en-US" smtClean="0"/>
              <a:t>12/29/2015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9FD2C1-CDC4-7E47-8882-FB36945BFC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84186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v-SE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v-SE" smtClean="0"/>
              <a:t>Click to edit Master text styles</a:t>
            </a:r>
          </a:p>
          <a:p>
            <a:pPr lvl="1"/>
            <a:r>
              <a:rPr lang="sv-SE" smtClean="0"/>
              <a:t>Second level</a:t>
            </a:r>
          </a:p>
          <a:p>
            <a:pPr lvl="2"/>
            <a:r>
              <a:rPr lang="sv-SE" smtClean="0"/>
              <a:t>Third level</a:t>
            </a:r>
          </a:p>
          <a:p>
            <a:pPr lvl="3"/>
            <a:r>
              <a:rPr lang="sv-SE" smtClean="0"/>
              <a:t>Fourth level</a:t>
            </a:r>
          </a:p>
          <a:p>
            <a:pPr lvl="4"/>
            <a:r>
              <a:rPr lang="sv-SE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v-SE" smtClean="0"/>
              <a:t>Click to edit Master text styles</a:t>
            </a:r>
          </a:p>
          <a:p>
            <a:pPr lvl="1"/>
            <a:r>
              <a:rPr lang="sv-SE" smtClean="0"/>
              <a:t>Second level</a:t>
            </a:r>
          </a:p>
          <a:p>
            <a:pPr lvl="2"/>
            <a:r>
              <a:rPr lang="sv-SE" smtClean="0"/>
              <a:t>Third level</a:t>
            </a:r>
          </a:p>
          <a:p>
            <a:pPr lvl="3"/>
            <a:r>
              <a:rPr lang="sv-SE" smtClean="0"/>
              <a:t>Fourth level</a:t>
            </a:r>
          </a:p>
          <a:p>
            <a:pPr lvl="4"/>
            <a:r>
              <a:rPr lang="sv-SE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FC2628-408F-3E42-B762-69ED82A232DF}" type="datetimeFigureOut">
              <a:rPr lang="en-US" smtClean="0"/>
              <a:t>12/29/2015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9FD2C1-CDC4-7E47-8882-FB36945BFC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20124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FC2628-408F-3E42-B762-69ED82A232DF}" type="datetimeFigureOut">
              <a:rPr lang="en-US" smtClean="0"/>
              <a:t>12/29/2015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9FD2C1-CDC4-7E47-8882-FB36945BFC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43199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FC2628-408F-3E42-B762-69ED82A232DF}" type="datetimeFigureOut">
              <a:rPr lang="en-US" smtClean="0"/>
              <a:t>12/29/2015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9FD2C1-CDC4-7E47-8882-FB36945BFC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79517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v-SE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 smtClean="0"/>
              <a:t>Click to edit Master text styles</a:t>
            </a:r>
          </a:p>
          <a:p>
            <a:pPr lvl="1"/>
            <a:r>
              <a:rPr lang="sv-SE" smtClean="0"/>
              <a:t>Second level</a:t>
            </a:r>
          </a:p>
          <a:p>
            <a:pPr lvl="2"/>
            <a:r>
              <a:rPr lang="sv-SE" smtClean="0"/>
              <a:t>Third level</a:t>
            </a:r>
          </a:p>
          <a:p>
            <a:pPr lvl="3"/>
            <a:r>
              <a:rPr lang="sv-SE" smtClean="0"/>
              <a:t>Fourth level</a:t>
            </a:r>
          </a:p>
          <a:p>
            <a:pPr lvl="4"/>
            <a:r>
              <a:rPr lang="sv-SE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FC2628-408F-3E42-B762-69ED82A232DF}" type="datetimeFigureOut">
              <a:rPr lang="en-US" smtClean="0"/>
              <a:t>12/29/2015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9FD2C1-CDC4-7E47-8882-FB36945BFC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816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v-SE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FC2628-408F-3E42-B762-69ED82A232DF}" type="datetimeFigureOut">
              <a:rPr lang="en-US" smtClean="0"/>
              <a:t>12/29/2015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9FD2C1-CDC4-7E47-8882-FB36945BFC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86560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 smtClean="0"/>
              <a:t>Click to edit Master text styles</a:t>
            </a:r>
          </a:p>
          <a:p>
            <a:pPr lvl="1"/>
            <a:r>
              <a:rPr lang="sv-SE" smtClean="0"/>
              <a:t>Second level</a:t>
            </a:r>
          </a:p>
          <a:p>
            <a:pPr lvl="2"/>
            <a:r>
              <a:rPr lang="sv-SE" smtClean="0"/>
              <a:t>Third level</a:t>
            </a:r>
          </a:p>
          <a:p>
            <a:pPr lvl="3"/>
            <a:r>
              <a:rPr lang="sv-SE" smtClean="0"/>
              <a:t>Fourth level</a:t>
            </a:r>
          </a:p>
          <a:p>
            <a:pPr lvl="4"/>
            <a:r>
              <a:rPr lang="sv-SE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6FC2628-408F-3E42-B762-69ED82A232DF}" type="datetimeFigureOut">
              <a:rPr lang="en-US" smtClean="0"/>
              <a:t>12/29/2015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49FD2C1-CDC4-7E47-8882-FB36945BFC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2258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donsois.com" TargetMode="External"/><Relationship Id="rId2" Type="http://schemas.openxmlformats.org/officeDocument/2006/relationships/hyperlink" Target="http://www.bok.goteborg.se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 smtClean="0"/>
              <a:t>Lathund</a:t>
            </a:r>
            <a:r>
              <a:rPr lang="en-US" dirty="0" smtClean="0"/>
              <a:t> </a:t>
            </a:r>
            <a:r>
              <a:rPr lang="en-US" dirty="0" err="1" smtClean="0"/>
              <a:t>för</a:t>
            </a:r>
            <a:r>
              <a:rPr lang="en-US" dirty="0" smtClean="0"/>
              <a:t> SSIK </a:t>
            </a:r>
            <a:r>
              <a:rPr lang="en-US" dirty="0" err="1" smtClean="0"/>
              <a:t>ledare</a:t>
            </a:r>
            <a:r>
              <a:rPr lang="en-US" dirty="0" smtClean="0"/>
              <a:t> </a:t>
            </a:r>
            <a:r>
              <a:rPr lang="en-US" dirty="0" err="1" smtClean="0"/>
              <a:t>gällande</a:t>
            </a:r>
            <a:r>
              <a:rPr lang="en-US" dirty="0" smtClean="0"/>
              <a:t> </a:t>
            </a:r>
            <a:r>
              <a:rPr lang="en-US" dirty="0" err="1" smtClean="0"/>
              <a:t>tidsbokning</a:t>
            </a:r>
            <a:r>
              <a:rPr lang="en-US" dirty="0" smtClean="0"/>
              <a:t> </a:t>
            </a:r>
            <a:r>
              <a:rPr lang="en-US" dirty="0" err="1" smtClean="0"/>
              <a:t>på</a:t>
            </a:r>
            <a:r>
              <a:rPr lang="en-US" dirty="0" smtClean="0"/>
              <a:t> </a:t>
            </a:r>
            <a:r>
              <a:rPr lang="en-US" dirty="0" err="1" smtClean="0"/>
              <a:t>Donsövallen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752597"/>
            <a:ext cx="8229600" cy="4525963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en-US" dirty="0" err="1" smtClean="0"/>
              <a:t>För</a:t>
            </a:r>
            <a:r>
              <a:rPr lang="en-US" dirty="0" smtClean="0"/>
              <a:t> </a:t>
            </a:r>
            <a:r>
              <a:rPr lang="en-US" dirty="0" err="1" smtClean="0"/>
              <a:t>att</a:t>
            </a:r>
            <a:r>
              <a:rPr lang="en-US" dirty="0" smtClean="0"/>
              <a:t> </a:t>
            </a:r>
            <a:r>
              <a:rPr lang="en-US" dirty="0" err="1" smtClean="0"/>
              <a:t>kunna</a:t>
            </a:r>
            <a:r>
              <a:rPr lang="en-US" dirty="0" smtClean="0"/>
              <a:t> </a:t>
            </a:r>
            <a:r>
              <a:rPr lang="en-US" dirty="0" err="1" smtClean="0"/>
              <a:t>använda</a:t>
            </a:r>
            <a:r>
              <a:rPr lang="en-US" dirty="0" smtClean="0"/>
              <a:t> </a:t>
            </a:r>
            <a:r>
              <a:rPr lang="en-US" dirty="0" err="1" smtClean="0"/>
              <a:t>ljuset</a:t>
            </a:r>
            <a:r>
              <a:rPr lang="en-US" dirty="0" smtClean="0"/>
              <a:t> </a:t>
            </a:r>
            <a:r>
              <a:rPr lang="en-US" dirty="0" err="1" smtClean="0"/>
              <a:t>på</a:t>
            </a:r>
            <a:r>
              <a:rPr lang="en-US" dirty="0" smtClean="0"/>
              <a:t> </a:t>
            </a:r>
            <a:r>
              <a:rPr lang="en-US" dirty="0" err="1" smtClean="0"/>
              <a:t>Donsövallen</a:t>
            </a:r>
            <a:r>
              <a:rPr lang="en-US" dirty="0" smtClean="0"/>
              <a:t> </a:t>
            </a:r>
            <a:r>
              <a:rPr lang="en-US" dirty="0" err="1" smtClean="0"/>
              <a:t>så</a:t>
            </a:r>
            <a:r>
              <a:rPr lang="en-US" dirty="0" smtClean="0"/>
              <a:t> </a:t>
            </a:r>
            <a:r>
              <a:rPr lang="en-US" dirty="0" err="1" smtClean="0"/>
              <a:t>behövs</a:t>
            </a:r>
            <a:r>
              <a:rPr lang="en-US" dirty="0" smtClean="0"/>
              <a:t> </a:t>
            </a:r>
            <a:r>
              <a:rPr lang="en-US" dirty="0" err="1" smtClean="0"/>
              <a:t>det</a:t>
            </a:r>
            <a:r>
              <a:rPr lang="en-US" dirty="0" smtClean="0"/>
              <a:t> en </a:t>
            </a:r>
            <a:r>
              <a:rPr lang="en-US" dirty="0" err="1" smtClean="0"/>
              <a:t>ljustagg</a:t>
            </a:r>
            <a:r>
              <a:rPr lang="en-US" dirty="0" smtClean="0"/>
              <a:t> </a:t>
            </a:r>
            <a:r>
              <a:rPr lang="en-US" dirty="0" err="1" smtClean="0"/>
              <a:t>samt</a:t>
            </a:r>
            <a:r>
              <a:rPr lang="en-US" dirty="0" smtClean="0"/>
              <a:t> </a:t>
            </a:r>
            <a:r>
              <a:rPr lang="en-US" dirty="0" err="1" smtClean="0"/>
              <a:t>att</a:t>
            </a:r>
            <a:r>
              <a:rPr lang="en-US" dirty="0" smtClean="0"/>
              <a:t> </a:t>
            </a:r>
            <a:r>
              <a:rPr lang="en-US" dirty="0" err="1" smtClean="0"/>
              <a:t>aktiviteten</a:t>
            </a:r>
            <a:r>
              <a:rPr lang="en-US" dirty="0" smtClean="0"/>
              <a:t> </a:t>
            </a:r>
            <a:r>
              <a:rPr lang="en-US" dirty="0" err="1" smtClean="0"/>
              <a:t>är</a:t>
            </a:r>
            <a:r>
              <a:rPr lang="en-US" dirty="0" smtClean="0"/>
              <a:t> </a:t>
            </a:r>
            <a:r>
              <a:rPr lang="en-US" dirty="0" err="1" smtClean="0"/>
              <a:t>bokad</a:t>
            </a:r>
            <a:r>
              <a:rPr lang="en-US" dirty="0" smtClean="0"/>
              <a:t> </a:t>
            </a:r>
            <a:r>
              <a:rPr lang="en-US" dirty="0" err="1" smtClean="0"/>
              <a:t>på</a:t>
            </a:r>
            <a:r>
              <a:rPr lang="en-US" dirty="0" smtClean="0"/>
              <a:t> </a:t>
            </a:r>
            <a:r>
              <a:rPr lang="en-US" dirty="0" smtClean="0">
                <a:hlinkClick r:id="rId2"/>
              </a:rPr>
              <a:t>www.bok.goteborg.se</a:t>
            </a:r>
            <a:r>
              <a:rPr lang="en-US" dirty="0" smtClean="0"/>
              <a:t> .</a:t>
            </a:r>
          </a:p>
          <a:p>
            <a:pPr marL="0" indent="0">
              <a:buNone/>
            </a:pPr>
            <a:r>
              <a:rPr lang="en-US" dirty="0" err="1" smtClean="0"/>
              <a:t>Här</a:t>
            </a:r>
            <a:r>
              <a:rPr lang="en-US" dirty="0" smtClean="0"/>
              <a:t> </a:t>
            </a:r>
            <a:r>
              <a:rPr lang="en-US" dirty="0" err="1" smtClean="0"/>
              <a:t>följer</a:t>
            </a:r>
            <a:r>
              <a:rPr lang="en-US" dirty="0" smtClean="0"/>
              <a:t> en </a:t>
            </a:r>
            <a:r>
              <a:rPr lang="en-US" dirty="0" err="1" smtClean="0"/>
              <a:t>lathund</a:t>
            </a:r>
            <a:r>
              <a:rPr lang="en-US" dirty="0" smtClean="0"/>
              <a:t> </a:t>
            </a:r>
            <a:r>
              <a:rPr lang="en-US" dirty="0" err="1" smtClean="0"/>
              <a:t>för</a:t>
            </a:r>
            <a:r>
              <a:rPr lang="en-US" dirty="0" smtClean="0"/>
              <a:t> </a:t>
            </a:r>
            <a:r>
              <a:rPr lang="en-US" dirty="0" err="1" smtClean="0"/>
              <a:t>att</a:t>
            </a:r>
            <a:r>
              <a:rPr lang="en-US" dirty="0" smtClean="0"/>
              <a:t> </a:t>
            </a:r>
            <a:r>
              <a:rPr lang="en-US" dirty="0" err="1" smtClean="0"/>
              <a:t>boka</a:t>
            </a:r>
            <a:r>
              <a:rPr lang="en-US" dirty="0" smtClean="0"/>
              <a:t> </a:t>
            </a:r>
            <a:r>
              <a:rPr lang="en-US" dirty="0" err="1" smtClean="0"/>
              <a:t>tid</a:t>
            </a:r>
            <a:r>
              <a:rPr lang="en-US" dirty="0" smtClean="0"/>
              <a:t> men </a:t>
            </a:r>
            <a:r>
              <a:rPr lang="en-US" dirty="0" err="1" smtClean="0"/>
              <a:t>det</a:t>
            </a:r>
            <a:r>
              <a:rPr lang="en-US" dirty="0" smtClean="0"/>
              <a:t> </a:t>
            </a:r>
            <a:r>
              <a:rPr lang="en-US" dirty="0" err="1" smtClean="0"/>
              <a:t>är</a:t>
            </a:r>
            <a:r>
              <a:rPr lang="en-US" dirty="0" smtClean="0"/>
              <a:t> </a:t>
            </a:r>
            <a:r>
              <a:rPr lang="en-US" dirty="0" err="1" smtClean="0"/>
              <a:t>viktigt</a:t>
            </a:r>
            <a:r>
              <a:rPr lang="en-US" dirty="0" smtClean="0"/>
              <a:t> </a:t>
            </a:r>
            <a:r>
              <a:rPr lang="en-US" dirty="0" err="1" smtClean="0"/>
              <a:t>att</a:t>
            </a:r>
            <a:r>
              <a:rPr lang="en-US" dirty="0" smtClean="0"/>
              <a:t> </a:t>
            </a:r>
            <a:r>
              <a:rPr lang="en-US" dirty="0" err="1" smtClean="0"/>
              <a:t>ni</a:t>
            </a:r>
            <a:r>
              <a:rPr lang="en-US" dirty="0" smtClean="0"/>
              <a:t> </a:t>
            </a:r>
            <a:r>
              <a:rPr lang="en-US" dirty="0" err="1" smtClean="0"/>
              <a:t>tittar</a:t>
            </a:r>
            <a:r>
              <a:rPr lang="en-US" dirty="0" smtClean="0"/>
              <a:t> I </a:t>
            </a:r>
            <a:r>
              <a:rPr lang="en-US" dirty="0" err="1" smtClean="0"/>
              <a:t>kalendern</a:t>
            </a:r>
            <a:r>
              <a:rPr lang="en-US" dirty="0" smtClean="0"/>
              <a:t> </a:t>
            </a:r>
            <a:r>
              <a:rPr lang="en-US" dirty="0" err="1" smtClean="0"/>
              <a:t>på</a:t>
            </a:r>
            <a:r>
              <a:rPr lang="en-US" dirty="0" smtClean="0"/>
              <a:t> </a:t>
            </a:r>
            <a:r>
              <a:rPr lang="en-US" dirty="0" smtClean="0">
                <a:hlinkClick r:id="rId3"/>
              </a:rPr>
              <a:t>www.donsois.com</a:t>
            </a:r>
            <a:r>
              <a:rPr lang="en-US" dirty="0" smtClean="0"/>
              <a:t> </a:t>
            </a:r>
            <a:r>
              <a:rPr lang="en-US" dirty="0" err="1" smtClean="0"/>
              <a:t>så</a:t>
            </a:r>
            <a:r>
              <a:rPr lang="en-US" dirty="0" smtClean="0"/>
              <a:t> </a:t>
            </a:r>
            <a:r>
              <a:rPr lang="en-US" dirty="0" err="1" smtClean="0"/>
              <a:t>att</a:t>
            </a:r>
            <a:r>
              <a:rPr lang="en-US" dirty="0" smtClean="0"/>
              <a:t> </a:t>
            </a:r>
            <a:r>
              <a:rPr lang="en-US" dirty="0" err="1" smtClean="0"/>
              <a:t>ni</a:t>
            </a:r>
            <a:r>
              <a:rPr lang="en-US" dirty="0" smtClean="0"/>
              <a:t> </a:t>
            </a:r>
            <a:r>
              <a:rPr lang="en-US" dirty="0" err="1" smtClean="0"/>
              <a:t>inte</a:t>
            </a:r>
            <a:r>
              <a:rPr lang="en-US" dirty="0" smtClean="0"/>
              <a:t> </a:t>
            </a:r>
            <a:r>
              <a:rPr lang="en-US" dirty="0" err="1" smtClean="0"/>
              <a:t>krockar</a:t>
            </a:r>
            <a:r>
              <a:rPr lang="en-US" dirty="0" smtClean="0"/>
              <a:t> med </a:t>
            </a:r>
            <a:r>
              <a:rPr lang="en-US" dirty="0" err="1" smtClean="0"/>
              <a:t>någon</a:t>
            </a:r>
            <a:r>
              <a:rPr lang="en-US" dirty="0" smtClean="0"/>
              <a:t> </a:t>
            </a:r>
            <a:r>
              <a:rPr lang="en-US" dirty="0" err="1" smtClean="0"/>
              <a:t>annan</a:t>
            </a:r>
            <a:r>
              <a:rPr lang="en-US" dirty="0" smtClean="0"/>
              <a:t> </a:t>
            </a:r>
            <a:r>
              <a:rPr lang="en-US" dirty="0" err="1" smtClean="0"/>
              <a:t>verksamhet</a:t>
            </a:r>
            <a:r>
              <a:rPr lang="en-US" dirty="0" smtClean="0"/>
              <a:t>.</a:t>
            </a:r>
          </a:p>
          <a:p>
            <a:pPr marL="0" indent="0">
              <a:buNone/>
            </a:pPr>
            <a:r>
              <a:rPr lang="en-US" dirty="0" err="1" smtClean="0"/>
              <a:t>Eftersom</a:t>
            </a:r>
            <a:r>
              <a:rPr lang="en-US" dirty="0" smtClean="0"/>
              <a:t> </a:t>
            </a:r>
            <a:r>
              <a:rPr lang="en-US" dirty="0" err="1" smtClean="0"/>
              <a:t>bokningen</a:t>
            </a:r>
            <a:r>
              <a:rPr lang="en-US" dirty="0" smtClean="0"/>
              <a:t> </a:t>
            </a:r>
            <a:r>
              <a:rPr lang="en-US" dirty="0" err="1" smtClean="0"/>
              <a:t>av</a:t>
            </a:r>
            <a:r>
              <a:rPr lang="en-US" dirty="0" smtClean="0"/>
              <a:t> </a:t>
            </a:r>
            <a:r>
              <a:rPr lang="en-US" dirty="0" err="1" smtClean="0"/>
              <a:t>Donsövallen</a:t>
            </a:r>
            <a:r>
              <a:rPr lang="en-US" dirty="0" smtClean="0"/>
              <a:t> </a:t>
            </a:r>
            <a:r>
              <a:rPr lang="en-US" dirty="0" err="1" smtClean="0"/>
              <a:t>kostar</a:t>
            </a:r>
            <a:r>
              <a:rPr lang="en-US" dirty="0" smtClean="0"/>
              <a:t> </a:t>
            </a:r>
            <a:r>
              <a:rPr lang="en-US" dirty="0" err="1" smtClean="0"/>
              <a:t>pengar</a:t>
            </a:r>
            <a:r>
              <a:rPr lang="en-US" dirty="0" smtClean="0"/>
              <a:t> </a:t>
            </a:r>
            <a:r>
              <a:rPr lang="en-US" dirty="0" err="1" smtClean="0"/>
              <a:t>så</a:t>
            </a:r>
            <a:r>
              <a:rPr lang="en-US" dirty="0" smtClean="0"/>
              <a:t> </a:t>
            </a:r>
            <a:r>
              <a:rPr lang="en-US" dirty="0" err="1" smtClean="0"/>
              <a:t>är</a:t>
            </a:r>
            <a:r>
              <a:rPr lang="en-US" dirty="0" smtClean="0"/>
              <a:t> </a:t>
            </a:r>
            <a:r>
              <a:rPr lang="en-US" dirty="0" err="1" smtClean="0"/>
              <a:t>det</a:t>
            </a:r>
            <a:r>
              <a:rPr lang="en-US" dirty="0" smtClean="0"/>
              <a:t> bra </a:t>
            </a:r>
            <a:r>
              <a:rPr lang="en-US" dirty="0" err="1" smtClean="0"/>
              <a:t>om</a:t>
            </a:r>
            <a:r>
              <a:rPr lang="en-US" dirty="0" smtClean="0"/>
              <a:t> </a:t>
            </a:r>
            <a:r>
              <a:rPr lang="en-US" dirty="0" err="1" smtClean="0"/>
              <a:t>ni</a:t>
            </a:r>
            <a:r>
              <a:rPr lang="en-US" dirty="0" smtClean="0"/>
              <a:t> </a:t>
            </a:r>
            <a:r>
              <a:rPr lang="en-US" dirty="0" err="1" smtClean="0"/>
              <a:t>avbokar</a:t>
            </a:r>
            <a:r>
              <a:rPr lang="en-US" dirty="0" smtClean="0"/>
              <a:t> </a:t>
            </a:r>
            <a:r>
              <a:rPr lang="en-US" dirty="0" err="1" smtClean="0"/>
              <a:t>tider</a:t>
            </a:r>
            <a:r>
              <a:rPr lang="en-US" dirty="0" smtClean="0"/>
              <a:t> </a:t>
            </a:r>
            <a:r>
              <a:rPr lang="en-US" dirty="0" err="1" smtClean="0"/>
              <a:t>så</a:t>
            </a:r>
            <a:r>
              <a:rPr lang="en-US" dirty="0" smtClean="0"/>
              <a:t> fort </a:t>
            </a:r>
            <a:r>
              <a:rPr lang="en-US" dirty="0" err="1" smtClean="0"/>
              <a:t>ni</a:t>
            </a:r>
            <a:r>
              <a:rPr lang="en-US" dirty="0" smtClean="0"/>
              <a:t> vet </a:t>
            </a:r>
            <a:r>
              <a:rPr lang="en-US" dirty="0" err="1" smtClean="0"/>
              <a:t>att</a:t>
            </a:r>
            <a:r>
              <a:rPr lang="en-US" dirty="0" smtClean="0"/>
              <a:t> </a:t>
            </a:r>
            <a:r>
              <a:rPr lang="en-US" dirty="0" err="1" smtClean="0"/>
              <a:t>ni</a:t>
            </a:r>
            <a:r>
              <a:rPr lang="en-US" dirty="0" smtClean="0"/>
              <a:t> </a:t>
            </a:r>
            <a:r>
              <a:rPr lang="en-US" dirty="0" err="1" smtClean="0"/>
              <a:t>inte</a:t>
            </a:r>
            <a:r>
              <a:rPr lang="en-US" dirty="0" smtClean="0"/>
              <a:t> </a:t>
            </a:r>
            <a:r>
              <a:rPr lang="en-US" dirty="0" err="1" smtClean="0"/>
              <a:t>kommer</a:t>
            </a:r>
            <a:r>
              <a:rPr lang="en-US" dirty="0" smtClean="0"/>
              <a:t> </a:t>
            </a:r>
            <a:r>
              <a:rPr lang="en-US" dirty="0" err="1" smtClean="0"/>
              <a:t>använda</a:t>
            </a:r>
            <a:r>
              <a:rPr lang="en-US" dirty="0" smtClean="0"/>
              <a:t> </a:t>
            </a:r>
            <a:r>
              <a:rPr lang="en-US" dirty="0" err="1" smtClean="0"/>
              <a:t>dem.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781626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4032880" y="3244334"/>
            <a:ext cx="107824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Bjegsw51</a:t>
            </a:r>
          </a:p>
        </p:txBody>
      </p:sp>
      <p:pic>
        <p:nvPicPr>
          <p:cNvPr id="6" name="Picture 5" descr="Skärmavbild 2015-12-29 kl. 1.23.58 P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104900"/>
            <a:ext cx="9144000" cy="4633428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2702700" y="81405"/>
            <a:ext cx="308111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  <a:p>
            <a:r>
              <a:rPr lang="en-US" dirty="0" err="1" smtClean="0"/>
              <a:t>Gå</a:t>
            </a:r>
            <a:r>
              <a:rPr lang="en-US" dirty="0" smtClean="0"/>
              <a:t> in </a:t>
            </a:r>
            <a:r>
              <a:rPr lang="en-US" dirty="0" err="1" smtClean="0"/>
              <a:t>på</a:t>
            </a:r>
            <a:r>
              <a:rPr lang="en-US" dirty="0" smtClean="0"/>
              <a:t> </a:t>
            </a:r>
            <a:r>
              <a:rPr lang="en-US" dirty="0" err="1" smtClean="0"/>
              <a:t>www.bok.goteborg.se</a:t>
            </a:r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508707" y="6088764"/>
            <a:ext cx="834427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/>
              <a:t>Fyll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användarnamn</a:t>
            </a:r>
            <a:r>
              <a:rPr lang="en-US" dirty="0" smtClean="0"/>
              <a:t> (</a:t>
            </a:r>
            <a:r>
              <a:rPr lang="en-US" dirty="0" err="1" smtClean="0"/>
              <a:t>SSIKtider</a:t>
            </a:r>
            <a:r>
              <a:rPr lang="en-US" dirty="0" smtClean="0"/>
              <a:t>) </a:t>
            </a:r>
            <a:r>
              <a:rPr lang="en-US" dirty="0" err="1" smtClean="0"/>
              <a:t>och</a:t>
            </a:r>
            <a:r>
              <a:rPr lang="en-US" dirty="0" smtClean="0"/>
              <a:t> </a:t>
            </a:r>
            <a:r>
              <a:rPr lang="en-US" dirty="0" err="1" smtClean="0"/>
              <a:t>lösenord</a:t>
            </a:r>
            <a:r>
              <a:rPr lang="en-US" dirty="0" smtClean="0"/>
              <a:t> (SSIKtider2016). </a:t>
            </a:r>
            <a:r>
              <a:rPr lang="en-US" dirty="0" err="1" smtClean="0"/>
              <a:t>Tryck</a:t>
            </a:r>
            <a:r>
              <a:rPr lang="en-US" dirty="0" smtClean="0"/>
              <a:t> sedan </a:t>
            </a:r>
            <a:r>
              <a:rPr lang="en-US" dirty="0" err="1" smtClean="0"/>
              <a:t>på</a:t>
            </a:r>
            <a:r>
              <a:rPr lang="en-US" dirty="0" smtClean="0"/>
              <a:t> “</a:t>
            </a:r>
            <a:r>
              <a:rPr lang="en-US" dirty="0" err="1" smtClean="0"/>
              <a:t>logga</a:t>
            </a:r>
            <a:r>
              <a:rPr lang="en-US" dirty="0" smtClean="0"/>
              <a:t> in”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594439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Skärmavbild 2015-12-29 kl. 1.32.13 PM.png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58" t="-1264" r="1340" b="19806"/>
          <a:stretch/>
        </p:blipFill>
        <p:spPr>
          <a:xfrm>
            <a:off x="879175" y="458385"/>
            <a:ext cx="7359159" cy="2016193"/>
          </a:xfrm>
        </p:spPr>
      </p:pic>
      <p:sp>
        <p:nvSpPr>
          <p:cNvPr id="5" name="TextBox 4"/>
          <p:cNvSpPr txBox="1"/>
          <p:nvPr/>
        </p:nvSpPr>
        <p:spPr>
          <a:xfrm>
            <a:off x="1595570" y="2698266"/>
            <a:ext cx="237633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/>
              <a:t>Välj</a:t>
            </a:r>
            <a:r>
              <a:rPr lang="en-US" dirty="0" smtClean="0"/>
              <a:t> “</a:t>
            </a:r>
            <a:r>
              <a:rPr lang="en-US" dirty="0" err="1" smtClean="0"/>
              <a:t>Donsö</a:t>
            </a:r>
            <a:r>
              <a:rPr lang="en-US" dirty="0" smtClean="0"/>
              <a:t> IS (</a:t>
            </a:r>
            <a:r>
              <a:rPr lang="en-US" dirty="0" err="1" smtClean="0"/>
              <a:t>ledare</a:t>
            </a:r>
            <a:r>
              <a:rPr lang="en-US" dirty="0" smtClean="0"/>
              <a:t>)”</a:t>
            </a:r>
            <a:endParaRPr lang="en-US" dirty="0"/>
          </a:p>
        </p:txBody>
      </p:sp>
      <p:pic>
        <p:nvPicPr>
          <p:cNvPr id="6" name="Picture 5" descr="Skärmavbild 2015-12-29 kl. 1.35.30 PM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412900"/>
            <a:ext cx="9144000" cy="2307855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628129" y="5833393"/>
            <a:ext cx="191140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/>
              <a:t>Välj</a:t>
            </a:r>
            <a:r>
              <a:rPr lang="en-US" dirty="0" smtClean="0"/>
              <a:t> </a:t>
            </a:r>
            <a:r>
              <a:rPr lang="en-US" dirty="0" err="1" smtClean="0"/>
              <a:t>fliken</a:t>
            </a:r>
            <a:r>
              <a:rPr lang="en-US" dirty="0" smtClean="0"/>
              <a:t> </a:t>
            </a:r>
            <a:r>
              <a:rPr lang="en-US" dirty="0" err="1" smtClean="0"/>
              <a:t>Bokning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980536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Skärmavbild 2015-12-29 kl. 1.37.48 PM.png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63" r="20409"/>
          <a:stretch/>
        </p:blipFill>
        <p:spPr>
          <a:xfrm>
            <a:off x="285632" y="923343"/>
            <a:ext cx="8596540" cy="3558530"/>
          </a:xfrm>
        </p:spPr>
      </p:pic>
      <p:sp>
        <p:nvSpPr>
          <p:cNvPr id="5" name="TextBox 4"/>
          <p:cNvSpPr txBox="1"/>
          <p:nvPr/>
        </p:nvSpPr>
        <p:spPr>
          <a:xfrm>
            <a:off x="1204818" y="4884036"/>
            <a:ext cx="396477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/>
              <a:t>Välj</a:t>
            </a:r>
            <a:r>
              <a:rPr lang="en-US" dirty="0" smtClean="0"/>
              <a:t> “</a:t>
            </a:r>
            <a:r>
              <a:rPr lang="en-US" dirty="0" err="1" smtClean="0"/>
              <a:t>Hitta</a:t>
            </a:r>
            <a:r>
              <a:rPr lang="en-US" dirty="0" smtClean="0"/>
              <a:t> </a:t>
            </a:r>
            <a:r>
              <a:rPr lang="en-US" dirty="0" err="1" smtClean="0"/>
              <a:t>lediga</a:t>
            </a:r>
            <a:r>
              <a:rPr lang="en-US" dirty="0" smtClean="0"/>
              <a:t> </a:t>
            </a:r>
            <a:r>
              <a:rPr lang="en-US" dirty="0" err="1" smtClean="0"/>
              <a:t>tider</a:t>
            </a:r>
            <a:r>
              <a:rPr lang="en-US" dirty="0" smtClean="0"/>
              <a:t>”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vänster</a:t>
            </a:r>
            <a:r>
              <a:rPr lang="en-US" dirty="0" smtClean="0"/>
              <a:t> </a:t>
            </a:r>
            <a:r>
              <a:rPr lang="en-US" dirty="0" err="1" smtClean="0"/>
              <a:t>kolumn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933479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Skärmavbild 2015-12-29 kl. 1.40.52 PM.png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38" r="23087"/>
          <a:stretch/>
        </p:blipFill>
        <p:spPr>
          <a:xfrm>
            <a:off x="383321" y="587350"/>
            <a:ext cx="8433727" cy="4525963"/>
          </a:xfrm>
        </p:spPr>
      </p:pic>
      <p:sp>
        <p:nvSpPr>
          <p:cNvPr id="5" name="TextBox 4"/>
          <p:cNvSpPr txBox="1"/>
          <p:nvPr/>
        </p:nvSpPr>
        <p:spPr>
          <a:xfrm>
            <a:off x="602409" y="5113313"/>
            <a:ext cx="811265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/>
              <a:t>Fyll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som</a:t>
            </a:r>
            <a:r>
              <a:rPr lang="en-US" dirty="0" smtClean="0"/>
              <a:t> </a:t>
            </a:r>
            <a:r>
              <a:rPr lang="en-US" dirty="0" err="1" smtClean="0"/>
              <a:t>ovan</a:t>
            </a:r>
            <a:r>
              <a:rPr lang="en-US" dirty="0" smtClean="0"/>
              <a:t> med </a:t>
            </a:r>
            <a:r>
              <a:rPr lang="en-US" dirty="0" err="1" smtClean="0"/>
              <a:t>hjälp</a:t>
            </a:r>
            <a:r>
              <a:rPr lang="en-US" dirty="0" smtClean="0"/>
              <a:t> </a:t>
            </a:r>
            <a:r>
              <a:rPr lang="en-US" dirty="0" err="1" smtClean="0"/>
              <a:t>av</a:t>
            </a:r>
            <a:r>
              <a:rPr lang="en-US" dirty="0" smtClean="0"/>
              <a:t> </a:t>
            </a:r>
            <a:r>
              <a:rPr lang="en-US" dirty="0" err="1" smtClean="0"/>
              <a:t>scrollmenyerna</a:t>
            </a:r>
            <a:r>
              <a:rPr lang="en-US" dirty="0" smtClean="0"/>
              <a:t>. </a:t>
            </a:r>
            <a:r>
              <a:rPr lang="en-US" dirty="0" err="1" smtClean="0"/>
              <a:t>Välj</a:t>
            </a:r>
            <a:r>
              <a:rPr lang="en-US" dirty="0" smtClean="0"/>
              <a:t> sedan datum, start </a:t>
            </a:r>
            <a:r>
              <a:rPr lang="en-US" dirty="0" err="1" smtClean="0"/>
              <a:t>tid</a:t>
            </a:r>
            <a:r>
              <a:rPr lang="en-US" dirty="0" smtClean="0"/>
              <a:t> </a:t>
            </a:r>
            <a:r>
              <a:rPr lang="en-US" dirty="0" err="1" smtClean="0"/>
              <a:t>samt</a:t>
            </a:r>
            <a:r>
              <a:rPr lang="en-US" dirty="0" smtClean="0"/>
              <a:t> </a:t>
            </a:r>
            <a:r>
              <a:rPr lang="en-US" dirty="0" err="1" smtClean="0"/>
              <a:t>sluttid</a:t>
            </a:r>
            <a:r>
              <a:rPr lang="en-US" dirty="0" smtClean="0"/>
              <a:t>.</a:t>
            </a:r>
          </a:p>
          <a:p>
            <a:r>
              <a:rPr lang="en-US" dirty="0" err="1" smtClean="0"/>
              <a:t>Avsluta</a:t>
            </a:r>
            <a:r>
              <a:rPr lang="en-US" dirty="0" smtClean="0"/>
              <a:t> med </a:t>
            </a:r>
            <a:r>
              <a:rPr lang="en-US" dirty="0" err="1" smtClean="0"/>
              <a:t>att</a:t>
            </a:r>
            <a:r>
              <a:rPr lang="en-US" dirty="0" smtClean="0"/>
              <a:t> </a:t>
            </a:r>
            <a:r>
              <a:rPr lang="en-US" dirty="0" err="1" smtClean="0"/>
              <a:t>trycka</a:t>
            </a:r>
            <a:r>
              <a:rPr lang="en-US" dirty="0" smtClean="0"/>
              <a:t> </a:t>
            </a:r>
            <a:r>
              <a:rPr lang="en-US" dirty="0" err="1" smtClean="0"/>
              <a:t>på</a:t>
            </a:r>
            <a:r>
              <a:rPr lang="en-US" dirty="0" smtClean="0"/>
              <a:t> “</a:t>
            </a:r>
            <a:r>
              <a:rPr lang="en-US" dirty="0" err="1" smtClean="0"/>
              <a:t>Sök</a:t>
            </a:r>
            <a:r>
              <a:rPr lang="en-US" dirty="0" smtClean="0"/>
              <a:t>”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20057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Skärmavbild 2015-12-29 kl. 1.47.19 PM.pn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07" b="2807"/>
          <a:stretch>
            <a:fillRect/>
          </a:stretch>
        </p:blipFill>
        <p:spPr>
          <a:xfrm>
            <a:off x="457200" y="639671"/>
            <a:ext cx="8229600" cy="4525963"/>
          </a:xfrm>
        </p:spPr>
      </p:pic>
      <p:sp>
        <p:nvSpPr>
          <p:cNvPr id="5" name="TextBox 4"/>
          <p:cNvSpPr txBox="1"/>
          <p:nvPr/>
        </p:nvSpPr>
        <p:spPr>
          <a:xfrm>
            <a:off x="595882" y="5322899"/>
            <a:ext cx="8270901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/>
              <a:t>Välj</a:t>
            </a:r>
            <a:r>
              <a:rPr lang="en-US" dirty="0" smtClean="0"/>
              <a:t> </a:t>
            </a:r>
            <a:r>
              <a:rPr lang="en-US" dirty="0" err="1" smtClean="0"/>
              <a:t>alltid</a:t>
            </a:r>
            <a:r>
              <a:rPr lang="en-US" dirty="0" smtClean="0"/>
              <a:t> </a:t>
            </a:r>
            <a:r>
              <a:rPr lang="en-US" dirty="0" err="1" smtClean="0"/>
              <a:t>Donsövallen</a:t>
            </a:r>
            <a:r>
              <a:rPr lang="en-US" dirty="0" smtClean="0"/>
              <a:t> </a:t>
            </a:r>
            <a:r>
              <a:rPr lang="en-US" dirty="0" err="1" smtClean="0"/>
              <a:t>halvplan</a:t>
            </a:r>
            <a:r>
              <a:rPr lang="en-US" dirty="0" smtClean="0"/>
              <a:t>.</a:t>
            </a:r>
          </a:p>
          <a:p>
            <a:r>
              <a:rPr lang="en-US" dirty="0" smtClean="0"/>
              <a:t> </a:t>
            </a:r>
            <a:r>
              <a:rPr lang="en-US" dirty="0" err="1" smtClean="0"/>
              <a:t>Vill</a:t>
            </a:r>
            <a:r>
              <a:rPr lang="en-US" dirty="0" smtClean="0"/>
              <a:t> </a:t>
            </a:r>
            <a:r>
              <a:rPr lang="en-US" dirty="0" err="1" smtClean="0"/>
              <a:t>ni</a:t>
            </a:r>
            <a:r>
              <a:rPr lang="en-US" dirty="0" smtClean="0"/>
              <a:t> </a:t>
            </a:r>
            <a:r>
              <a:rPr lang="en-US" dirty="0" err="1" smtClean="0"/>
              <a:t>söka</a:t>
            </a:r>
            <a:r>
              <a:rPr lang="en-US" dirty="0" smtClean="0"/>
              <a:t> </a:t>
            </a:r>
            <a:r>
              <a:rPr lang="en-US" dirty="0" err="1" smtClean="0"/>
              <a:t>återkommande</a:t>
            </a:r>
            <a:r>
              <a:rPr lang="en-US" dirty="0" smtClean="0"/>
              <a:t> </a:t>
            </a:r>
            <a:r>
              <a:rPr lang="en-US" dirty="0" err="1" smtClean="0"/>
              <a:t>tider</a:t>
            </a:r>
            <a:r>
              <a:rPr lang="en-US" dirty="0" smtClean="0"/>
              <a:t> </a:t>
            </a:r>
            <a:r>
              <a:rPr lang="en-US" dirty="0" err="1" smtClean="0"/>
              <a:t>så</a:t>
            </a:r>
            <a:r>
              <a:rPr lang="en-US" dirty="0" smtClean="0"/>
              <a:t> </a:t>
            </a:r>
            <a:r>
              <a:rPr lang="en-US" dirty="0" err="1" smtClean="0"/>
              <a:t>klicka</a:t>
            </a:r>
            <a:r>
              <a:rPr lang="en-US" dirty="0" smtClean="0"/>
              <a:t> </a:t>
            </a:r>
            <a:r>
              <a:rPr lang="en-US" dirty="0" err="1" smtClean="0"/>
              <a:t>på</a:t>
            </a:r>
            <a:r>
              <a:rPr lang="en-US" dirty="0" smtClean="0"/>
              <a:t> “</a:t>
            </a:r>
            <a:r>
              <a:rPr lang="en-US" dirty="0" err="1" smtClean="0"/>
              <a:t>Sök</a:t>
            </a:r>
            <a:r>
              <a:rPr lang="en-US" dirty="0" smtClean="0"/>
              <a:t> </a:t>
            </a:r>
            <a:r>
              <a:rPr lang="en-US" dirty="0" err="1" smtClean="0"/>
              <a:t>återkommande</a:t>
            </a:r>
            <a:r>
              <a:rPr lang="en-US" dirty="0" smtClean="0"/>
              <a:t> </a:t>
            </a:r>
            <a:r>
              <a:rPr lang="en-US" dirty="0" err="1" smtClean="0"/>
              <a:t>tider</a:t>
            </a:r>
            <a:r>
              <a:rPr lang="en-US" dirty="0" smtClean="0"/>
              <a:t>” till </a:t>
            </a:r>
            <a:r>
              <a:rPr lang="en-US" dirty="0" err="1" smtClean="0"/>
              <a:t>höger</a:t>
            </a:r>
            <a:r>
              <a:rPr lang="en-US" dirty="0" smtClean="0"/>
              <a:t> </a:t>
            </a:r>
            <a:r>
              <a:rPr lang="en-US" dirty="0" err="1" smtClean="0"/>
              <a:t>eller</a:t>
            </a:r>
            <a:r>
              <a:rPr lang="en-US" dirty="0" smtClean="0"/>
              <a:t> </a:t>
            </a:r>
          </a:p>
          <a:p>
            <a:r>
              <a:rPr lang="en-US" dirty="0" smtClean="0"/>
              <a:t>“</a:t>
            </a:r>
            <a:r>
              <a:rPr lang="en-US" dirty="0" err="1" smtClean="0"/>
              <a:t>Boka</a:t>
            </a:r>
            <a:r>
              <a:rPr lang="en-US" dirty="0" smtClean="0"/>
              <a:t> </a:t>
            </a:r>
            <a:r>
              <a:rPr lang="en-US" dirty="0" err="1" smtClean="0"/>
              <a:t>tid</a:t>
            </a:r>
            <a:r>
              <a:rPr lang="en-US" dirty="0" smtClean="0"/>
              <a:t>” </a:t>
            </a:r>
            <a:r>
              <a:rPr lang="en-US" dirty="0" err="1" smtClean="0"/>
              <a:t>om</a:t>
            </a:r>
            <a:r>
              <a:rPr lang="en-US" dirty="0" smtClean="0"/>
              <a:t> </a:t>
            </a:r>
            <a:r>
              <a:rPr lang="en-US" dirty="0" err="1" smtClean="0"/>
              <a:t>ni</a:t>
            </a:r>
            <a:r>
              <a:rPr lang="en-US" dirty="0" smtClean="0"/>
              <a:t> </a:t>
            </a:r>
            <a:r>
              <a:rPr lang="en-US" dirty="0" err="1" smtClean="0"/>
              <a:t>bara</a:t>
            </a:r>
            <a:r>
              <a:rPr lang="en-US" dirty="0" smtClean="0"/>
              <a:t> </a:t>
            </a:r>
            <a:r>
              <a:rPr lang="en-US" dirty="0" err="1" smtClean="0"/>
              <a:t>vill</a:t>
            </a:r>
            <a:r>
              <a:rPr lang="en-US" dirty="0" smtClean="0"/>
              <a:t> ha en </a:t>
            </a:r>
            <a:r>
              <a:rPr lang="en-US" dirty="0" err="1" smtClean="0"/>
              <a:t>tid</a:t>
            </a:r>
            <a:r>
              <a:rPr lang="en-US" dirty="0" smtClean="0"/>
              <a:t>, </a:t>
            </a:r>
            <a:r>
              <a:rPr lang="en-US" dirty="0" err="1" smtClean="0"/>
              <a:t>tex</a:t>
            </a:r>
            <a:r>
              <a:rPr lang="en-US" dirty="0" smtClean="0"/>
              <a:t> vid match.</a:t>
            </a:r>
          </a:p>
          <a:p>
            <a:r>
              <a:rPr lang="en-US" dirty="0" smtClean="0"/>
              <a:t>Om </a:t>
            </a:r>
            <a:r>
              <a:rPr lang="en-US" dirty="0" err="1" smtClean="0"/>
              <a:t>ni</a:t>
            </a:r>
            <a:r>
              <a:rPr lang="en-US" dirty="0" smtClean="0"/>
              <a:t> </a:t>
            </a:r>
            <a:r>
              <a:rPr lang="en-US" dirty="0" err="1" smtClean="0"/>
              <a:t>väljer</a:t>
            </a:r>
            <a:r>
              <a:rPr lang="en-US" dirty="0" smtClean="0"/>
              <a:t> “</a:t>
            </a:r>
            <a:r>
              <a:rPr lang="en-US" dirty="0" err="1" smtClean="0"/>
              <a:t>Bokningsschema</a:t>
            </a:r>
            <a:r>
              <a:rPr lang="en-US" dirty="0" smtClean="0"/>
              <a:t>” </a:t>
            </a:r>
            <a:r>
              <a:rPr lang="en-US" dirty="0" err="1" smtClean="0"/>
              <a:t>så</a:t>
            </a:r>
            <a:r>
              <a:rPr lang="en-US" dirty="0" smtClean="0"/>
              <a:t> </a:t>
            </a:r>
            <a:r>
              <a:rPr lang="en-US" dirty="0" err="1" smtClean="0"/>
              <a:t>kan</a:t>
            </a:r>
            <a:r>
              <a:rPr lang="en-US" dirty="0" smtClean="0"/>
              <a:t> </a:t>
            </a:r>
            <a:r>
              <a:rPr lang="en-US" dirty="0" err="1" smtClean="0"/>
              <a:t>ni</a:t>
            </a:r>
            <a:r>
              <a:rPr lang="en-US" dirty="0" smtClean="0"/>
              <a:t> se </a:t>
            </a:r>
            <a:r>
              <a:rPr lang="en-US" dirty="0" err="1" smtClean="0"/>
              <a:t>hur</a:t>
            </a:r>
            <a:r>
              <a:rPr lang="en-US" dirty="0" smtClean="0"/>
              <a:t> </a:t>
            </a:r>
            <a:r>
              <a:rPr lang="en-US" dirty="0" err="1" smtClean="0"/>
              <a:t>planen</a:t>
            </a:r>
            <a:r>
              <a:rPr lang="en-US" dirty="0" smtClean="0"/>
              <a:t> </a:t>
            </a:r>
            <a:r>
              <a:rPr lang="en-US" dirty="0" err="1" smtClean="0"/>
              <a:t>är</a:t>
            </a:r>
            <a:r>
              <a:rPr lang="en-US" dirty="0" smtClean="0"/>
              <a:t> </a:t>
            </a:r>
            <a:r>
              <a:rPr lang="en-US" dirty="0" err="1" smtClean="0"/>
              <a:t>uppbokad</a:t>
            </a:r>
            <a:r>
              <a:rPr lang="en-US" dirty="0" smtClean="0"/>
              <a:t> </a:t>
            </a:r>
            <a:r>
              <a:rPr lang="en-US" dirty="0" err="1" smtClean="0"/>
              <a:t>veckovis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956043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5" descr="Skärmavbild 2015-12-29 kl. 1.55.06 PM.pn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18" r="2818"/>
          <a:stretch>
            <a:fillRect/>
          </a:stretch>
        </p:blipFill>
        <p:spPr>
          <a:xfrm>
            <a:off x="457200" y="482600"/>
            <a:ext cx="8229600" cy="4525963"/>
          </a:xfrm>
        </p:spPr>
      </p:pic>
      <p:sp>
        <p:nvSpPr>
          <p:cNvPr id="7" name="TextBox 6"/>
          <p:cNvSpPr txBox="1"/>
          <p:nvPr/>
        </p:nvSpPr>
        <p:spPr>
          <a:xfrm>
            <a:off x="1574800" y="5008563"/>
            <a:ext cx="545030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/>
              <a:t>Fyll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uppgifterna</a:t>
            </a:r>
            <a:r>
              <a:rPr lang="en-US" dirty="0" smtClean="0"/>
              <a:t> under “</a:t>
            </a:r>
            <a:r>
              <a:rPr lang="en-US" dirty="0" err="1" smtClean="0"/>
              <a:t>Planerad</a:t>
            </a:r>
            <a:r>
              <a:rPr lang="en-US" dirty="0" smtClean="0"/>
              <a:t> </a:t>
            </a:r>
            <a:r>
              <a:rPr lang="en-US" dirty="0" err="1" smtClean="0"/>
              <a:t>användning</a:t>
            </a:r>
            <a:r>
              <a:rPr lang="en-US" dirty="0" smtClean="0"/>
              <a:t> </a:t>
            </a:r>
            <a:r>
              <a:rPr lang="en-US" dirty="0" err="1" smtClean="0"/>
              <a:t>av</a:t>
            </a:r>
            <a:r>
              <a:rPr lang="en-US" dirty="0" smtClean="0"/>
              <a:t> </a:t>
            </a:r>
            <a:r>
              <a:rPr lang="en-US" dirty="0" err="1" smtClean="0"/>
              <a:t>tiden</a:t>
            </a:r>
            <a:r>
              <a:rPr lang="en-US" dirty="0" smtClean="0"/>
              <a:t>”. </a:t>
            </a:r>
          </a:p>
          <a:p>
            <a:r>
              <a:rPr lang="en-US" dirty="0" err="1" smtClean="0"/>
              <a:t>Tryck</a:t>
            </a:r>
            <a:r>
              <a:rPr lang="en-US" dirty="0" smtClean="0"/>
              <a:t> sedan </a:t>
            </a:r>
            <a:r>
              <a:rPr lang="en-US" dirty="0" err="1" smtClean="0"/>
              <a:t>på</a:t>
            </a:r>
            <a:r>
              <a:rPr lang="en-US" dirty="0" smtClean="0"/>
              <a:t> “</a:t>
            </a:r>
            <a:r>
              <a:rPr lang="en-US" dirty="0" err="1" smtClean="0"/>
              <a:t>Lägg</a:t>
            </a:r>
            <a:r>
              <a:rPr lang="en-US" dirty="0" smtClean="0"/>
              <a:t> till I min </a:t>
            </a:r>
            <a:r>
              <a:rPr lang="en-US" dirty="0" err="1" smtClean="0"/>
              <a:t>önskade</a:t>
            </a:r>
            <a:r>
              <a:rPr lang="en-US" dirty="0" smtClean="0"/>
              <a:t> </a:t>
            </a:r>
            <a:r>
              <a:rPr lang="en-US" dirty="0" err="1" smtClean="0"/>
              <a:t>bokning</a:t>
            </a:r>
            <a:r>
              <a:rPr lang="en-US" dirty="0" smtClean="0"/>
              <a:t>”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94984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Skärmavbild 2015-12-29 kl. 1.57.13 PM.png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32" r="6200"/>
          <a:stretch/>
        </p:blipFill>
        <p:spPr>
          <a:xfrm>
            <a:off x="237066" y="601134"/>
            <a:ext cx="8686800" cy="4525963"/>
          </a:xfrm>
        </p:spPr>
      </p:pic>
      <p:sp>
        <p:nvSpPr>
          <p:cNvPr id="5" name="TextBox 4"/>
          <p:cNvSpPr txBox="1"/>
          <p:nvPr/>
        </p:nvSpPr>
        <p:spPr>
          <a:xfrm>
            <a:off x="1286933" y="5418667"/>
            <a:ext cx="506528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Om </a:t>
            </a:r>
            <a:r>
              <a:rPr lang="en-US" dirty="0" err="1" smtClean="0"/>
              <a:t>allt</a:t>
            </a:r>
            <a:r>
              <a:rPr lang="en-US" dirty="0" smtClean="0"/>
              <a:t> nu </a:t>
            </a:r>
            <a:r>
              <a:rPr lang="en-US" dirty="0" err="1" smtClean="0"/>
              <a:t>stämmer</a:t>
            </a:r>
            <a:r>
              <a:rPr lang="en-US" dirty="0" smtClean="0"/>
              <a:t>, </a:t>
            </a:r>
            <a:r>
              <a:rPr lang="en-US" dirty="0" err="1" smtClean="0"/>
              <a:t>klicka</a:t>
            </a:r>
            <a:r>
              <a:rPr lang="en-US" dirty="0" smtClean="0"/>
              <a:t> </a:t>
            </a:r>
            <a:r>
              <a:rPr lang="en-US" dirty="0" err="1" smtClean="0"/>
              <a:t>på</a:t>
            </a:r>
            <a:r>
              <a:rPr lang="en-US" dirty="0" smtClean="0"/>
              <a:t> “Jag </a:t>
            </a:r>
            <a:r>
              <a:rPr lang="en-US" dirty="0" err="1" smtClean="0"/>
              <a:t>vill</a:t>
            </a:r>
            <a:r>
              <a:rPr lang="en-US" dirty="0" smtClean="0"/>
              <a:t> </a:t>
            </a:r>
            <a:r>
              <a:rPr lang="en-US" dirty="0" err="1" smtClean="0"/>
              <a:t>boka</a:t>
            </a:r>
            <a:r>
              <a:rPr lang="en-US" dirty="0" smtClean="0"/>
              <a:t> </a:t>
            </a:r>
            <a:r>
              <a:rPr lang="en-US" dirty="0" err="1" smtClean="0"/>
              <a:t>det</a:t>
            </a:r>
            <a:r>
              <a:rPr lang="en-US" dirty="0" smtClean="0"/>
              <a:t> </a:t>
            </a:r>
            <a:r>
              <a:rPr lang="en-US" dirty="0" err="1" smtClean="0"/>
              <a:t>här</a:t>
            </a:r>
            <a:r>
              <a:rPr lang="en-US" dirty="0" smtClean="0"/>
              <a:t>”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66937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Content Placeholder 6" descr="Skärmavbild 2015-12-29 kl. 2.01.08 PM.png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395" b="-1013"/>
          <a:stretch/>
        </p:blipFill>
        <p:spPr>
          <a:xfrm>
            <a:off x="457200" y="228601"/>
            <a:ext cx="8229600" cy="5037666"/>
          </a:xfrm>
        </p:spPr>
      </p:pic>
      <p:sp>
        <p:nvSpPr>
          <p:cNvPr id="8" name="TextBox 7"/>
          <p:cNvSpPr txBox="1"/>
          <p:nvPr/>
        </p:nvSpPr>
        <p:spPr>
          <a:xfrm>
            <a:off x="474145" y="5266267"/>
            <a:ext cx="8444927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Nu </a:t>
            </a:r>
            <a:r>
              <a:rPr lang="en-US" dirty="0" err="1" smtClean="0"/>
              <a:t>är</a:t>
            </a:r>
            <a:r>
              <a:rPr lang="en-US" dirty="0" smtClean="0"/>
              <a:t> </a:t>
            </a:r>
            <a:r>
              <a:rPr lang="en-US" dirty="0" err="1" smtClean="0"/>
              <a:t>ni</a:t>
            </a:r>
            <a:r>
              <a:rPr lang="en-US" dirty="0" smtClean="0"/>
              <a:t> </a:t>
            </a:r>
            <a:r>
              <a:rPr lang="en-US" dirty="0" err="1" smtClean="0"/>
              <a:t>nästan</a:t>
            </a:r>
            <a:r>
              <a:rPr lang="en-US" dirty="0" smtClean="0"/>
              <a:t> </a:t>
            </a:r>
            <a:r>
              <a:rPr lang="en-US" dirty="0" err="1" smtClean="0"/>
              <a:t>klara</a:t>
            </a:r>
            <a:r>
              <a:rPr lang="en-US" dirty="0" smtClean="0"/>
              <a:t>. </a:t>
            </a:r>
            <a:r>
              <a:rPr lang="en-US" dirty="0" err="1" smtClean="0"/>
              <a:t>Fyll</a:t>
            </a:r>
            <a:r>
              <a:rPr lang="en-US" dirty="0" smtClean="0"/>
              <a:t> nu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vad</a:t>
            </a:r>
            <a:r>
              <a:rPr lang="en-US" dirty="0" smtClean="0"/>
              <a:t> </a:t>
            </a:r>
            <a:r>
              <a:rPr lang="en-US" dirty="0" err="1" smtClean="0"/>
              <a:t>som</a:t>
            </a:r>
            <a:r>
              <a:rPr lang="en-US" dirty="0" smtClean="0"/>
              <a:t> </a:t>
            </a:r>
            <a:r>
              <a:rPr lang="en-US" dirty="0" err="1" smtClean="0"/>
              <a:t>skall</a:t>
            </a:r>
            <a:r>
              <a:rPr lang="en-US" dirty="0" smtClean="0"/>
              <a:t> </a:t>
            </a:r>
            <a:r>
              <a:rPr lang="en-US" dirty="0" err="1" smtClean="0"/>
              <a:t>stå</a:t>
            </a:r>
            <a:r>
              <a:rPr lang="en-US" dirty="0" smtClean="0"/>
              <a:t> </a:t>
            </a:r>
            <a:r>
              <a:rPr lang="en-US" dirty="0" err="1" smtClean="0"/>
              <a:t>på</a:t>
            </a:r>
            <a:r>
              <a:rPr lang="en-US" dirty="0" smtClean="0"/>
              <a:t> </a:t>
            </a:r>
            <a:r>
              <a:rPr lang="en-US" dirty="0" err="1" smtClean="0"/>
              <a:t>fakturan</a:t>
            </a:r>
            <a:r>
              <a:rPr lang="en-US" dirty="0" smtClean="0"/>
              <a:t> (</a:t>
            </a:r>
            <a:r>
              <a:rPr lang="en-US" dirty="0" err="1" smtClean="0"/>
              <a:t>typ</a:t>
            </a:r>
            <a:r>
              <a:rPr lang="en-US" dirty="0" smtClean="0"/>
              <a:t> SSIK P05),</a:t>
            </a:r>
          </a:p>
          <a:p>
            <a:r>
              <a:rPr lang="en-US" dirty="0" smtClean="0"/>
              <a:t> </a:t>
            </a:r>
            <a:r>
              <a:rPr lang="en-US" dirty="0" err="1" smtClean="0"/>
              <a:t>er</a:t>
            </a:r>
            <a:r>
              <a:rPr lang="en-US" dirty="0" smtClean="0"/>
              <a:t> </a:t>
            </a:r>
            <a:r>
              <a:rPr lang="en-US" dirty="0" err="1" smtClean="0"/>
              <a:t>mailadress</a:t>
            </a:r>
            <a:r>
              <a:rPr lang="en-US" dirty="0" smtClean="0"/>
              <a:t> </a:t>
            </a:r>
            <a:r>
              <a:rPr lang="en-US" dirty="0" err="1" smtClean="0"/>
              <a:t>samt</a:t>
            </a:r>
            <a:r>
              <a:rPr lang="en-US" dirty="0" smtClean="0"/>
              <a:t> </a:t>
            </a:r>
            <a:r>
              <a:rPr lang="en-US" dirty="0" err="1" smtClean="0"/>
              <a:t>mobilnummer</a:t>
            </a:r>
            <a:r>
              <a:rPr lang="en-US" dirty="0" smtClean="0"/>
              <a:t>. </a:t>
            </a:r>
            <a:r>
              <a:rPr lang="en-US" dirty="0" err="1" smtClean="0"/>
              <a:t>Glöm</a:t>
            </a:r>
            <a:r>
              <a:rPr lang="en-US" dirty="0" smtClean="0"/>
              <a:t> </a:t>
            </a:r>
            <a:r>
              <a:rPr lang="en-US" dirty="0" err="1" smtClean="0"/>
              <a:t>inte</a:t>
            </a:r>
            <a:r>
              <a:rPr lang="en-US" dirty="0" smtClean="0"/>
              <a:t> </a:t>
            </a:r>
            <a:r>
              <a:rPr lang="en-US" dirty="0" err="1" smtClean="0"/>
              <a:t>klicka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att</a:t>
            </a:r>
            <a:r>
              <a:rPr lang="en-US" dirty="0" smtClean="0"/>
              <a:t> </a:t>
            </a:r>
            <a:r>
              <a:rPr lang="en-US" dirty="0" err="1" smtClean="0"/>
              <a:t>ni</a:t>
            </a:r>
            <a:r>
              <a:rPr lang="en-US" dirty="0" smtClean="0"/>
              <a:t> </a:t>
            </a:r>
            <a:r>
              <a:rPr lang="en-US" dirty="0" err="1" smtClean="0"/>
              <a:t>godkänner</a:t>
            </a:r>
            <a:r>
              <a:rPr lang="en-US" dirty="0" smtClean="0"/>
              <a:t> </a:t>
            </a:r>
            <a:r>
              <a:rPr lang="en-US" dirty="0" err="1" smtClean="0"/>
              <a:t>bokningsreglerna</a:t>
            </a:r>
            <a:r>
              <a:rPr lang="en-US" dirty="0" smtClean="0"/>
              <a:t>.</a:t>
            </a:r>
          </a:p>
          <a:p>
            <a:r>
              <a:rPr lang="en-US" dirty="0" err="1" smtClean="0"/>
              <a:t>Klicka</a:t>
            </a:r>
            <a:r>
              <a:rPr lang="en-US" dirty="0" smtClean="0"/>
              <a:t> sedan </a:t>
            </a:r>
            <a:r>
              <a:rPr lang="en-US" dirty="0" err="1" smtClean="0"/>
              <a:t>på</a:t>
            </a:r>
            <a:r>
              <a:rPr lang="en-US" dirty="0" smtClean="0"/>
              <a:t> </a:t>
            </a:r>
            <a:r>
              <a:rPr lang="en-US" dirty="0" err="1" smtClean="0"/>
              <a:t>boka</a:t>
            </a:r>
            <a:r>
              <a:rPr lang="en-US" dirty="0" smtClean="0"/>
              <a:t>.</a:t>
            </a:r>
          </a:p>
          <a:p>
            <a:r>
              <a:rPr lang="en-US" dirty="0" err="1" smtClean="0"/>
              <a:t>Allt</a:t>
            </a:r>
            <a:r>
              <a:rPr lang="en-US" dirty="0" smtClean="0"/>
              <a:t> </a:t>
            </a:r>
            <a:r>
              <a:rPr lang="en-US" dirty="0" err="1" smtClean="0"/>
              <a:t>är</a:t>
            </a:r>
            <a:r>
              <a:rPr lang="en-US" dirty="0" smtClean="0"/>
              <a:t> sedan </a:t>
            </a:r>
            <a:r>
              <a:rPr lang="en-US" dirty="0" err="1" smtClean="0"/>
              <a:t>klart</a:t>
            </a:r>
            <a:r>
              <a:rPr lang="en-US" dirty="0" smtClean="0"/>
              <a:t> </a:t>
            </a:r>
            <a:r>
              <a:rPr lang="en-US" dirty="0" err="1" smtClean="0"/>
              <a:t>när</a:t>
            </a:r>
            <a:r>
              <a:rPr lang="en-US" dirty="0" smtClean="0"/>
              <a:t> </a:t>
            </a:r>
            <a:r>
              <a:rPr lang="en-US" dirty="0" err="1" smtClean="0"/>
              <a:t>ni</a:t>
            </a:r>
            <a:r>
              <a:rPr lang="en-US" dirty="0" smtClean="0"/>
              <a:t> </a:t>
            </a:r>
            <a:r>
              <a:rPr lang="en-US" dirty="0" err="1" smtClean="0"/>
              <a:t>fått</a:t>
            </a:r>
            <a:r>
              <a:rPr lang="en-US" dirty="0" smtClean="0"/>
              <a:t> </a:t>
            </a:r>
            <a:r>
              <a:rPr lang="en-US" dirty="0" err="1" smtClean="0"/>
              <a:t>bekräftelsen</a:t>
            </a:r>
            <a:r>
              <a:rPr lang="en-US" dirty="0" smtClean="0"/>
              <a:t> </a:t>
            </a:r>
            <a:r>
              <a:rPr lang="en-US" dirty="0" err="1" smtClean="0"/>
              <a:t>från</a:t>
            </a:r>
            <a:r>
              <a:rPr lang="en-US" dirty="0" smtClean="0"/>
              <a:t> </a:t>
            </a:r>
            <a:r>
              <a:rPr lang="en-US" dirty="0" err="1" smtClean="0"/>
              <a:t>bokningen</a:t>
            </a:r>
            <a:r>
              <a:rPr lang="en-US" dirty="0" smtClean="0"/>
              <a:t>.</a:t>
            </a:r>
          </a:p>
          <a:p>
            <a:r>
              <a:rPr lang="en-US" dirty="0" err="1" smtClean="0"/>
              <a:t>Fakturan</a:t>
            </a:r>
            <a:r>
              <a:rPr lang="en-US" dirty="0" smtClean="0"/>
              <a:t> </a:t>
            </a:r>
            <a:r>
              <a:rPr lang="en-US" dirty="0" err="1" smtClean="0"/>
              <a:t>skickas</a:t>
            </a:r>
            <a:r>
              <a:rPr lang="en-US" dirty="0" smtClean="0"/>
              <a:t> till </a:t>
            </a:r>
            <a:r>
              <a:rPr lang="en-US" dirty="0" err="1" smtClean="0"/>
              <a:t>Donsö</a:t>
            </a:r>
            <a:r>
              <a:rPr lang="en-US" dirty="0" smtClean="0"/>
              <a:t> IS </a:t>
            </a:r>
            <a:r>
              <a:rPr lang="en-US" dirty="0" err="1" smtClean="0"/>
              <a:t>som</a:t>
            </a:r>
            <a:r>
              <a:rPr lang="en-US" dirty="0" smtClean="0"/>
              <a:t> </a:t>
            </a:r>
            <a:r>
              <a:rPr lang="en-US" dirty="0" err="1" smtClean="0"/>
              <a:t>administrerar</a:t>
            </a:r>
            <a:r>
              <a:rPr lang="en-US" dirty="0" smtClean="0"/>
              <a:t> SSIK </a:t>
            </a:r>
            <a:r>
              <a:rPr lang="en-US" dirty="0" err="1" smtClean="0"/>
              <a:t>räkningarna</a:t>
            </a:r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2878667" y="4690533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                                                                                                           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454711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59</TotalTime>
  <Words>300</Words>
  <Application>Microsoft Office PowerPoint</Application>
  <PresentationFormat>Bildspel på skärmen (4:3)</PresentationFormat>
  <Paragraphs>26</Paragraphs>
  <Slides>9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Bildrubriker</vt:lpstr>
      </vt:variant>
      <vt:variant>
        <vt:i4>9</vt:i4>
      </vt:variant>
    </vt:vector>
  </HeadingPairs>
  <TitlesOfParts>
    <vt:vector size="10" baseType="lpstr">
      <vt:lpstr>Office Theme</vt:lpstr>
      <vt:lpstr>Lathund för SSIK ledare gällande tidsbokning på Donsövallen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Dawidsson</dc:creator>
  <cp:lastModifiedBy>Olsson, Anders D.</cp:lastModifiedBy>
  <cp:revision>7</cp:revision>
  <dcterms:created xsi:type="dcterms:W3CDTF">2015-12-29T12:24:33Z</dcterms:created>
  <dcterms:modified xsi:type="dcterms:W3CDTF">2015-12-29T17:22:33Z</dcterms:modified>
</cp:coreProperties>
</file>