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8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4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72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1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01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1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95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5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C2628-408F-3E42-B762-69ED82A232DF}" type="datetimeFigureOut">
              <a:rPr lang="en-US" smtClean="0"/>
              <a:t>12/29/2015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FD2C1-CDC4-7E47-8882-FB36945BF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nsois.com" TargetMode="External"/><Relationship Id="rId2" Type="http://schemas.openxmlformats.org/officeDocument/2006/relationships/hyperlink" Target="http://www.bok.goteborg.s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Lathund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SSIK </a:t>
            </a:r>
            <a:r>
              <a:rPr lang="en-US" dirty="0" err="1" smtClean="0"/>
              <a:t>ledare</a:t>
            </a:r>
            <a:r>
              <a:rPr lang="en-US" dirty="0" smtClean="0"/>
              <a:t> </a:t>
            </a:r>
            <a:r>
              <a:rPr lang="en-US" dirty="0" err="1" smtClean="0"/>
              <a:t>gällande</a:t>
            </a:r>
            <a:r>
              <a:rPr lang="en-US" dirty="0" smtClean="0"/>
              <a:t> </a:t>
            </a:r>
            <a:r>
              <a:rPr lang="en-US" dirty="0" err="1" smtClean="0"/>
              <a:t>tidsbokning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Donsövallen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597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kunna</a:t>
            </a:r>
            <a:r>
              <a:rPr lang="en-US" dirty="0" smtClean="0"/>
              <a:t> </a:t>
            </a:r>
            <a:r>
              <a:rPr lang="en-US" dirty="0" err="1" smtClean="0"/>
              <a:t>använda</a:t>
            </a:r>
            <a:r>
              <a:rPr lang="en-US" dirty="0" smtClean="0"/>
              <a:t> </a:t>
            </a:r>
            <a:r>
              <a:rPr lang="en-US" dirty="0" err="1" smtClean="0"/>
              <a:t>ljuset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Donsövallen</a:t>
            </a:r>
            <a:r>
              <a:rPr lang="en-US" dirty="0" smtClean="0"/>
              <a:t> </a:t>
            </a:r>
            <a:r>
              <a:rPr lang="en-US" dirty="0" err="1" smtClean="0"/>
              <a:t>så</a:t>
            </a:r>
            <a:r>
              <a:rPr lang="en-US" dirty="0" smtClean="0"/>
              <a:t> </a:t>
            </a:r>
            <a:r>
              <a:rPr lang="en-US" dirty="0" err="1" smtClean="0"/>
              <a:t>behövs</a:t>
            </a:r>
            <a:r>
              <a:rPr lang="en-US" dirty="0" smtClean="0"/>
              <a:t> </a:t>
            </a:r>
            <a:r>
              <a:rPr lang="en-US" dirty="0" err="1" smtClean="0"/>
              <a:t>det</a:t>
            </a:r>
            <a:r>
              <a:rPr lang="en-US" dirty="0" smtClean="0"/>
              <a:t> en </a:t>
            </a:r>
            <a:r>
              <a:rPr lang="en-US" dirty="0" err="1" smtClean="0"/>
              <a:t>ljustagg</a:t>
            </a:r>
            <a:r>
              <a:rPr lang="en-US" dirty="0" smtClean="0"/>
              <a:t> </a:t>
            </a:r>
            <a:r>
              <a:rPr lang="en-US" dirty="0" err="1" smtClean="0"/>
              <a:t>samt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aktiviteten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bokad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www.bok.goteborg.se</a:t>
            </a:r>
            <a:r>
              <a:rPr lang="en-US" dirty="0" smtClean="0"/>
              <a:t> .</a:t>
            </a:r>
          </a:p>
          <a:p>
            <a:pPr marL="0" indent="0">
              <a:buNone/>
            </a:pPr>
            <a:r>
              <a:rPr lang="en-US" dirty="0" err="1" smtClean="0"/>
              <a:t>Här</a:t>
            </a:r>
            <a:r>
              <a:rPr lang="en-US" dirty="0" smtClean="0"/>
              <a:t> </a:t>
            </a:r>
            <a:r>
              <a:rPr lang="en-US" dirty="0" err="1" smtClean="0"/>
              <a:t>följer</a:t>
            </a:r>
            <a:r>
              <a:rPr lang="en-US" dirty="0" smtClean="0"/>
              <a:t> en </a:t>
            </a:r>
            <a:r>
              <a:rPr lang="en-US" dirty="0" err="1" smtClean="0"/>
              <a:t>lathund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boka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r>
              <a:rPr lang="en-US" dirty="0" smtClean="0"/>
              <a:t> men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viktigt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tittar</a:t>
            </a:r>
            <a:r>
              <a:rPr lang="en-US" dirty="0" smtClean="0"/>
              <a:t> I </a:t>
            </a:r>
            <a:r>
              <a:rPr lang="en-US" dirty="0" err="1" smtClean="0"/>
              <a:t>kalendern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www.donsois.com</a:t>
            </a:r>
            <a:r>
              <a:rPr lang="en-US" dirty="0" smtClean="0"/>
              <a:t> </a:t>
            </a:r>
            <a:r>
              <a:rPr lang="en-US" dirty="0" err="1" smtClean="0"/>
              <a:t>så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krockar</a:t>
            </a:r>
            <a:r>
              <a:rPr lang="en-US" dirty="0" smtClean="0"/>
              <a:t> med </a:t>
            </a:r>
            <a:r>
              <a:rPr lang="en-US" dirty="0" err="1" smtClean="0"/>
              <a:t>någon</a:t>
            </a:r>
            <a:r>
              <a:rPr lang="en-US" dirty="0" smtClean="0"/>
              <a:t> </a:t>
            </a:r>
            <a:r>
              <a:rPr lang="en-US" dirty="0" err="1" smtClean="0"/>
              <a:t>annan</a:t>
            </a:r>
            <a:r>
              <a:rPr lang="en-US" dirty="0" smtClean="0"/>
              <a:t> </a:t>
            </a:r>
            <a:r>
              <a:rPr lang="en-US" dirty="0" err="1" smtClean="0"/>
              <a:t>verksamhet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Eftersom</a:t>
            </a:r>
            <a:r>
              <a:rPr lang="en-US" dirty="0" smtClean="0"/>
              <a:t> </a:t>
            </a:r>
            <a:r>
              <a:rPr lang="en-US" dirty="0" err="1" smtClean="0"/>
              <a:t>bokningen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Donsövallen</a:t>
            </a:r>
            <a:r>
              <a:rPr lang="en-US" dirty="0" smtClean="0"/>
              <a:t> </a:t>
            </a:r>
            <a:r>
              <a:rPr lang="en-US" dirty="0" err="1" smtClean="0"/>
              <a:t>kostar</a:t>
            </a:r>
            <a:r>
              <a:rPr lang="en-US" dirty="0" smtClean="0"/>
              <a:t> </a:t>
            </a:r>
            <a:r>
              <a:rPr lang="en-US" dirty="0" err="1" smtClean="0"/>
              <a:t>pengar</a:t>
            </a:r>
            <a:r>
              <a:rPr lang="en-US" dirty="0" smtClean="0"/>
              <a:t> </a:t>
            </a:r>
            <a:r>
              <a:rPr lang="en-US" dirty="0" err="1" smtClean="0"/>
              <a:t>så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det</a:t>
            </a:r>
            <a:r>
              <a:rPr lang="en-US" dirty="0" smtClean="0"/>
              <a:t> bra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avbokar</a:t>
            </a:r>
            <a:r>
              <a:rPr lang="en-US" dirty="0" smtClean="0"/>
              <a:t> </a:t>
            </a:r>
            <a:r>
              <a:rPr lang="en-US" dirty="0" err="1" smtClean="0"/>
              <a:t>tider</a:t>
            </a:r>
            <a:r>
              <a:rPr lang="en-US" dirty="0" smtClean="0"/>
              <a:t> </a:t>
            </a:r>
            <a:r>
              <a:rPr lang="en-US" dirty="0" err="1" smtClean="0"/>
              <a:t>så</a:t>
            </a:r>
            <a:r>
              <a:rPr lang="en-US" dirty="0" smtClean="0"/>
              <a:t> fort </a:t>
            </a:r>
            <a:r>
              <a:rPr lang="en-US" dirty="0" err="1" smtClean="0"/>
              <a:t>ni</a:t>
            </a:r>
            <a:r>
              <a:rPr lang="en-US" dirty="0" smtClean="0"/>
              <a:t> vet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kommer</a:t>
            </a:r>
            <a:r>
              <a:rPr lang="en-US" dirty="0" smtClean="0"/>
              <a:t> </a:t>
            </a:r>
            <a:r>
              <a:rPr lang="en-US" dirty="0" err="1" smtClean="0"/>
              <a:t>använda</a:t>
            </a:r>
            <a:r>
              <a:rPr lang="en-US" dirty="0" smtClean="0"/>
              <a:t> </a:t>
            </a:r>
            <a:r>
              <a:rPr lang="en-US" dirty="0" err="1" smtClean="0"/>
              <a:t>dem.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32880" y="3244334"/>
            <a:ext cx="1078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Bjegsw51</a:t>
            </a:r>
          </a:p>
        </p:txBody>
      </p:sp>
      <p:pic>
        <p:nvPicPr>
          <p:cNvPr id="6" name="Picture 5" descr="Skärmavbild 2015-12-29 kl. 1.23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4900"/>
            <a:ext cx="9144000" cy="46334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02700" y="81405"/>
            <a:ext cx="3081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r>
              <a:rPr lang="en-US" dirty="0" err="1" smtClean="0"/>
              <a:t>Gå</a:t>
            </a:r>
            <a:r>
              <a:rPr lang="en-US" dirty="0" smtClean="0"/>
              <a:t> in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www.bok.goteborg.se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8707" y="6088764"/>
            <a:ext cx="834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Fyll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användarnamn</a:t>
            </a:r>
            <a:r>
              <a:rPr lang="en-US" dirty="0" smtClean="0"/>
              <a:t> (</a:t>
            </a:r>
            <a:r>
              <a:rPr lang="en-US" dirty="0" err="1" smtClean="0"/>
              <a:t>SSIKtider</a:t>
            </a:r>
            <a:r>
              <a:rPr lang="en-US" dirty="0" smtClean="0"/>
              <a:t>)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lösenord</a:t>
            </a:r>
            <a:r>
              <a:rPr lang="en-US" dirty="0" smtClean="0"/>
              <a:t> (SSIKtider2016). </a:t>
            </a:r>
            <a:r>
              <a:rPr lang="en-US" dirty="0" err="1" smtClean="0"/>
              <a:t>Tryck</a:t>
            </a:r>
            <a:r>
              <a:rPr lang="en-US" dirty="0" smtClean="0"/>
              <a:t> sedan </a:t>
            </a:r>
            <a:r>
              <a:rPr lang="en-US" dirty="0" err="1" smtClean="0"/>
              <a:t>på</a:t>
            </a:r>
            <a:r>
              <a:rPr lang="en-US" dirty="0" smtClean="0"/>
              <a:t> “</a:t>
            </a:r>
            <a:r>
              <a:rPr lang="en-US" dirty="0" err="1" smtClean="0"/>
              <a:t>logga</a:t>
            </a:r>
            <a:r>
              <a:rPr lang="en-US" dirty="0" smtClean="0"/>
              <a:t> in”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4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ärmavbild 2015-12-29 kl. 1.32.1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8" t="-1264" r="1340" b="19806"/>
          <a:stretch/>
        </p:blipFill>
        <p:spPr>
          <a:xfrm>
            <a:off x="879175" y="458385"/>
            <a:ext cx="7359159" cy="2016193"/>
          </a:xfrm>
        </p:spPr>
      </p:pic>
      <p:sp>
        <p:nvSpPr>
          <p:cNvPr id="5" name="TextBox 4"/>
          <p:cNvSpPr txBox="1"/>
          <p:nvPr/>
        </p:nvSpPr>
        <p:spPr>
          <a:xfrm>
            <a:off x="1595570" y="2698266"/>
            <a:ext cx="2376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Välj</a:t>
            </a:r>
            <a:r>
              <a:rPr lang="en-US" dirty="0" smtClean="0"/>
              <a:t> “</a:t>
            </a:r>
            <a:r>
              <a:rPr lang="en-US" dirty="0" err="1" smtClean="0"/>
              <a:t>Donsö</a:t>
            </a:r>
            <a:r>
              <a:rPr lang="en-US" dirty="0" smtClean="0"/>
              <a:t> IS (</a:t>
            </a:r>
            <a:r>
              <a:rPr lang="en-US" dirty="0" err="1" smtClean="0"/>
              <a:t>ledare</a:t>
            </a:r>
            <a:r>
              <a:rPr lang="en-US" dirty="0" smtClean="0"/>
              <a:t>)”</a:t>
            </a:r>
            <a:endParaRPr lang="en-US" dirty="0"/>
          </a:p>
        </p:txBody>
      </p:sp>
      <p:pic>
        <p:nvPicPr>
          <p:cNvPr id="6" name="Picture 5" descr="Skärmavbild 2015-12-29 kl. 1.35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12900"/>
            <a:ext cx="9144000" cy="23078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28129" y="5833393"/>
            <a:ext cx="1911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Välj</a:t>
            </a:r>
            <a:r>
              <a:rPr lang="en-US" dirty="0" smtClean="0"/>
              <a:t> </a:t>
            </a:r>
            <a:r>
              <a:rPr lang="en-US" dirty="0" err="1" smtClean="0"/>
              <a:t>fliken</a:t>
            </a:r>
            <a:r>
              <a:rPr lang="en-US" dirty="0" smtClean="0"/>
              <a:t> </a:t>
            </a:r>
            <a:r>
              <a:rPr lang="en-US" dirty="0" err="1" smtClean="0"/>
              <a:t>Bokning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5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ärmavbild 2015-12-29 kl. 1.37.48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" r="20409"/>
          <a:stretch/>
        </p:blipFill>
        <p:spPr>
          <a:xfrm>
            <a:off x="285632" y="923343"/>
            <a:ext cx="8596540" cy="3558530"/>
          </a:xfrm>
        </p:spPr>
      </p:pic>
      <p:sp>
        <p:nvSpPr>
          <p:cNvPr id="5" name="TextBox 4"/>
          <p:cNvSpPr txBox="1"/>
          <p:nvPr/>
        </p:nvSpPr>
        <p:spPr>
          <a:xfrm>
            <a:off x="1204818" y="4884036"/>
            <a:ext cx="3964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Välj</a:t>
            </a:r>
            <a:r>
              <a:rPr lang="en-US" dirty="0" smtClean="0"/>
              <a:t> “</a:t>
            </a:r>
            <a:r>
              <a:rPr lang="en-US" dirty="0" err="1" smtClean="0"/>
              <a:t>Hitta</a:t>
            </a:r>
            <a:r>
              <a:rPr lang="en-US" dirty="0" smtClean="0"/>
              <a:t> </a:t>
            </a:r>
            <a:r>
              <a:rPr lang="en-US" dirty="0" err="1" smtClean="0"/>
              <a:t>lediga</a:t>
            </a:r>
            <a:r>
              <a:rPr lang="en-US" dirty="0" smtClean="0"/>
              <a:t> </a:t>
            </a:r>
            <a:r>
              <a:rPr lang="en-US" dirty="0" err="1" smtClean="0"/>
              <a:t>tider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vänster</a:t>
            </a:r>
            <a:r>
              <a:rPr lang="en-US" dirty="0" smtClean="0"/>
              <a:t> </a:t>
            </a:r>
            <a:r>
              <a:rPr lang="en-US" dirty="0" err="1" smtClean="0"/>
              <a:t>kolumn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4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ärmavbild 2015-12-29 kl. 1.40.52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8" r="23087"/>
          <a:stretch/>
        </p:blipFill>
        <p:spPr>
          <a:xfrm>
            <a:off x="383321" y="587350"/>
            <a:ext cx="8433727" cy="4525963"/>
          </a:xfrm>
        </p:spPr>
      </p:pic>
      <p:sp>
        <p:nvSpPr>
          <p:cNvPr id="5" name="TextBox 4"/>
          <p:cNvSpPr txBox="1"/>
          <p:nvPr/>
        </p:nvSpPr>
        <p:spPr>
          <a:xfrm>
            <a:off x="602409" y="5113313"/>
            <a:ext cx="8112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Fyll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ovan</a:t>
            </a:r>
            <a:r>
              <a:rPr lang="en-US" dirty="0" smtClean="0"/>
              <a:t> med </a:t>
            </a:r>
            <a:r>
              <a:rPr lang="en-US" dirty="0" err="1" smtClean="0"/>
              <a:t>hjälp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scrollmenyerna</a:t>
            </a:r>
            <a:r>
              <a:rPr lang="en-US" dirty="0" smtClean="0"/>
              <a:t>. </a:t>
            </a:r>
            <a:r>
              <a:rPr lang="en-US" dirty="0" err="1" smtClean="0"/>
              <a:t>Välj</a:t>
            </a:r>
            <a:r>
              <a:rPr lang="en-US" dirty="0" smtClean="0"/>
              <a:t> sedan datum, start </a:t>
            </a:r>
            <a:r>
              <a:rPr lang="en-US" dirty="0" err="1" smtClean="0"/>
              <a:t>tid</a:t>
            </a:r>
            <a:r>
              <a:rPr lang="en-US" dirty="0" smtClean="0"/>
              <a:t> </a:t>
            </a:r>
            <a:r>
              <a:rPr lang="en-US" dirty="0" err="1" smtClean="0"/>
              <a:t>samt</a:t>
            </a:r>
            <a:r>
              <a:rPr lang="en-US" dirty="0" smtClean="0"/>
              <a:t> </a:t>
            </a:r>
            <a:r>
              <a:rPr lang="en-US" dirty="0" err="1" smtClean="0"/>
              <a:t>sluttid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Avsluta</a:t>
            </a:r>
            <a:r>
              <a:rPr lang="en-US" dirty="0" smtClean="0"/>
              <a:t> med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trycka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“</a:t>
            </a:r>
            <a:r>
              <a:rPr lang="en-US" dirty="0" err="1" smtClean="0"/>
              <a:t>Sök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00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ärmavbild 2015-12-29 kl. 1.47.1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7" b="2807"/>
          <a:stretch>
            <a:fillRect/>
          </a:stretch>
        </p:blipFill>
        <p:spPr>
          <a:xfrm>
            <a:off x="457200" y="639671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595882" y="5322899"/>
            <a:ext cx="82709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Välj</a:t>
            </a:r>
            <a:r>
              <a:rPr lang="en-US" dirty="0" smtClean="0"/>
              <a:t> </a:t>
            </a:r>
            <a:r>
              <a:rPr lang="en-US" dirty="0" err="1" smtClean="0"/>
              <a:t>alltid</a:t>
            </a:r>
            <a:r>
              <a:rPr lang="en-US" dirty="0" smtClean="0"/>
              <a:t> </a:t>
            </a:r>
            <a:r>
              <a:rPr lang="en-US" dirty="0" err="1" smtClean="0"/>
              <a:t>Donsövallen</a:t>
            </a:r>
            <a:r>
              <a:rPr lang="en-US" dirty="0" smtClean="0"/>
              <a:t> </a:t>
            </a:r>
            <a:r>
              <a:rPr lang="en-US" dirty="0" err="1" smtClean="0"/>
              <a:t>halvplan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Vill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söka</a:t>
            </a:r>
            <a:r>
              <a:rPr lang="en-US" dirty="0" smtClean="0"/>
              <a:t> </a:t>
            </a:r>
            <a:r>
              <a:rPr lang="en-US" dirty="0" err="1" smtClean="0"/>
              <a:t>återkommande</a:t>
            </a:r>
            <a:r>
              <a:rPr lang="en-US" dirty="0" smtClean="0"/>
              <a:t> </a:t>
            </a:r>
            <a:r>
              <a:rPr lang="en-US" dirty="0" err="1" smtClean="0"/>
              <a:t>tider</a:t>
            </a:r>
            <a:r>
              <a:rPr lang="en-US" dirty="0" smtClean="0"/>
              <a:t> </a:t>
            </a:r>
            <a:r>
              <a:rPr lang="en-US" dirty="0" err="1" smtClean="0"/>
              <a:t>så</a:t>
            </a:r>
            <a:r>
              <a:rPr lang="en-US" dirty="0" smtClean="0"/>
              <a:t> </a:t>
            </a:r>
            <a:r>
              <a:rPr lang="en-US" dirty="0" err="1" smtClean="0"/>
              <a:t>klicka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“</a:t>
            </a:r>
            <a:r>
              <a:rPr lang="en-US" dirty="0" err="1" smtClean="0"/>
              <a:t>Sök</a:t>
            </a:r>
            <a:r>
              <a:rPr lang="en-US" dirty="0" smtClean="0"/>
              <a:t> </a:t>
            </a:r>
            <a:r>
              <a:rPr lang="en-US" dirty="0" err="1" smtClean="0"/>
              <a:t>återkommande</a:t>
            </a:r>
            <a:r>
              <a:rPr lang="en-US" dirty="0" smtClean="0"/>
              <a:t> </a:t>
            </a:r>
            <a:r>
              <a:rPr lang="en-US" dirty="0" err="1" smtClean="0"/>
              <a:t>tider</a:t>
            </a:r>
            <a:r>
              <a:rPr lang="en-US" dirty="0" smtClean="0"/>
              <a:t>” till </a:t>
            </a:r>
            <a:r>
              <a:rPr lang="en-US" dirty="0" err="1" smtClean="0"/>
              <a:t>höger</a:t>
            </a:r>
            <a:r>
              <a:rPr lang="en-US" dirty="0" smtClean="0"/>
              <a:t> 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Boka</a:t>
            </a:r>
            <a:r>
              <a:rPr lang="en-US" dirty="0" smtClean="0"/>
              <a:t> </a:t>
            </a:r>
            <a:r>
              <a:rPr lang="en-US" dirty="0" err="1" smtClean="0"/>
              <a:t>tid</a:t>
            </a:r>
            <a:r>
              <a:rPr lang="en-US" dirty="0" smtClean="0"/>
              <a:t>”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bara</a:t>
            </a:r>
            <a:r>
              <a:rPr lang="en-US" dirty="0" smtClean="0"/>
              <a:t> </a:t>
            </a:r>
            <a:r>
              <a:rPr lang="en-US" dirty="0" err="1" smtClean="0"/>
              <a:t>vill</a:t>
            </a:r>
            <a:r>
              <a:rPr lang="en-US" dirty="0" smtClean="0"/>
              <a:t> ha en </a:t>
            </a:r>
            <a:r>
              <a:rPr lang="en-US" dirty="0" err="1" smtClean="0"/>
              <a:t>tid</a:t>
            </a:r>
            <a:r>
              <a:rPr lang="en-US" dirty="0" smtClean="0"/>
              <a:t>, </a:t>
            </a:r>
            <a:r>
              <a:rPr lang="en-US" dirty="0" err="1" smtClean="0"/>
              <a:t>tex</a:t>
            </a:r>
            <a:r>
              <a:rPr lang="en-US" dirty="0" smtClean="0"/>
              <a:t> vid match.</a:t>
            </a:r>
          </a:p>
          <a:p>
            <a:r>
              <a:rPr lang="en-US" dirty="0" smtClean="0"/>
              <a:t>Om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väljer</a:t>
            </a:r>
            <a:r>
              <a:rPr lang="en-US" dirty="0" smtClean="0"/>
              <a:t> “</a:t>
            </a:r>
            <a:r>
              <a:rPr lang="en-US" dirty="0" err="1" smtClean="0"/>
              <a:t>Bokningsschema</a:t>
            </a:r>
            <a:r>
              <a:rPr lang="en-US" dirty="0" smtClean="0"/>
              <a:t>” </a:t>
            </a:r>
            <a:r>
              <a:rPr lang="en-US" dirty="0" err="1" smtClean="0"/>
              <a:t>så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se </a:t>
            </a:r>
            <a:r>
              <a:rPr lang="en-US" dirty="0" err="1" smtClean="0"/>
              <a:t>hur</a:t>
            </a:r>
            <a:r>
              <a:rPr lang="en-US" dirty="0" smtClean="0"/>
              <a:t> </a:t>
            </a:r>
            <a:r>
              <a:rPr lang="en-US" dirty="0" err="1" smtClean="0"/>
              <a:t>planen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uppbokad</a:t>
            </a:r>
            <a:r>
              <a:rPr lang="en-US" dirty="0" smtClean="0"/>
              <a:t> </a:t>
            </a:r>
            <a:r>
              <a:rPr lang="en-US" dirty="0" err="1" smtClean="0"/>
              <a:t>veckovis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6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kärmavbild 2015-12-29 kl. 1.55.06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" r="2818"/>
          <a:stretch>
            <a:fillRect/>
          </a:stretch>
        </p:blipFill>
        <p:spPr>
          <a:xfrm>
            <a:off x="457200" y="482600"/>
            <a:ext cx="8229600" cy="4525963"/>
          </a:xfrm>
        </p:spPr>
      </p:pic>
      <p:sp>
        <p:nvSpPr>
          <p:cNvPr id="7" name="TextBox 6"/>
          <p:cNvSpPr txBox="1"/>
          <p:nvPr/>
        </p:nvSpPr>
        <p:spPr>
          <a:xfrm>
            <a:off x="1574800" y="5008563"/>
            <a:ext cx="5450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Fyll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uppgifterna</a:t>
            </a:r>
            <a:r>
              <a:rPr lang="en-US" dirty="0" smtClean="0"/>
              <a:t> under “</a:t>
            </a:r>
            <a:r>
              <a:rPr lang="en-US" dirty="0" err="1" smtClean="0"/>
              <a:t>Planerad</a:t>
            </a:r>
            <a:r>
              <a:rPr lang="en-US" dirty="0" smtClean="0"/>
              <a:t> </a:t>
            </a:r>
            <a:r>
              <a:rPr lang="en-US" dirty="0" err="1" smtClean="0"/>
              <a:t>användning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tiden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Tryck</a:t>
            </a:r>
            <a:r>
              <a:rPr lang="en-US" dirty="0" smtClean="0"/>
              <a:t> sedan </a:t>
            </a:r>
            <a:r>
              <a:rPr lang="en-US" dirty="0" err="1" smtClean="0"/>
              <a:t>på</a:t>
            </a:r>
            <a:r>
              <a:rPr lang="en-US" dirty="0" smtClean="0"/>
              <a:t> “</a:t>
            </a:r>
            <a:r>
              <a:rPr lang="en-US" dirty="0" err="1" smtClean="0"/>
              <a:t>Lägg</a:t>
            </a:r>
            <a:r>
              <a:rPr lang="en-US" dirty="0" smtClean="0"/>
              <a:t> till I min </a:t>
            </a:r>
            <a:r>
              <a:rPr lang="en-US" dirty="0" err="1" smtClean="0"/>
              <a:t>önskade</a:t>
            </a:r>
            <a:r>
              <a:rPr lang="en-US" dirty="0" smtClean="0"/>
              <a:t> </a:t>
            </a:r>
            <a:r>
              <a:rPr lang="en-US" dirty="0" err="1" smtClean="0"/>
              <a:t>bokning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9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ärmavbild 2015-12-29 kl. 1.57.1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2" r="6200"/>
          <a:stretch/>
        </p:blipFill>
        <p:spPr>
          <a:xfrm>
            <a:off x="237066" y="601134"/>
            <a:ext cx="86868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1286933" y="5418667"/>
            <a:ext cx="5065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Om </a:t>
            </a:r>
            <a:r>
              <a:rPr lang="en-US" dirty="0" err="1" smtClean="0"/>
              <a:t>allt</a:t>
            </a:r>
            <a:r>
              <a:rPr lang="en-US" dirty="0" smtClean="0"/>
              <a:t> nu </a:t>
            </a:r>
            <a:r>
              <a:rPr lang="en-US" dirty="0" err="1" smtClean="0"/>
              <a:t>stämmer</a:t>
            </a:r>
            <a:r>
              <a:rPr lang="en-US" dirty="0" smtClean="0"/>
              <a:t>, </a:t>
            </a:r>
            <a:r>
              <a:rPr lang="en-US" dirty="0" err="1" smtClean="0"/>
              <a:t>klicka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“Jag </a:t>
            </a:r>
            <a:r>
              <a:rPr lang="en-US" dirty="0" err="1" smtClean="0"/>
              <a:t>vill</a:t>
            </a:r>
            <a:r>
              <a:rPr lang="en-US" dirty="0" smtClean="0"/>
              <a:t> </a:t>
            </a:r>
            <a:r>
              <a:rPr lang="en-US" dirty="0" err="1" smtClean="0"/>
              <a:t>boka</a:t>
            </a:r>
            <a:r>
              <a:rPr lang="en-US" dirty="0" smtClean="0"/>
              <a:t>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dirty="0" err="1" smtClean="0"/>
              <a:t>här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9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Skärmavbild 2015-12-29 kl. 2.01.08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5" b="-1013"/>
          <a:stretch/>
        </p:blipFill>
        <p:spPr>
          <a:xfrm>
            <a:off x="457200" y="228601"/>
            <a:ext cx="8229600" cy="5037666"/>
          </a:xfrm>
        </p:spPr>
      </p:pic>
      <p:sp>
        <p:nvSpPr>
          <p:cNvPr id="8" name="TextBox 7"/>
          <p:cNvSpPr txBox="1"/>
          <p:nvPr/>
        </p:nvSpPr>
        <p:spPr>
          <a:xfrm>
            <a:off x="474145" y="5266267"/>
            <a:ext cx="844492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Nu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nästan</a:t>
            </a:r>
            <a:r>
              <a:rPr lang="en-US" dirty="0" smtClean="0"/>
              <a:t> </a:t>
            </a:r>
            <a:r>
              <a:rPr lang="en-US" dirty="0" err="1" smtClean="0"/>
              <a:t>klara</a:t>
            </a:r>
            <a:r>
              <a:rPr lang="en-US" dirty="0" smtClean="0"/>
              <a:t>. </a:t>
            </a:r>
            <a:r>
              <a:rPr lang="en-US" dirty="0" err="1" smtClean="0"/>
              <a:t>Fyll</a:t>
            </a:r>
            <a:r>
              <a:rPr lang="en-US" dirty="0" smtClean="0"/>
              <a:t> nu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vad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skall</a:t>
            </a:r>
            <a:r>
              <a:rPr lang="en-US" dirty="0" smtClean="0"/>
              <a:t> </a:t>
            </a:r>
            <a:r>
              <a:rPr lang="en-US" dirty="0" err="1" smtClean="0"/>
              <a:t>stå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fakturan</a:t>
            </a:r>
            <a:r>
              <a:rPr lang="en-US" dirty="0" smtClean="0"/>
              <a:t> (</a:t>
            </a:r>
            <a:r>
              <a:rPr lang="en-US" dirty="0" err="1" smtClean="0"/>
              <a:t>typ</a:t>
            </a:r>
            <a:r>
              <a:rPr lang="en-US" dirty="0" smtClean="0"/>
              <a:t> SSIK P05),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mailadress</a:t>
            </a:r>
            <a:r>
              <a:rPr lang="en-US" dirty="0" smtClean="0"/>
              <a:t> </a:t>
            </a:r>
            <a:r>
              <a:rPr lang="en-US" dirty="0" err="1" smtClean="0"/>
              <a:t>samt</a:t>
            </a:r>
            <a:r>
              <a:rPr lang="en-US" dirty="0" smtClean="0"/>
              <a:t> </a:t>
            </a:r>
            <a:r>
              <a:rPr lang="en-US" dirty="0" err="1" smtClean="0"/>
              <a:t>mobilnummer</a:t>
            </a:r>
            <a:r>
              <a:rPr lang="en-US" dirty="0" smtClean="0"/>
              <a:t>. </a:t>
            </a:r>
            <a:r>
              <a:rPr lang="en-US" dirty="0" err="1" smtClean="0"/>
              <a:t>Glöm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klicka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godkänner</a:t>
            </a:r>
            <a:r>
              <a:rPr lang="en-US" dirty="0" smtClean="0"/>
              <a:t> </a:t>
            </a:r>
            <a:r>
              <a:rPr lang="en-US" dirty="0" err="1" smtClean="0"/>
              <a:t>bokningsreglerna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Klicka</a:t>
            </a:r>
            <a:r>
              <a:rPr lang="en-US" dirty="0" smtClean="0"/>
              <a:t> sedan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boka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Allt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sedan </a:t>
            </a:r>
            <a:r>
              <a:rPr lang="en-US" dirty="0" err="1" smtClean="0"/>
              <a:t>klart</a:t>
            </a:r>
            <a:r>
              <a:rPr lang="en-US" dirty="0" smtClean="0"/>
              <a:t> </a:t>
            </a:r>
            <a:r>
              <a:rPr lang="en-US" dirty="0" err="1" smtClean="0"/>
              <a:t>när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fått</a:t>
            </a:r>
            <a:r>
              <a:rPr lang="en-US" dirty="0" smtClean="0"/>
              <a:t> </a:t>
            </a:r>
            <a:r>
              <a:rPr lang="en-US" dirty="0" err="1" smtClean="0"/>
              <a:t>bekräftelsen</a:t>
            </a:r>
            <a:r>
              <a:rPr lang="en-US" dirty="0" smtClean="0"/>
              <a:t> </a:t>
            </a:r>
            <a:r>
              <a:rPr lang="en-US" dirty="0" err="1" smtClean="0"/>
              <a:t>från</a:t>
            </a:r>
            <a:r>
              <a:rPr lang="en-US" dirty="0" smtClean="0"/>
              <a:t> </a:t>
            </a:r>
            <a:r>
              <a:rPr lang="en-US" dirty="0" err="1" smtClean="0"/>
              <a:t>bokningen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Fakturan</a:t>
            </a:r>
            <a:r>
              <a:rPr lang="en-US" dirty="0" smtClean="0"/>
              <a:t> </a:t>
            </a:r>
            <a:r>
              <a:rPr lang="en-US" dirty="0" err="1" smtClean="0"/>
              <a:t>skickas</a:t>
            </a:r>
            <a:r>
              <a:rPr lang="en-US" dirty="0" smtClean="0"/>
              <a:t> till </a:t>
            </a:r>
            <a:r>
              <a:rPr lang="en-US" dirty="0" err="1" smtClean="0"/>
              <a:t>Donsö</a:t>
            </a:r>
            <a:r>
              <a:rPr lang="en-US" dirty="0" smtClean="0"/>
              <a:t> IS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administrerar</a:t>
            </a:r>
            <a:r>
              <a:rPr lang="en-US" dirty="0" smtClean="0"/>
              <a:t> SSIK </a:t>
            </a:r>
            <a:r>
              <a:rPr lang="en-US" dirty="0" err="1" smtClean="0"/>
              <a:t>räkningarna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78667" y="469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300</Words>
  <Application>Microsoft Office PowerPoint</Application>
  <PresentationFormat>Bildspel på skärmen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Office Theme</vt:lpstr>
      <vt:lpstr>Lathund för SSIK ledare gällande tidsbokning på Donsövallen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Dawidsson</dc:creator>
  <cp:lastModifiedBy>Olsson, Anders D.</cp:lastModifiedBy>
  <cp:revision>7</cp:revision>
  <dcterms:created xsi:type="dcterms:W3CDTF">2015-12-29T12:24:33Z</dcterms:created>
  <dcterms:modified xsi:type="dcterms:W3CDTF">2015-12-29T17:22:33Z</dcterms:modified>
</cp:coreProperties>
</file>