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8" r:id="rId4"/>
    <p:sldId id="260" r:id="rId5"/>
    <p:sldId id="261" r:id="rId6"/>
    <p:sldId id="265" r:id="rId7"/>
    <p:sldId id="258" r:id="rId8"/>
    <p:sldId id="264" r:id="rId9"/>
    <p:sldId id="266" r:id="rId10"/>
    <p:sldId id="267" r:id="rId11"/>
    <p:sldId id="259" r:id="rId12"/>
    <p:sldId id="263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087366-8061-E34F-AE98-6C37CC9BC888}" v="46" dt="2026-04-06T10:19:15.8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2"/>
    <p:restoredTop sz="94706"/>
  </p:normalViewPr>
  <p:slideViewPr>
    <p:cSldViewPr snapToGrid="0">
      <p:cViewPr varScale="1">
        <p:scale>
          <a:sx n="99" d="100"/>
          <a:sy n="99" d="100"/>
        </p:scale>
        <p:origin x="192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gelberg Klinton, Ellen" userId="a917efcd-e7cf-4c58-8fbc-acf60e9a82dd" providerId="ADAL" clId="{E7F1D276-7700-5F20-BD22-BC0669C7C428}"/>
    <pc:docChg chg="undo custSel addSld delSld modSld sldOrd">
      <pc:chgData name="Fogelberg Klinton, Ellen" userId="a917efcd-e7cf-4c58-8fbc-acf60e9a82dd" providerId="ADAL" clId="{E7F1D276-7700-5F20-BD22-BC0669C7C428}" dt="2026-04-06T10:19:15.886" v="5142" actId="21"/>
      <pc:docMkLst>
        <pc:docMk/>
      </pc:docMkLst>
      <pc:sldChg chg="addSp delSp modSp mod setBg">
        <pc:chgData name="Fogelberg Klinton, Ellen" userId="a917efcd-e7cf-4c58-8fbc-acf60e9a82dd" providerId="ADAL" clId="{E7F1D276-7700-5F20-BD22-BC0669C7C428}" dt="2026-04-02T11:18:32.773" v="4992" actId="1076"/>
        <pc:sldMkLst>
          <pc:docMk/>
          <pc:sldMk cId="803516872" sldId="256"/>
        </pc:sldMkLst>
        <pc:spChg chg="mod">
          <ac:chgData name="Fogelberg Klinton, Ellen" userId="a917efcd-e7cf-4c58-8fbc-acf60e9a82dd" providerId="ADAL" clId="{E7F1D276-7700-5F20-BD22-BC0669C7C428}" dt="2026-04-02T11:18:29.856" v="4991" actId="14100"/>
          <ac:spMkLst>
            <pc:docMk/>
            <pc:sldMk cId="803516872" sldId="256"/>
            <ac:spMk id="2" creationId="{F83B8FC7-239C-7934-0FF4-A66D28B38FE2}"/>
          </ac:spMkLst>
        </pc:spChg>
        <pc:spChg chg="mod">
          <ac:chgData name="Fogelberg Klinton, Ellen" userId="a917efcd-e7cf-4c58-8fbc-acf60e9a82dd" providerId="ADAL" clId="{E7F1D276-7700-5F20-BD22-BC0669C7C428}" dt="2026-04-02T11:18:32.773" v="4992" actId="1076"/>
          <ac:spMkLst>
            <pc:docMk/>
            <pc:sldMk cId="803516872" sldId="256"/>
            <ac:spMk id="3" creationId="{3DA8B7B0-8D0B-C9D1-B4F5-8567F90439F0}"/>
          </ac:spMkLst>
        </pc:spChg>
        <pc:spChg chg="add">
          <ac:chgData name="Fogelberg Klinton, Ellen" userId="a917efcd-e7cf-4c58-8fbc-acf60e9a82dd" providerId="ADAL" clId="{E7F1D276-7700-5F20-BD22-BC0669C7C428}" dt="2026-03-30T06:48:12.225" v="1541" actId="26606"/>
          <ac:spMkLst>
            <pc:docMk/>
            <pc:sldMk cId="803516872" sldId="256"/>
            <ac:spMk id="1046" creationId="{D776D29F-0A2C-4F75-8582-7C7DFCBD11D5}"/>
          </ac:spMkLst>
        </pc:spChg>
        <pc:spChg chg="add">
          <ac:chgData name="Fogelberg Klinton, Ellen" userId="a917efcd-e7cf-4c58-8fbc-acf60e9a82dd" providerId="ADAL" clId="{E7F1D276-7700-5F20-BD22-BC0669C7C428}" dt="2026-03-30T06:48:12.225" v="1541" actId="26606"/>
          <ac:spMkLst>
            <pc:docMk/>
            <pc:sldMk cId="803516872" sldId="256"/>
            <ac:spMk id="1048" creationId="{C4D41903-2C9D-4F9E-AA1F-6161F8A6FC01}"/>
          </ac:spMkLst>
        </pc:spChg>
        <pc:spChg chg="add">
          <ac:chgData name="Fogelberg Klinton, Ellen" userId="a917efcd-e7cf-4c58-8fbc-acf60e9a82dd" providerId="ADAL" clId="{E7F1D276-7700-5F20-BD22-BC0669C7C428}" dt="2026-03-30T06:48:12.225" v="1541" actId="26606"/>
          <ac:spMkLst>
            <pc:docMk/>
            <pc:sldMk cId="803516872" sldId="256"/>
            <ac:spMk id="1050" creationId="{9E4574B5-C90E-412D-BAB0-B9F483290C67}"/>
          </ac:spMkLst>
        </pc:spChg>
        <pc:picChg chg="add mod">
          <ac:chgData name="Fogelberg Klinton, Ellen" userId="a917efcd-e7cf-4c58-8fbc-acf60e9a82dd" providerId="ADAL" clId="{E7F1D276-7700-5F20-BD22-BC0669C7C428}" dt="2026-03-30T06:48:12.225" v="1541" actId="26606"/>
          <ac:picMkLst>
            <pc:docMk/>
            <pc:sldMk cId="803516872" sldId="256"/>
            <ac:picMk id="1026" creationId="{E8A0E159-EFA5-03C7-C02B-226F8628E789}"/>
          </ac:picMkLst>
        </pc:picChg>
      </pc:sldChg>
      <pc:sldChg chg="addSp modSp mod setBg">
        <pc:chgData name="Fogelberg Klinton, Ellen" userId="a917efcd-e7cf-4c58-8fbc-acf60e9a82dd" providerId="ADAL" clId="{E7F1D276-7700-5F20-BD22-BC0669C7C428}" dt="2026-04-02T11:18:44.621" v="5000" actId="20577"/>
        <pc:sldMkLst>
          <pc:docMk/>
          <pc:sldMk cId="2517270823" sldId="257"/>
        </pc:sldMkLst>
        <pc:spChg chg="mod">
          <ac:chgData name="Fogelberg Klinton, Ellen" userId="a917efcd-e7cf-4c58-8fbc-acf60e9a82dd" providerId="ADAL" clId="{E7F1D276-7700-5F20-BD22-BC0669C7C428}" dt="2026-03-31T15:33:34.090" v="1792" actId="403"/>
          <ac:spMkLst>
            <pc:docMk/>
            <pc:sldMk cId="2517270823" sldId="257"/>
            <ac:spMk id="2" creationId="{629A517A-5BB3-1B6B-5802-691DD8840E70}"/>
          </ac:spMkLst>
        </pc:spChg>
        <pc:spChg chg="mod ord">
          <ac:chgData name="Fogelberg Klinton, Ellen" userId="a917efcd-e7cf-4c58-8fbc-acf60e9a82dd" providerId="ADAL" clId="{E7F1D276-7700-5F20-BD22-BC0669C7C428}" dt="2026-04-02T11:18:44.621" v="5000" actId="20577"/>
          <ac:spMkLst>
            <pc:docMk/>
            <pc:sldMk cId="2517270823" sldId="257"/>
            <ac:spMk id="3" creationId="{C559F374-A329-1A76-528B-F3D35809A2A6}"/>
          </ac:spMkLst>
        </pc:spChg>
        <pc:spChg chg="add">
          <ac:chgData name="Fogelberg Klinton, Ellen" userId="a917efcd-e7cf-4c58-8fbc-acf60e9a82dd" providerId="ADAL" clId="{E7F1D276-7700-5F20-BD22-BC0669C7C428}" dt="2026-03-16T18:34:10.799" v="4" actId="26606"/>
          <ac:spMkLst>
            <pc:docMk/>
            <pc:sldMk cId="2517270823" sldId="257"/>
            <ac:spMk id="9" creationId="{3346177D-ADC4-4968-B747-5CFCD390B5B9}"/>
          </ac:spMkLst>
        </pc:spChg>
        <pc:spChg chg="add">
          <ac:chgData name="Fogelberg Klinton, Ellen" userId="a917efcd-e7cf-4c58-8fbc-acf60e9a82dd" providerId="ADAL" clId="{E7F1D276-7700-5F20-BD22-BC0669C7C428}" dt="2026-03-16T18:34:10.799" v="4" actId="26606"/>
          <ac:spMkLst>
            <pc:docMk/>
            <pc:sldMk cId="2517270823" sldId="257"/>
            <ac:spMk id="11" creationId="{0844A943-BF79-4FEA-ABB1-3BD54D236606}"/>
          </ac:spMkLst>
        </pc:spChg>
        <pc:spChg chg="add">
          <ac:chgData name="Fogelberg Klinton, Ellen" userId="a917efcd-e7cf-4c58-8fbc-acf60e9a82dd" providerId="ADAL" clId="{E7F1D276-7700-5F20-BD22-BC0669C7C428}" dt="2026-03-16T18:34:10.799" v="4" actId="26606"/>
          <ac:spMkLst>
            <pc:docMk/>
            <pc:sldMk cId="2517270823" sldId="257"/>
            <ac:spMk id="13" creationId="{6437CC72-F4A8-4DC3-AFAB-D22C482C8100}"/>
          </ac:spMkLst>
        </pc:spChg>
        <pc:picChg chg="add mod">
          <ac:chgData name="Fogelberg Klinton, Ellen" userId="a917efcd-e7cf-4c58-8fbc-acf60e9a82dd" providerId="ADAL" clId="{E7F1D276-7700-5F20-BD22-BC0669C7C428}" dt="2026-03-16T18:34:10.799" v="4" actId="26606"/>
          <ac:picMkLst>
            <pc:docMk/>
            <pc:sldMk cId="2517270823" sldId="257"/>
            <ac:picMk id="4" creationId="{79E2DF40-F8BA-75E1-D747-19F97487B4A3}"/>
          </ac:picMkLst>
        </pc:picChg>
      </pc:sldChg>
      <pc:sldChg chg="addSp modSp mod">
        <pc:chgData name="Fogelberg Klinton, Ellen" userId="a917efcd-e7cf-4c58-8fbc-acf60e9a82dd" providerId="ADAL" clId="{E7F1D276-7700-5F20-BD22-BC0669C7C428}" dt="2026-04-02T11:15:34.837" v="4914" actId="20577"/>
        <pc:sldMkLst>
          <pc:docMk/>
          <pc:sldMk cId="2774521718" sldId="258"/>
        </pc:sldMkLst>
        <pc:spChg chg="mod">
          <ac:chgData name="Fogelberg Klinton, Ellen" userId="a917efcd-e7cf-4c58-8fbc-acf60e9a82dd" providerId="ADAL" clId="{E7F1D276-7700-5F20-BD22-BC0669C7C428}" dt="2026-03-31T15:38:55.883" v="1865" actId="255"/>
          <ac:spMkLst>
            <pc:docMk/>
            <pc:sldMk cId="2774521718" sldId="258"/>
            <ac:spMk id="2" creationId="{4672C98B-CD36-0982-E37D-3E1BB68BF024}"/>
          </ac:spMkLst>
        </pc:spChg>
        <pc:spChg chg="mod">
          <ac:chgData name="Fogelberg Klinton, Ellen" userId="a917efcd-e7cf-4c58-8fbc-acf60e9a82dd" providerId="ADAL" clId="{E7F1D276-7700-5F20-BD22-BC0669C7C428}" dt="2026-04-02T11:15:34.837" v="4914" actId="20577"/>
          <ac:spMkLst>
            <pc:docMk/>
            <pc:sldMk cId="2774521718" sldId="258"/>
            <ac:spMk id="3" creationId="{9B2156B9-BF00-A768-3037-8A0C48C91F16}"/>
          </ac:spMkLst>
        </pc:spChg>
        <pc:picChg chg="add mod">
          <ac:chgData name="Fogelberg Klinton, Ellen" userId="a917efcd-e7cf-4c58-8fbc-acf60e9a82dd" providerId="ADAL" clId="{E7F1D276-7700-5F20-BD22-BC0669C7C428}" dt="2026-03-16T19:19:43.154" v="34" actId="1076"/>
          <ac:picMkLst>
            <pc:docMk/>
            <pc:sldMk cId="2774521718" sldId="258"/>
            <ac:picMk id="4" creationId="{05189826-195E-6ADD-39C3-A3388714C98C}"/>
          </ac:picMkLst>
        </pc:picChg>
      </pc:sldChg>
      <pc:sldChg chg="addSp modSp mod">
        <pc:chgData name="Fogelberg Klinton, Ellen" userId="a917efcd-e7cf-4c58-8fbc-acf60e9a82dd" providerId="ADAL" clId="{E7F1D276-7700-5F20-BD22-BC0669C7C428}" dt="2026-04-02T11:18:58.814" v="5012" actId="20577"/>
        <pc:sldMkLst>
          <pc:docMk/>
          <pc:sldMk cId="1485071959" sldId="259"/>
        </pc:sldMkLst>
        <pc:spChg chg="mod">
          <ac:chgData name="Fogelberg Klinton, Ellen" userId="a917efcd-e7cf-4c58-8fbc-acf60e9a82dd" providerId="ADAL" clId="{E7F1D276-7700-5F20-BD22-BC0669C7C428}" dt="2026-04-02T11:18:58.814" v="5012" actId="20577"/>
          <ac:spMkLst>
            <pc:docMk/>
            <pc:sldMk cId="1485071959" sldId="259"/>
            <ac:spMk id="2" creationId="{5A4808D2-F1D1-6439-8856-101CCFF720D1}"/>
          </ac:spMkLst>
        </pc:spChg>
        <pc:spChg chg="mod">
          <ac:chgData name="Fogelberg Klinton, Ellen" userId="a917efcd-e7cf-4c58-8fbc-acf60e9a82dd" providerId="ADAL" clId="{E7F1D276-7700-5F20-BD22-BC0669C7C428}" dt="2026-04-02T11:17:05.911" v="4988" actId="113"/>
          <ac:spMkLst>
            <pc:docMk/>
            <pc:sldMk cId="1485071959" sldId="259"/>
            <ac:spMk id="3" creationId="{4F97040A-74D0-31DE-F66F-70927D9D722F}"/>
          </ac:spMkLst>
        </pc:spChg>
        <pc:picChg chg="add mod">
          <ac:chgData name="Fogelberg Klinton, Ellen" userId="a917efcd-e7cf-4c58-8fbc-acf60e9a82dd" providerId="ADAL" clId="{E7F1D276-7700-5F20-BD22-BC0669C7C428}" dt="2026-03-16T19:19:52.830" v="38" actId="14100"/>
          <ac:picMkLst>
            <pc:docMk/>
            <pc:sldMk cId="1485071959" sldId="259"/>
            <ac:picMk id="4" creationId="{89F94BEC-9DAE-E5E4-AB32-14768DD81EC1}"/>
          </ac:picMkLst>
        </pc:picChg>
      </pc:sldChg>
      <pc:sldChg chg="addSp modSp mod setBg">
        <pc:chgData name="Fogelberg Klinton, Ellen" userId="a917efcd-e7cf-4c58-8fbc-acf60e9a82dd" providerId="ADAL" clId="{E7F1D276-7700-5F20-BD22-BC0669C7C428}" dt="2026-04-02T10:31:47.494" v="3772" actId="20577"/>
        <pc:sldMkLst>
          <pc:docMk/>
          <pc:sldMk cId="2805957165" sldId="260"/>
        </pc:sldMkLst>
        <pc:spChg chg="mod">
          <ac:chgData name="Fogelberg Klinton, Ellen" userId="a917efcd-e7cf-4c58-8fbc-acf60e9a82dd" providerId="ADAL" clId="{E7F1D276-7700-5F20-BD22-BC0669C7C428}" dt="2026-04-02T10:26:15.219" v="3058" actId="1076"/>
          <ac:spMkLst>
            <pc:docMk/>
            <pc:sldMk cId="2805957165" sldId="260"/>
            <ac:spMk id="2" creationId="{D71EE433-1556-E94C-52C1-82629DC5D795}"/>
          </ac:spMkLst>
        </pc:spChg>
        <pc:spChg chg="mod ord">
          <ac:chgData name="Fogelberg Klinton, Ellen" userId="a917efcd-e7cf-4c58-8fbc-acf60e9a82dd" providerId="ADAL" clId="{E7F1D276-7700-5F20-BD22-BC0669C7C428}" dt="2026-04-02T10:31:47.494" v="3772" actId="20577"/>
          <ac:spMkLst>
            <pc:docMk/>
            <pc:sldMk cId="2805957165" sldId="260"/>
            <ac:spMk id="3" creationId="{D3F4E097-7C55-88D2-D315-83854DE8DB4F}"/>
          </ac:spMkLst>
        </pc:spChg>
        <pc:spChg chg="add">
          <ac:chgData name="Fogelberg Klinton, Ellen" userId="a917efcd-e7cf-4c58-8fbc-acf60e9a82dd" providerId="ADAL" clId="{E7F1D276-7700-5F20-BD22-BC0669C7C428}" dt="2026-03-16T18:34:21.031" v="6" actId="26606"/>
          <ac:spMkLst>
            <pc:docMk/>
            <pc:sldMk cId="2805957165" sldId="260"/>
            <ac:spMk id="9" creationId="{3346177D-ADC4-4968-B747-5CFCD390B5B9}"/>
          </ac:spMkLst>
        </pc:spChg>
        <pc:spChg chg="add">
          <ac:chgData name="Fogelberg Klinton, Ellen" userId="a917efcd-e7cf-4c58-8fbc-acf60e9a82dd" providerId="ADAL" clId="{E7F1D276-7700-5F20-BD22-BC0669C7C428}" dt="2026-03-16T18:34:21.031" v="6" actId="26606"/>
          <ac:spMkLst>
            <pc:docMk/>
            <pc:sldMk cId="2805957165" sldId="260"/>
            <ac:spMk id="11" creationId="{0844A943-BF79-4FEA-ABB1-3BD54D236606}"/>
          </ac:spMkLst>
        </pc:spChg>
        <pc:spChg chg="add">
          <ac:chgData name="Fogelberg Klinton, Ellen" userId="a917efcd-e7cf-4c58-8fbc-acf60e9a82dd" providerId="ADAL" clId="{E7F1D276-7700-5F20-BD22-BC0669C7C428}" dt="2026-03-16T18:34:21.031" v="6" actId="26606"/>
          <ac:spMkLst>
            <pc:docMk/>
            <pc:sldMk cId="2805957165" sldId="260"/>
            <ac:spMk id="13" creationId="{6437CC72-F4A8-4DC3-AFAB-D22C482C8100}"/>
          </ac:spMkLst>
        </pc:spChg>
        <pc:picChg chg="add mod">
          <ac:chgData name="Fogelberg Klinton, Ellen" userId="a917efcd-e7cf-4c58-8fbc-acf60e9a82dd" providerId="ADAL" clId="{E7F1D276-7700-5F20-BD22-BC0669C7C428}" dt="2026-03-16T18:35:25.459" v="12" actId="1076"/>
          <ac:picMkLst>
            <pc:docMk/>
            <pc:sldMk cId="2805957165" sldId="260"/>
            <ac:picMk id="4" creationId="{99FBBCC0-B859-5D1E-AFDE-FD3750525035}"/>
          </ac:picMkLst>
        </pc:picChg>
      </pc:sldChg>
      <pc:sldChg chg="addSp delSp modSp mod ord setBg">
        <pc:chgData name="Fogelberg Klinton, Ellen" userId="a917efcd-e7cf-4c58-8fbc-acf60e9a82dd" providerId="ADAL" clId="{E7F1D276-7700-5F20-BD22-BC0669C7C428}" dt="2026-04-06T09:16:30.098" v="5028" actId="20577"/>
        <pc:sldMkLst>
          <pc:docMk/>
          <pc:sldMk cId="3660864975" sldId="261"/>
        </pc:sldMkLst>
        <pc:spChg chg="mod">
          <ac:chgData name="Fogelberg Klinton, Ellen" userId="a917efcd-e7cf-4c58-8fbc-acf60e9a82dd" providerId="ADAL" clId="{E7F1D276-7700-5F20-BD22-BC0669C7C428}" dt="2026-04-02T10:25:41.737" v="3026" actId="20577"/>
          <ac:spMkLst>
            <pc:docMk/>
            <pc:sldMk cId="3660864975" sldId="261"/>
            <ac:spMk id="2" creationId="{0E650346-4405-CC2C-8384-5D72D532A9F5}"/>
          </ac:spMkLst>
        </pc:spChg>
        <pc:spChg chg="mod ord">
          <ac:chgData name="Fogelberg Klinton, Ellen" userId="a917efcd-e7cf-4c58-8fbc-acf60e9a82dd" providerId="ADAL" clId="{E7F1D276-7700-5F20-BD22-BC0669C7C428}" dt="2026-04-06T09:16:30.098" v="5028" actId="20577"/>
          <ac:spMkLst>
            <pc:docMk/>
            <pc:sldMk cId="3660864975" sldId="261"/>
            <ac:spMk id="3" creationId="{D1A65DE2-55EA-AE9A-755D-6D1F1A44D4C0}"/>
          </ac:spMkLst>
        </pc:spChg>
        <pc:picChg chg="add mod">
          <ac:chgData name="Fogelberg Klinton, Ellen" userId="a917efcd-e7cf-4c58-8fbc-acf60e9a82dd" providerId="ADAL" clId="{E7F1D276-7700-5F20-BD22-BC0669C7C428}" dt="2026-04-02T11:14:22.642" v="4837" actId="1076"/>
          <ac:picMkLst>
            <pc:docMk/>
            <pc:sldMk cId="3660864975" sldId="261"/>
            <ac:picMk id="4" creationId="{54BF8BF9-3C1C-8878-92A5-6242C0FEBA6D}"/>
          </ac:picMkLst>
        </pc:picChg>
      </pc:sldChg>
      <pc:sldChg chg="addSp modSp mod">
        <pc:chgData name="Fogelberg Klinton, Ellen" userId="a917efcd-e7cf-4c58-8fbc-acf60e9a82dd" providerId="ADAL" clId="{E7F1D276-7700-5F20-BD22-BC0669C7C428}" dt="2026-03-31T15:49:06.862" v="1936" actId="14100"/>
        <pc:sldMkLst>
          <pc:docMk/>
          <pc:sldMk cId="278965536" sldId="263"/>
        </pc:sldMkLst>
        <pc:spChg chg="mod">
          <ac:chgData name="Fogelberg Klinton, Ellen" userId="a917efcd-e7cf-4c58-8fbc-acf60e9a82dd" providerId="ADAL" clId="{E7F1D276-7700-5F20-BD22-BC0669C7C428}" dt="2026-03-31T15:48:45.667" v="1932" actId="1076"/>
          <ac:spMkLst>
            <pc:docMk/>
            <pc:sldMk cId="278965536" sldId="263"/>
            <ac:spMk id="2" creationId="{951C8EB5-E794-F113-B188-9BC5051B9C12}"/>
          </ac:spMkLst>
        </pc:spChg>
        <pc:spChg chg="mod">
          <ac:chgData name="Fogelberg Klinton, Ellen" userId="a917efcd-e7cf-4c58-8fbc-acf60e9a82dd" providerId="ADAL" clId="{E7F1D276-7700-5F20-BD22-BC0669C7C428}" dt="2026-03-31T15:48:50.448" v="1934" actId="14100"/>
          <ac:spMkLst>
            <pc:docMk/>
            <pc:sldMk cId="278965536" sldId="263"/>
            <ac:spMk id="4" creationId="{6662DE1D-0A7E-EA7D-9966-8E0A83331267}"/>
          </ac:spMkLst>
        </pc:spChg>
        <pc:spChg chg="mod">
          <ac:chgData name="Fogelberg Klinton, Ellen" userId="a917efcd-e7cf-4c58-8fbc-acf60e9a82dd" providerId="ADAL" clId="{E7F1D276-7700-5F20-BD22-BC0669C7C428}" dt="2026-03-31T15:49:06.862" v="1936" actId="14100"/>
          <ac:spMkLst>
            <pc:docMk/>
            <pc:sldMk cId="278965536" sldId="263"/>
            <ac:spMk id="5" creationId="{8D74C020-7B67-982A-4FBA-CE3139926141}"/>
          </ac:spMkLst>
        </pc:spChg>
        <pc:picChg chg="add mod">
          <ac:chgData name="Fogelberg Klinton, Ellen" userId="a917efcd-e7cf-4c58-8fbc-acf60e9a82dd" providerId="ADAL" clId="{E7F1D276-7700-5F20-BD22-BC0669C7C428}" dt="2026-03-16T18:38:09.224" v="28" actId="1076"/>
          <ac:picMkLst>
            <pc:docMk/>
            <pc:sldMk cId="278965536" sldId="263"/>
            <ac:picMk id="6" creationId="{A25F347A-144F-2717-0F81-37A846704DDC}"/>
          </ac:picMkLst>
        </pc:picChg>
      </pc:sldChg>
      <pc:sldChg chg="addSp modSp new mod">
        <pc:chgData name="Fogelberg Klinton, Ellen" userId="a917efcd-e7cf-4c58-8fbc-acf60e9a82dd" providerId="ADAL" clId="{E7F1D276-7700-5F20-BD22-BC0669C7C428}" dt="2026-04-02T11:07:12.539" v="4568" actId="27636"/>
        <pc:sldMkLst>
          <pc:docMk/>
          <pc:sldMk cId="3044121547" sldId="264"/>
        </pc:sldMkLst>
        <pc:spChg chg="mod">
          <ac:chgData name="Fogelberg Klinton, Ellen" userId="a917efcd-e7cf-4c58-8fbc-acf60e9a82dd" providerId="ADAL" clId="{E7F1D276-7700-5F20-BD22-BC0669C7C428}" dt="2026-03-31T15:39:41.839" v="1868" actId="255"/>
          <ac:spMkLst>
            <pc:docMk/>
            <pc:sldMk cId="3044121547" sldId="264"/>
            <ac:spMk id="2" creationId="{0097FC47-B570-2533-70AC-8FCAED84E4A6}"/>
          </ac:spMkLst>
        </pc:spChg>
        <pc:spChg chg="mod">
          <ac:chgData name="Fogelberg Klinton, Ellen" userId="a917efcd-e7cf-4c58-8fbc-acf60e9a82dd" providerId="ADAL" clId="{E7F1D276-7700-5F20-BD22-BC0669C7C428}" dt="2026-04-02T11:07:12.539" v="4568" actId="27636"/>
          <ac:spMkLst>
            <pc:docMk/>
            <pc:sldMk cId="3044121547" sldId="264"/>
            <ac:spMk id="3" creationId="{47907D4B-2D46-E3CF-310A-40E3EB9F14F7}"/>
          </ac:spMkLst>
        </pc:spChg>
        <pc:picChg chg="add mod">
          <ac:chgData name="Fogelberg Klinton, Ellen" userId="a917efcd-e7cf-4c58-8fbc-acf60e9a82dd" providerId="ADAL" clId="{E7F1D276-7700-5F20-BD22-BC0669C7C428}" dt="2026-03-30T06:44:58.989" v="1254"/>
          <ac:picMkLst>
            <pc:docMk/>
            <pc:sldMk cId="3044121547" sldId="264"/>
            <ac:picMk id="4" creationId="{56C128EF-DC9E-85D7-3C3B-5C88EBD2889E}"/>
          </ac:picMkLst>
        </pc:picChg>
      </pc:sldChg>
      <pc:sldChg chg="addSp modSp new mod ord">
        <pc:chgData name="Fogelberg Klinton, Ellen" userId="a917efcd-e7cf-4c58-8fbc-acf60e9a82dd" providerId="ADAL" clId="{E7F1D276-7700-5F20-BD22-BC0669C7C428}" dt="2026-04-06T09:18:05.811" v="5141" actId="20577"/>
        <pc:sldMkLst>
          <pc:docMk/>
          <pc:sldMk cId="1459545549" sldId="265"/>
        </pc:sldMkLst>
        <pc:spChg chg="mod">
          <ac:chgData name="Fogelberg Klinton, Ellen" userId="a917efcd-e7cf-4c58-8fbc-acf60e9a82dd" providerId="ADAL" clId="{E7F1D276-7700-5F20-BD22-BC0669C7C428}" dt="2026-04-02T11:14:36.192" v="4851" actId="1076"/>
          <ac:spMkLst>
            <pc:docMk/>
            <pc:sldMk cId="1459545549" sldId="265"/>
            <ac:spMk id="2" creationId="{22A047F8-BC69-8E82-6411-AA00FD59F69E}"/>
          </ac:spMkLst>
        </pc:spChg>
        <pc:spChg chg="mod">
          <ac:chgData name="Fogelberg Klinton, Ellen" userId="a917efcd-e7cf-4c58-8fbc-acf60e9a82dd" providerId="ADAL" clId="{E7F1D276-7700-5F20-BD22-BC0669C7C428}" dt="2026-04-06T09:18:05.811" v="5141" actId="20577"/>
          <ac:spMkLst>
            <pc:docMk/>
            <pc:sldMk cId="1459545549" sldId="265"/>
            <ac:spMk id="3" creationId="{2F4EA9AC-9390-0162-F877-08595D5194F4}"/>
          </ac:spMkLst>
        </pc:spChg>
        <pc:picChg chg="add mod">
          <ac:chgData name="Fogelberg Klinton, Ellen" userId="a917efcd-e7cf-4c58-8fbc-acf60e9a82dd" providerId="ADAL" clId="{E7F1D276-7700-5F20-BD22-BC0669C7C428}" dt="2026-03-31T16:20:24.579" v="2607"/>
          <ac:picMkLst>
            <pc:docMk/>
            <pc:sldMk cId="1459545549" sldId="265"/>
            <ac:picMk id="4" creationId="{4E945E68-C226-592B-97F3-DCD4F48038DF}"/>
          </ac:picMkLst>
        </pc:picChg>
      </pc:sldChg>
      <pc:sldChg chg="addSp delSp modSp new mod setBg">
        <pc:chgData name="Fogelberg Klinton, Ellen" userId="a917efcd-e7cf-4c58-8fbc-acf60e9a82dd" providerId="ADAL" clId="{E7F1D276-7700-5F20-BD22-BC0669C7C428}" dt="2026-04-02T11:18:03.601" v="4990" actId="207"/>
        <pc:sldMkLst>
          <pc:docMk/>
          <pc:sldMk cId="3436904020" sldId="266"/>
        </pc:sldMkLst>
        <pc:spChg chg="mod">
          <ac:chgData name="Fogelberg Klinton, Ellen" userId="a917efcd-e7cf-4c58-8fbc-acf60e9a82dd" providerId="ADAL" clId="{E7F1D276-7700-5F20-BD22-BC0669C7C428}" dt="2026-03-31T15:43:22.417" v="1907" actId="20577"/>
          <ac:spMkLst>
            <pc:docMk/>
            <pc:sldMk cId="3436904020" sldId="266"/>
            <ac:spMk id="2" creationId="{03DD5DA6-F0F4-65DD-6665-0811BAC0D577}"/>
          </ac:spMkLst>
        </pc:spChg>
        <pc:spChg chg="mod">
          <ac:chgData name="Fogelberg Klinton, Ellen" userId="a917efcd-e7cf-4c58-8fbc-acf60e9a82dd" providerId="ADAL" clId="{E7F1D276-7700-5F20-BD22-BC0669C7C428}" dt="2026-04-02T11:18:03.601" v="4990" actId="207"/>
          <ac:spMkLst>
            <pc:docMk/>
            <pc:sldMk cId="3436904020" sldId="266"/>
            <ac:spMk id="3" creationId="{85D0827E-5DBA-00F7-1ECA-1ADEB9B19596}"/>
          </ac:spMkLst>
        </pc:spChg>
        <pc:spChg chg="add">
          <ac:chgData name="Fogelberg Klinton, Ellen" userId="a917efcd-e7cf-4c58-8fbc-acf60e9a82dd" providerId="ADAL" clId="{E7F1D276-7700-5F20-BD22-BC0669C7C428}" dt="2026-03-31T15:42:20.039" v="1899" actId="26606"/>
          <ac:spMkLst>
            <pc:docMk/>
            <pc:sldMk cId="3436904020" sldId="266"/>
            <ac:spMk id="9220" creationId="{04812C46-200A-4DEB-A05E-3ED6C68C2387}"/>
          </ac:spMkLst>
        </pc:spChg>
        <pc:spChg chg="add">
          <ac:chgData name="Fogelberg Klinton, Ellen" userId="a917efcd-e7cf-4c58-8fbc-acf60e9a82dd" providerId="ADAL" clId="{E7F1D276-7700-5F20-BD22-BC0669C7C428}" dt="2026-03-31T15:42:20.039" v="1899" actId="26606"/>
          <ac:spMkLst>
            <pc:docMk/>
            <pc:sldMk cId="3436904020" sldId="266"/>
            <ac:spMk id="9221" creationId="{D1EA859B-E555-4109-94F3-6700E046E008}"/>
          </ac:spMkLst>
        </pc:spChg>
        <pc:picChg chg="add mod ord">
          <ac:chgData name="Fogelberg Klinton, Ellen" userId="a917efcd-e7cf-4c58-8fbc-acf60e9a82dd" providerId="ADAL" clId="{E7F1D276-7700-5F20-BD22-BC0669C7C428}" dt="2026-03-31T15:42:20.039" v="1899" actId="26606"/>
          <ac:picMkLst>
            <pc:docMk/>
            <pc:sldMk cId="3436904020" sldId="266"/>
            <ac:picMk id="9218" creationId="{40EE3ED5-1FBF-D729-1795-8BBF43CB174B}"/>
          </ac:picMkLst>
        </pc:picChg>
      </pc:sldChg>
      <pc:sldChg chg="addSp delSp modSp new mod modClrScheme chgLayout">
        <pc:chgData name="Fogelberg Klinton, Ellen" userId="a917efcd-e7cf-4c58-8fbc-acf60e9a82dd" providerId="ADAL" clId="{E7F1D276-7700-5F20-BD22-BC0669C7C428}" dt="2026-04-06T10:19:15.886" v="5142" actId="21"/>
        <pc:sldMkLst>
          <pc:docMk/>
          <pc:sldMk cId="2132520077" sldId="267"/>
        </pc:sldMkLst>
        <pc:spChg chg="add mod ord">
          <ac:chgData name="Fogelberg Klinton, Ellen" userId="a917efcd-e7cf-4c58-8fbc-acf60e9a82dd" providerId="ADAL" clId="{E7F1D276-7700-5F20-BD22-BC0669C7C428}" dt="2026-04-02T11:05:13.788" v="4477" actId="20577"/>
          <ac:spMkLst>
            <pc:docMk/>
            <pc:sldMk cId="2132520077" sldId="267"/>
            <ac:spMk id="4" creationId="{C759C3CB-6A73-4B5E-E213-FDDA46684F75}"/>
          </ac:spMkLst>
        </pc:spChg>
        <pc:graphicFrameChg chg="add mod ord modGraphic">
          <ac:chgData name="Fogelberg Klinton, Ellen" userId="a917efcd-e7cf-4c58-8fbc-acf60e9a82dd" providerId="ADAL" clId="{E7F1D276-7700-5F20-BD22-BC0669C7C428}" dt="2026-04-06T10:19:15.886" v="5142" actId="21"/>
          <ac:graphicFrameMkLst>
            <pc:docMk/>
            <pc:sldMk cId="2132520077" sldId="267"/>
            <ac:graphicFrameMk id="6" creationId="{55EE9BF1-5C7F-7584-D8E7-8E192DD77BF3}"/>
          </ac:graphicFrameMkLst>
        </pc:graphicFrameChg>
      </pc:sldChg>
      <pc:sldChg chg="addSp modSp new mod">
        <pc:chgData name="Fogelberg Klinton, Ellen" userId="a917efcd-e7cf-4c58-8fbc-acf60e9a82dd" providerId="ADAL" clId="{E7F1D276-7700-5F20-BD22-BC0669C7C428}" dt="2026-04-06T09:16:05.287" v="5022" actId="14100"/>
        <pc:sldMkLst>
          <pc:docMk/>
          <pc:sldMk cId="2355542745" sldId="268"/>
        </pc:sldMkLst>
        <pc:spChg chg="mod">
          <ac:chgData name="Fogelberg Klinton, Ellen" userId="a917efcd-e7cf-4c58-8fbc-acf60e9a82dd" providerId="ADAL" clId="{E7F1D276-7700-5F20-BD22-BC0669C7C428}" dt="2026-04-02T10:31:14.980" v="3698" actId="20577"/>
          <ac:spMkLst>
            <pc:docMk/>
            <pc:sldMk cId="2355542745" sldId="268"/>
            <ac:spMk id="2" creationId="{620EC451-572C-0F4F-1E3E-47526D5D2D40}"/>
          </ac:spMkLst>
        </pc:spChg>
        <pc:spChg chg="mod">
          <ac:chgData name="Fogelberg Klinton, Ellen" userId="a917efcd-e7cf-4c58-8fbc-acf60e9a82dd" providerId="ADAL" clId="{E7F1D276-7700-5F20-BD22-BC0669C7C428}" dt="2026-04-06T09:16:05.287" v="5022" actId="14100"/>
          <ac:spMkLst>
            <pc:docMk/>
            <pc:sldMk cId="2355542745" sldId="268"/>
            <ac:spMk id="3" creationId="{E823AF8C-D819-EFEB-9C43-7B39D998D808}"/>
          </ac:spMkLst>
        </pc:spChg>
        <pc:picChg chg="add mod">
          <ac:chgData name="Fogelberg Klinton, Ellen" userId="a917efcd-e7cf-4c58-8fbc-acf60e9a82dd" providerId="ADAL" clId="{E7F1D276-7700-5F20-BD22-BC0669C7C428}" dt="2026-04-02T10:28:34.143" v="3281"/>
          <ac:picMkLst>
            <pc:docMk/>
            <pc:sldMk cId="2355542745" sldId="268"/>
            <ac:picMk id="4" creationId="{2AD85B93-3B0A-A0C6-277C-363D43C180C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E34B67-EF5B-DEFA-EE71-97153A7496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81EE667-535C-365D-D3C5-3FDB617E87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2C4E0F-80E2-E7AE-A0FB-A5C591C6E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72CA-767A-CA43-8D0C-617AC064610F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AFDA92F-BFDC-7D7B-9D96-E7DB69734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8A005F2-64F5-4635-588F-B6796D1E8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0F54B-715A-104A-8BF7-315D3715EA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1245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03FD7B-6E01-2DD9-41FB-D858C6BF3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7DFDCA4-2240-06C3-C891-ECB8646BA7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F5F77D2-5815-6B1C-55C0-033FF734B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72CA-767A-CA43-8D0C-617AC064610F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B869B89-7F95-E78F-17E4-6F6DFEA98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15C7DDE-7909-68AE-DCDF-3322FC37D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0F54B-715A-104A-8BF7-315D3715EA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1913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8585BC4-8A19-6F15-D316-5882F40409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5ACF0A6-A118-70B7-A89A-5DBA013BAF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15C1D51-BA8B-5B38-1783-71913FD25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72CA-767A-CA43-8D0C-617AC064610F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45F8417-6136-71C8-32B9-F9B8A3761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7E22515-0D01-B940-4158-C8595C4D5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0F54B-715A-104A-8BF7-315D3715EA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0833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1C9F28-2323-B543-B6DD-0EDE95B68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250BEA-8982-620D-D39D-23887FFA2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AA7B597-6471-B390-416B-C84632748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72CA-767A-CA43-8D0C-617AC064610F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812E620-FC5E-06B7-2CAD-DC3A159A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57A48B8-C69A-6FE4-92BA-61A05EA08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0F54B-715A-104A-8BF7-315D3715EA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3406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944D5D-BDE1-2662-FB7E-294E2E327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A92486C-B102-F242-6510-87B231E094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1AA12F-192D-5AE3-3573-88E916D72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72CA-767A-CA43-8D0C-617AC064610F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07E29BA-6877-9FBF-EF05-3C545DF22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24345F-E99B-0BE5-27DD-F693CF6D6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0F54B-715A-104A-8BF7-315D3715EA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0609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88C3EF-41E2-2C09-3963-597032AD4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D18D460-927B-04A2-41E4-2994BE0041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C1FB47B-4D52-C96E-77BA-06F47875E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49BEB4F-A2FB-069D-4F68-ABD43A25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72CA-767A-CA43-8D0C-617AC064610F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3FF783A-FD9B-1AC0-5649-583DA5F8C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6489620-6001-EBCE-D767-25D4535D6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0F54B-715A-104A-8BF7-315D3715EA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5311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71275F-B3E8-EE95-474E-2A0CB194C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47A6CA6-B174-F8F7-18D0-452CD17958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9D3182D-4059-508C-7150-C89A33BCDD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4FED3F2-6CE2-0ADE-E615-03FA2E2CE5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D127865-3768-14DF-2182-949FB20B27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5F5F840-EA3B-F58B-B245-F74ED5C78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72CA-767A-CA43-8D0C-617AC064610F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278A60E-0C97-A5F8-3B2C-99D661575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E413D70-8624-65B9-2805-9A774E8CE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0F54B-715A-104A-8BF7-315D3715EA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5123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2E59A3-0E96-62EC-2660-D01E7905D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9F05457-8641-6A20-FB0C-C4E77B9A3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72CA-767A-CA43-8D0C-617AC064610F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752CF38-86AF-5470-D420-6DC380F53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4D43490-BD9C-7D9E-5F72-BA79D48E2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0F54B-715A-104A-8BF7-315D3715EA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2640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8961D2F-93B7-E90F-037B-7E4C79F93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72CA-767A-CA43-8D0C-617AC064610F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AC2D8DD-F491-C239-AAAC-9E4A8C303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4EFF578-CAC6-EE1D-C88C-A6042603E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0F54B-715A-104A-8BF7-315D3715EA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6498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8C92A6-D27D-AFD3-9869-2C774254F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0981FC8-F71A-4469-8582-8192A356D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9C23901-29C5-55FE-2F5F-8FC917274D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18CB1E5-40BF-0E17-3E85-6FDB6074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72CA-767A-CA43-8D0C-617AC064610F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B2760B8-6544-79DE-5999-6E67D56B6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534392A-509D-B59E-6A57-5B135E6E9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0F54B-715A-104A-8BF7-315D3715EA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6822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BF2A50-C6B8-3BFA-4376-96B20A266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FD365E6-8EAB-69C2-EF2C-026DED8C29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362F7F6-B00D-9EC4-EC2A-AF7A41B8F5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BB52B0C-18E5-622B-987E-46CCADD6A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72CA-767A-CA43-8D0C-617AC064610F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A9C2122-42E0-694A-8F01-60418006D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031DC56-EFC9-C383-BE8E-197D3115C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0F54B-715A-104A-8BF7-315D3715EA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6374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4B8992D-511F-B1C6-9257-170594FA7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EE1DB68-46F4-38B1-9563-F9B003381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C3B0E7F-909E-A8A5-98C0-E63CB8B64D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B372CA-767A-CA43-8D0C-617AC064610F}" type="datetimeFigureOut">
              <a:rPr lang="sv-SE" smtClean="0"/>
              <a:t>2026-03-16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39FAA90-3534-846A-2263-D22398F3FD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5C485EF-7457-1124-964E-6CA57E8FCB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70F54B-715A-104A-8BF7-315D3715EA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5919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6" name="Rectangle 1045">
            <a:extLst>
              <a:ext uri="{FF2B5EF4-FFF2-40B4-BE49-F238E27FC236}">
                <a16:creationId xmlns:a16="http://schemas.microsoft.com/office/drawing/2014/main" id="{D776D29F-0A2C-4F75-8582-7C7DFCBD1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83B8FC7-239C-7934-0FF4-A66D28B38F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74819"/>
            <a:ext cx="4375151" cy="2390049"/>
          </a:xfrm>
        </p:spPr>
        <p:txBody>
          <a:bodyPr>
            <a:normAutofit/>
          </a:bodyPr>
          <a:lstStyle/>
          <a:p>
            <a:pPr algn="l"/>
            <a:r>
              <a:rPr lang="sv-SE" sz="5600" dirty="0">
                <a:solidFill>
                  <a:schemeClr val="bg1"/>
                </a:solidFill>
              </a:rPr>
              <a:t>Föräldramöte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DA8B7B0-8D0B-C9D1-B4F5-8567F90439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558" y="3770236"/>
            <a:ext cx="4377793" cy="1594508"/>
          </a:xfrm>
        </p:spPr>
        <p:txBody>
          <a:bodyPr>
            <a:normAutofit/>
          </a:bodyPr>
          <a:lstStyle/>
          <a:p>
            <a:pPr algn="l"/>
            <a:r>
              <a:rPr lang="sv-SE">
                <a:solidFill>
                  <a:schemeClr val="bg1"/>
                </a:solidFill>
              </a:rPr>
              <a:t>DGIF F 15/16 </a:t>
            </a:r>
          </a:p>
          <a:p>
            <a:pPr algn="l"/>
            <a:r>
              <a:rPr lang="sv-SE">
                <a:solidFill>
                  <a:schemeClr val="bg1"/>
                </a:solidFill>
              </a:rPr>
              <a:t>Säsong 2026 </a:t>
            </a:r>
          </a:p>
        </p:txBody>
      </p:sp>
      <p:pic>
        <p:nvPicPr>
          <p:cNvPr id="1026" name="Picture 2" descr="Kontakt | Dingtuna GIF">
            <a:extLst>
              <a:ext uri="{FF2B5EF4-FFF2-40B4-BE49-F238E27FC236}">
                <a16:creationId xmlns:a16="http://schemas.microsoft.com/office/drawing/2014/main" id="{E8A0E159-EFA5-03C7-C02B-226F8628E7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79"/>
          <a:stretch>
            <a:fillRect/>
          </a:stretch>
        </p:blipFill>
        <p:spPr bwMode="auto">
          <a:xfrm>
            <a:off x="5682343" y="1"/>
            <a:ext cx="6509657" cy="6857999"/>
          </a:xfrm>
          <a:custGeom>
            <a:avLst/>
            <a:gdLst/>
            <a:ahLst/>
            <a:cxnLst/>
            <a:rect l="l" t="t" r="r" b="b"/>
            <a:pathLst>
              <a:path w="6509657" h="6857999">
                <a:moveTo>
                  <a:pt x="752157" y="6118149"/>
                </a:moveTo>
                <a:cubicBezTo>
                  <a:pt x="745608" y="6124102"/>
                  <a:pt x="737987" y="6129341"/>
                  <a:pt x="730938" y="6133722"/>
                </a:cubicBezTo>
                <a:cubicBezTo>
                  <a:pt x="723794" y="6138152"/>
                  <a:pt x="718448" y="6143474"/>
                  <a:pt x="714778" y="6149379"/>
                </a:cubicBezTo>
                <a:lnTo>
                  <a:pt x="709303" y="6166562"/>
                </a:lnTo>
                <a:lnTo>
                  <a:pt x="714778" y="6149380"/>
                </a:lnTo>
                <a:cubicBezTo>
                  <a:pt x="718448" y="6143474"/>
                  <a:pt x="723794" y="6138152"/>
                  <a:pt x="730938" y="6133723"/>
                </a:cubicBezTo>
                <a:cubicBezTo>
                  <a:pt x="737987" y="6129341"/>
                  <a:pt x="745608" y="6124102"/>
                  <a:pt x="752157" y="6118149"/>
                </a:cubicBezTo>
                <a:close/>
                <a:moveTo>
                  <a:pt x="844000" y="4941372"/>
                </a:moveTo>
                <a:lnTo>
                  <a:pt x="840670" y="4950868"/>
                </a:lnTo>
                <a:lnTo>
                  <a:pt x="830985" y="4991382"/>
                </a:lnTo>
                <a:lnTo>
                  <a:pt x="840670" y="4950869"/>
                </a:lnTo>
                <a:close/>
                <a:moveTo>
                  <a:pt x="840061" y="4749807"/>
                </a:moveTo>
                <a:cubicBezTo>
                  <a:pt x="852197" y="4762827"/>
                  <a:pt x="853054" y="4781365"/>
                  <a:pt x="854768" y="4799797"/>
                </a:cubicBezTo>
                <a:cubicBezTo>
                  <a:pt x="853054" y="4781365"/>
                  <a:pt x="852197" y="4762826"/>
                  <a:pt x="840061" y="4749807"/>
                </a:cubicBezTo>
                <a:close/>
                <a:moveTo>
                  <a:pt x="822263" y="4543185"/>
                </a:moveTo>
                <a:lnTo>
                  <a:pt x="816857" y="4557091"/>
                </a:lnTo>
                <a:cubicBezTo>
                  <a:pt x="805236" y="4573618"/>
                  <a:pt x="796449" y="4588275"/>
                  <a:pt x="790493" y="4602021"/>
                </a:cubicBezTo>
                <a:cubicBezTo>
                  <a:pt x="796449" y="4588275"/>
                  <a:pt x="805236" y="4573618"/>
                  <a:pt x="816857" y="4557092"/>
                </a:cubicBezTo>
                <a:cubicBezTo>
                  <a:pt x="819238" y="4553662"/>
                  <a:pt x="821286" y="4548281"/>
                  <a:pt x="822263" y="4543185"/>
                </a:cubicBezTo>
                <a:close/>
                <a:moveTo>
                  <a:pt x="356045" y="2819253"/>
                </a:moveTo>
                <a:lnTo>
                  <a:pt x="344401" y="2827483"/>
                </a:lnTo>
                <a:lnTo>
                  <a:pt x="344399" y="2827486"/>
                </a:lnTo>
                <a:lnTo>
                  <a:pt x="325550" y="2842392"/>
                </a:lnTo>
                <a:lnTo>
                  <a:pt x="315896" y="2861156"/>
                </a:lnTo>
                <a:lnTo>
                  <a:pt x="344399" y="2827486"/>
                </a:lnTo>
                <a:lnTo>
                  <a:pt x="344401" y="2827484"/>
                </a:lnTo>
                <a:close/>
                <a:moveTo>
                  <a:pt x="425699" y="1974015"/>
                </a:moveTo>
                <a:cubicBezTo>
                  <a:pt x="427224" y="1991685"/>
                  <a:pt x="433462" y="2008497"/>
                  <a:pt x="449941" y="2023547"/>
                </a:cubicBezTo>
                <a:cubicBezTo>
                  <a:pt x="441702" y="2016020"/>
                  <a:pt x="436022" y="2008056"/>
                  <a:pt x="432213" y="1999763"/>
                </a:cubicBezTo>
                <a:close/>
                <a:moveTo>
                  <a:pt x="442893" y="1768838"/>
                </a:moveTo>
                <a:cubicBezTo>
                  <a:pt x="451656" y="1779981"/>
                  <a:pt x="453942" y="1790986"/>
                  <a:pt x="452275" y="1801558"/>
                </a:cubicBezTo>
                <a:lnTo>
                  <a:pt x="451495" y="1785412"/>
                </a:lnTo>
                <a:cubicBezTo>
                  <a:pt x="450037" y="1779948"/>
                  <a:pt x="447274" y="1774411"/>
                  <a:pt x="442893" y="1768838"/>
                </a:cubicBezTo>
                <a:close/>
                <a:moveTo>
                  <a:pt x="333304" y="520953"/>
                </a:moveTo>
                <a:cubicBezTo>
                  <a:pt x="333743" y="528850"/>
                  <a:pt x="335480" y="536547"/>
                  <a:pt x="337867" y="544146"/>
                </a:cubicBezTo>
                <a:lnTo>
                  <a:pt x="340032" y="549926"/>
                </a:lnTo>
                <a:lnTo>
                  <a:pt x="340448" y="551717"/>
                </a:lnTo>
                <a:lnTo>
                  <a:pt x="346286" y="566616"/>
                </a:lnTo>
                <a:lnTo>
                  <a:pt x="346338" y="566754"/>
                </a:lnTo>
                <a:lnTo>
                  <a:pt x="352655" y="583595"/>
                </a:lnTo>
                <a:lnTo>
                  <a:pt x="359452" y="612658"/>
                </a:lnTo>
                <a:cubicBezTo>
                  <a:pt x="358987" y="604728"/>
                  <a:pt x="357230" y="597005"/>
                  <a:pt x="354829" y="589388"/>
                </a:cubicBezTo>
                <a:lnTo>
                  <a:pt x="352655" y="583595"/>
                </a:lnTo>
                <a:lnTo>
                  <a:pt x="352236" y="581804"/>
                </a:lnTo>
                <a:lnTo>
                  <a:pt x="346286" y="566616"/>
                </a:lnTo>
                <a:lnTo>
                  <a:pt x="340032" y="549926"/>
                </a:lnTo>
                <a:close/>
                <a:moveTo>
                  <a:pt x="384407" y="268794"/>
                </a:moveTo>
                <a:lnTo>
                  <a:pt x="387838" y="328017"/>
                </a:lnTo>
                <a:cubicBezTo>
                  <a:pt x="389527" y="318646"/>
                  <a:pt x="389932" y="309031"/>
                  <a:pt x="389283" y="299164"/>
                </a:cubicBezTo>
                <a:cubicBezTo>
                  <a:pt x="388635" y="289296"/>
                  <a:pt x="386932" y="279176"/>
                  <a:pt x="384407" y="268794"/>
                </a:cubicBezTo>
                <a:close/>
                <a:moveTo>
                  <a:pt x="66991" y="0"/>
                </a:moveTo>
                <a:lnTo>
                  <a:pt x="6509657" y="0"/>
                </a:lnTo>
                <a:lnTo>
                  <a:pt x="6509657" y="6857999"/>
                </a:lnTo>
                <a:lnTo>
                  <a:pt x="149318" y="6857999"/>
                </a:lnTo>
                <a:lnTo>
                  <a:pt x="149318" y="6857457"/>
                </a:lnTo>
                <a:lnTo>
                  <a:pt x="22079" y="6857457"/>
                </a:lnTo>
                <a:lnTo>
                  <a:pt x="26850" y="6796804"/>
                </a:lnTo>
                <a:cubicBezTo>
                  <a:pt x="32161" y="6777207"/>
                  <a:pt x="39591" y="6758011"/>
                  <a:pt x="44354" y="6738388"/>
                </a:cubicBezTo>
                <a:cubicBezTo>
                  <a:pt x="48736" y="6720103"/>
                  <a:pt x="58832" y="6702955"/>
                  <a:pt x="67214" y="6685617"/>
                </a:cubicBezTo>
                <a:cubicBezTo>
                  <a:pt x="83217" y="6652472"/>
                  <a:pt x="73120" y="6617036"/>
                  <a:pt x="77310" y="6583128"/>
                </a:cubicBezTo>
                <a:cubicBezTo>
                  <a:pt x="78645" y="6572269"/>
                  <a:pt x="80168" y="6561411"/>
                  <a:pt x="82837" y="6550742"/>
                </a:cubicBezTo>
                <a:cubicBezTo>
                  <a:pt x="89885" y="6521593"/>
                  <a:pt x="95981" y="6491874"/>
                  <a:pt x="105697" y="6463490"/>
                </a:cubicBezTo>
                <a:cubicBezTo>
                  <a:pt x="116556" y="6431292"/>
                  <a:pt x="131034" y="6400429"/>
                  <a:pt x="146086" y="6363664"/>
                </a:cubicBezTo>
                <a:cubicBezTo>
                  <a:pt x="142275" y="6350899"/>
                  <a:pt x="131986" y="6331277"/>
                  <a:pt x="131034" y="6311084"/>
                </a:cubicBezTo>
                <a:cubicBezTo>
                  <a:pt x="127795" y="6246121"/>
                  <a:pt x="145513" y="6185351"/>
                  <a:pt x="173518" y="6127247"/>
                </a:cubicBezTo>
                <a:cubicBezTo>
                  <a:pt x="181899" y="6109530"/>
                  <a:pt x="187424" y="6090477"/>
                  <a:pt x="195616" y="6072569"/>
                </a:cubicBezTo>
                <a:cubicBezTo>
                  <a:pt x="198472" y="6066284"/>
                  <a:pt x="204569" y="6058092"/>
                  <a:pt x="210285" y="6056948"/>
                </a:cubicBezTo>
                <a:cubicBezTo>
                  <a:pt x="243432" y="6050282"/>
                  <a:pt x="242863" y="6025515"/>
                  <a:pt x="244766" y="5999796"/>
                </a:cubicBezTo>
                <a:cubicBezTo>
                  <a:pt x="247051" y="5969124"/>
                  <a:pt x="252386" y="5938836"/>
                  <a:pt x="256958" y="5908355"/>
                </a:cubicBezTo>
                <a:cubicBezTo>
                  <a:pt x="257530" y="5904353"/>
                  <a:pt x="261531" y="5900735"/>
                  <a:pt x="264200" y="5897114"/>
                </a:cubicBezTo>
                <a:cubicBezTo>
                  <a:pt x="268199" y="5891590"/>
                  <a:pt x="274295" y="5886447"/>
                  <a:pt x="275818" y="5880348"/>
                </a:cubicBezTo>
                <a:cubicBezTo>
                  <a:pt x="283249" y="5849107"/>
                  <a:pt x="289535" y="5817674"/>
                  <a:pt x="296393" y="5786239"/>
                </a:cubicBezTo>
                <a:cubicBezTo>
                  <a:pt x="297918" y="5779191"/>
                  <a:pt x="299823" y="5771953"/>
                  <a:pt x="302870" y="5765474"/>
                </a:cubicBezTo>
                <a:cubicBezTo>
                  <a:pt x="305728" y="5759378"/>
                  <a:pt x="310683" y="5754234"/>
                  <a:pt x="313730" y="5748136"/>
                </a:cubicBezTo>
                <a:cubicBezTo>
                  <a:pt x="321920" y="5731564"/>
                  <a:pt x="329541" y="5714607"/>
                  <a:pt x="338685" y="5695178"/>
                </a:cubicBezTo>
                <a:cubicBezTo>
                  <a:pt x="321541" y="5684320"/>
                  <a:pt x="331257" y="5669647"/>
                  <a:pt x="339447" y="5651360"/>
                </a:cubicBezTo>
                <a:cubicBezTo>
                  <a:pt x="347830" y="5632691"/>
                  <a:pt x="350497" y="5611164"/>
                  <a:pt x="353545" y="5590590"/>
                </a:cubicBezTo>
                <a:cubicBezTo>
                  <a:pt x="359070" y="5552869"/>
                  <a:pt x="362499" y="5514957"/>
                  <a:pt x="367451" y="5477239"/>
                </a:cubicBezTo>
                <a:cubicBezTo>
                  <a:pt x="368595" y="5469236"/>
                  <a:pt x="370690" y="5460092"/>
                  <a:pt x="375454" y="5453995"/>
                </a:cubicBezTo>
                <a:cubicBezTo>
                  <a:pt x="407459" y="5412276"/>
                  <a:pt x="416411" y="5361598"/>
                  <a:pt x="413366" y="5313403"/>
                </a:cubicBezTo>
                <a:cubicBezTo>
                  <a:pt x="411078" y="5275491"/>
                  <a:pt x="409363" y="5238343"/>
                  <a:pt x="412601" y="5200813"/>
                </a:cubicBezTo>
                <a:cubicBezTo>
                  <a:pt x="412793" y="5197955"/>
                  <a:pt x="412411" y="5194145"/>
                  <a:pt x="410887" y="5192051"/>
                </a:cubicBezTo>
                <a:cubicBezTo>
                  <a:pt x="400791" y="5179097"/>
                  <a:pt x="400029" y="5165570"/>
                  <a:pt x="398315" y="5148995"/>
                </a:cubicBezTo>
                <a:cubicBezTo>
                  <a:pt x="395837" y="5125562"/>
                  <a:pt x="397553" y="5104036"/>
                  <a:pt x="401743" y="5082317"/>
                </a:cubicBezTo>
                <a:cubicBezTo>
                  <a:pt x="404791" y="5066505"/>
                  <a:pt x="411078" y="5050504"/>
                  <a:pt x="419080" y="5036405"/>
                </a:cubicBezTo>
                <a:cubicBezTo>
                  <a:pt x="430320" y="5016785"/>
                  <a:pt x="434701" y="4997922"/>
                  <a:pt x="419841" y="4979253"/>
                </a:cubicBezTo>
                <a:cubicBezTo>
                  <a:pt x="404029" y="4959061"/>
                  <a:pt x="409553" y="4936201"/>
                  <a:pt x="408983" y="4913909"/>
                </a:cubicBezTo>
                <a:cubicBezTo>
                  <a:pt x="408791" y="4904195"/>
                  <a:pt x="409175" y="4893907"/>
                  <a:pt x="406697" y="4884572"/>
                </a:cubicBezTo>
                <a:cubicBezTo>
                  <a:pt x="399647" y="4857522"/>
                  <a:pt x="388978" y="4831420"/>
                  <a:pt x="384216" y="4803988"/>
                </a:cubicBezTo>
                <a:cubicBezTo>
                  <a:pt x="381551" y="4788747"/>
                  <a:pt x="386312" y="4771793"/>
                  <a:pt x="389741" y="4755980"/>
                </a:cubicBezTo>
                <a:cubicBezTo>
                  <a:pt x="393362" y="4739978"/>
                  <a:pt x="398885" y="4724167"/>
                  <a:pt x="404601" y="4708734"/>
                </a:cubicBezTo>
                <a:cubicBezTo>
                  <a:pt x="408411" y="4698258"/>
                  <a:pt x="412031" y="4686828"/>
                  <a:pt x="418889" y="4678445"/>
                </a:cubicBezTo>
                <a:cubicBezTo>
                  <a:pt x="434510" y="4659393"/>
                  <a:pt x="437178" y="4639772"/>
                  <a:pt x="428986" y="4617291"/>
                </a:cubicBezTo>
                <a:cubicBezTo>
                  <a:pt x="427651" y="4613864"/>
                  <a:pt x="427651" y="4609863"/>
                  <a:pt x="427462" y="4606053"/>
                </a:cubicBezTo>
                <a:cubicBezTo>
                  <a:pt x="423462" y="4545086"/>
                  <a:pt x="420984" y="4484127"/>
                  <a:pt x="414888" y="4423545"/>
                </a:cubicBezTo>
                <a:cubicBezTo>
                  <a:pt x="412411" y="4398972"/>
                  <a:pt x="401553" y="4375349"/>
                  <a:pt x="394695" y="4351154"/>
                </a:cubicBezTo>
                <a:cubicBezTo>
                  <a:pt x="393362" y="4346201"/>
                  <a:pt x="391265" y="4340674"/>
                  <a:pt x="392218" y="4335722"/>
                </a:cubicBezTo>
                <a:cubicBezTo>
                  <a:pt x="401743" y="4281810"/>
                  <a:pt x="387838" y="4231324"/>
                  <a:pt x="369547" y="4181603"/>
                </a:cubicBezTo>
                <a:cubicBezTo>
                  <a:pt x="367643" y="4176461"/>
                  <a:pt x="368214" y="4170174"/>
                  <a:pt x="368595" y="4164458"/>
                </a:cubicBezTo>
                <a:cubicBezTo>
                  <a:pt x="369928" y="4148453"/>
                  <a:pt x="376597" y="4131119"/>
                  <a:pt x="372597" y="4116641"/>
                </a:cubicBezTo>
                <a:cubicBezTo>
                  <a:pt x="361546" y="4078159"/>
                  <a:pt x="348211" y="4040058"/>
                  <a:pt x="331447" y="4003861"/>
                </a:cubicBezTo>
                <a:cubicBezTo>
                  <a:pt x="314494" y="3967091"/>
                  <a:pt x="300203" y="3932993"/>
                  <a:pt x="317349" y="3890891"/>
                </a:cubicBezTo>
                <a:cubicBezTo>
                  <a:pt x="324589" y="3872985"/>
                  <a:pt x="319445" y="3849362"/>
                  <a:pt x="317541" y="3828785"/>
                </a:cubicBezTo>
                <a:cubicBezTo>
                  <a:pt x="316016" y="3813737"/>
                  <a:pt x="307443" y="3799258"/>
                  <a:pt x="307443" y="3784397"/>
                </a:cubicBezTo>
                <a:cubicBezTo>
                  <a:pt x="307443" y="3744770"/>
                  <a:pt x="297345" y="3709529"/>
                  <a:pt x="276771" y="3675238"/>
                </a:cubicBezTo>
                <a:cubicBezTo>
                  <a:pt x="268770" y="3661899"/>
                  <a:pt x="274106" y="3641134"/>
                  <a:pt x="272009" y="3623799"/>
                </a:cubicBezTo>
                <a:cubicBezTo>
                  <a:pt x="269533" y="3605509"/>
                  <a:pt x="267247" y="3586653"/>
                  <a:pt x="261720" y="3569124"/>
                </a:cubicBezTo>
                <a:cubicBezTo>
                  <a:pt x="247243" y="3523785"/>
                  <a:pt x="230859" y="3479015"/>
                  <a:pt x="215618" y="3433866"/>
                </a:cubicBezTo>
                <a:cubicBezTo>
                  <a:pt x="203045" y="3396719"/>
                  <a:pt x="212951" y="3360139"/>
                  <a:pt x="218286" y="3323372"/>
                </a:cubicBezTo>
                <a:cubicBezTo>
                  <a:pt x="221715" y="3300319"/>
                  <a:pt x="229907" y="3278795"/>
                  <a:pt x="217715" y="3252885"/>
                </a:cubicBezTo>
                <a:cubicBezTo>
                  <a:pt x="206093" y="3228119"/>
                  <a:pt x="208761" y="3196686"/>
                  <a:pt x="202475" y="3168870"/>
                </a:cubicBezTo>
                <a:cubicBezTo>
                  <a:pt x="197141" y="3145436"/>
                  <a:pt x="188566" y="3122770"/>
                  <a:pt x="180184" y="3100099"/>
                </a:cubicBezTo>
                <a:cubicBezTo>
                  <a:pt x="168753" y="3069235"/>
                  <a:pt x="156753" y="3038756"/>
                  <a:pt x="162468" y="3005035"/>
                </a:cubicBezTo>
                <a:cubicBezTo>
                  <a:pt x="168945" y="2966742"/>
                  <a:pt x="144560" y="2940455"/>
                  <a:pt x="128366" y="2910353"/>
                </a:cubicBezTo>
                <a:cubicBezTo>
                  <a:pt x="117318" y="2889587"/>
                  <a:pt x="109126" y="2866918"/>
                  <a:pt x="102268" y="2844248"/>
                </a:cubicBezTo>
                <a:cubicBezTo>
                  <a:pt x="93313" y="2813958"/>
                  <a:pt x="87978" y="2782716"/>
                  <a:pt x="79216" y="2752235"/>
                </a:cubicBezTo>
                <a:cubicBezTo>
                  <a:pt x="66072" y="2706131"/>
                  <a:pt x="55785" y="2659455"/>
                  <a:pt x="63024" y="2611450"/>
                </a:cubicBezTo>
                <a:cubicBezTo>
                  <a:pt x="66262" y="2589352"/>
                  <a:pt x="66072" y="2568774"/>
                  <a:pt x="61307" y="2546678"/>
                </a:cubicBezTo>
                <a:cubicBezTo>
                  <a:pt x="53497" y="2510483"/>
                  <a:pt x="52545" y="2473333"/>
                  <a:pt x="23399" y="2444184"/>
                </a:cubicBezTo>
                <a:cubicBezTo>
                  <a:pt x="13111" y="2433897"/>
                  <a:pt x="10446" y="2415420"/>
                  <a:pt x="5110" y="2400369"/>
                </a:cubicBezTo>
                <a:cubicBezTo>
                  <a:pt x="-1178" y="2383032"/>
                  <a:pt x="2062" y="2370270"/>
                  <a:pt x="20351" y="2360933"/>
                </a:cubicBezTo>
                <a:cubicBezTo>
                  <a:pt x="28541" y="2356744"/>
                  <a:pt x="36543" y="2344741"/>
                  <a:pt x="37877" y="2335405"/>
                </a:cubicBezTo>
                <a:cubicBezTo>
                  <a:pt x="41877" y="2307402"/>
                  <a:pt x="35971" y="2281683"/>
                  <a:pt x="23017" y="2254633"/>
                </a:cubicBezTo>
                <a:cubicBezTo>
                  <a:pt x="10824" y="2229296"/>
                  <a:pt x="12158" y="2197670"/>
                  <a:pt x="7395" y="2168903"/>
                </a:cubicBezTo>
                <a:cubicBezTo>
                  <a:pt x="5680" y="2158712"/>
                  <a:pt x="3062" y="2148519"/>
                  <a:pt x="871" y="2138304"/>
                </a:cubicBezTo>
                <a:lnTo>
                  <a:pt x="0" y="2131532"/>
                </a:lnTo>
                <a:lnTo>
                  <a:pt x="0" y="2072225"/>
                </a:lnTo>
                <a:lnTo>
                  <a:pt x="251" y="2069340"/>
                </a:lnTo>
                <a:cubicBezTo>
                  <a:pt x="2061" y="2056600"/>
                  <a:pt x="4156" y="2043835"/>
                  <a:pt x="5299" y="2030977"/>
                </a:cubicBezTo>
                <a:cubicBezTo>
                  <a:pt x="7203" y="2010974"/>
                  <a:pt x="6442" y="1990589"/>
                  <a:pt x="8729" y="1970586"/>
                </a:cubicBezTo>
                <a:cubicBezTo>
                  <a:pt x="10446" y="1954202"/>
                  <a:pt x="14824" y="1938009"/>
                  <a:pt x="18445" y="1921817"/>
                </a:cubicBezTo>
                <a:cubicBezTo>
                  <a:pt x="19779" y="1915912"/>
                  <a:pt x="24922" y="1910004"/>
                  <a:pt x="24161" y="1904673"/>
                </a:cubicBezTo>
                <a:cubicBezTo>
                  <a:pt x="15968" y="1851709"/>
                  <a:pt x="52545" y="1813610"/>
                  <a:pt x="68738" y="1768838"/>
                </a:cubicBezTo>
                <a:cubicBezTo>
                  <a:pt x="85886" y="1721785"/>
                  <a:pt x="112174" y="1676253"/>
                  <a:pt x="104363" y="1623675"/>
                </a:cubicBezTo>
                <a:cubicBezTo>
                  <a:pt x="99601" y="1591859"/>
                  <a:pt x="88551" y="1561189"/>
                  <a:pt x="81882" y="1529563"/>
                </a:cubicBezTo>
                <a:cubicBezTo>
                  <a:pt x="79597" y="1518324"/>
                  <a:pt x="79978" y="1505751"/>
                  <a:pt x="82264" y="1494509"/>
                </a:cubicBezTo>
                <a:cubicBezTo>
                  <a:pt x="92743" y="1440216"/>
                  <a:pt x="94266" y="1386684"/>
                  <a:pt x="77120" y="1333341"/>
                </a:cubicBezTo>
                <a:cubicBezTo>
                  <a:pt x="74262" y="1324198"/>
                  <a:pt x="71597" y="1314483"/>
                  <a:pt x="71597" y="1304955"/>
                </a:cubicBezTo>
                <a:cubicBezTo>
                  <a:pt x="71597" y="1252757"/>
                  <a:pt x="75597" y="1201512"/>
                  <a:pt x="94266" y="1151600"/>
                </a:cubicBezTo>
                <a:cubicBezTo>
                  <a:pt x="100553" y="1134834"/>
                  <a:pt x="96553" y="1114449"/>
                  <a:pt x="98077" y="1095972"/>
                </a:cubicBezTo>
                <a:cubicBezTo>
                  <a:pt x="99409" y="1078826"/>
                  <a:pt x="99981" y="1061298"/>
                  <a:pt x="104363" y="1044725"/>
                </a:cubicBezTo>
                <a:cubicBezTo>
                  <a:pt x="110839" y="1020529"/>
                  <a:pt x="111601" y="998052"/>
                  <a:pt x="105887" y="973095"/>
                </a:cubicBezTo>
                <a:cubicBezTo>
                  <a:pt x="100553" y="949281"/>
                  <a:pt x="103219" y="923562"/>
                  <a:pt x="103029" y="898797"/>
                </a:cubicBezTo>
                <a:cubicBezTo>
                  <a:pt x="102839" y="871173"/>
                  <a:pt x="102649" y="843552"/>
                  <a:pt x="103601" y="815929"/>
                </a:cubicBezTo>
                <a:cubicBezTo>
                  <a:pt x="103981" y="804877"/>
                  <a:pt x="111601" y="792306"/>
                  <a:pt x="108553" y="783158"/>
                </a:cubicBezTo>
                <a:cubicBezTo>
                  <a:pt x="98267" y="753633"/>
                  <a:pt x="110649" y="724104"/>
                  <a:pt x="105126" y="694576"/>
                </a:cubicBezTo>
                <a:cubicBezTo>
                  <a:pt x="102268" y="680096"/>
                  <a:pt x="110078" y="663713"/>
                  <a:pt x="110839" y="648092"/>
                </a:cubicBezTo>
                <a:cubicBezTo>
                  <a:pt x="112174" y="622564"/>
                  <a:pt x="111601" y="597037"/>
                  <a:pt x="111983" y="571508"/>
                </a:cubicBezTo>
                <a:cubicBezTo>
                  <a:pt x="112174" y="563125"/>
                  <a:pt x="112936" y="554933"/>
                  <a:pt x="113318" y="546552"/>
                </a:cubicBezTo>
                <a:cubicBezTo>
                  <a:pt x="113697" y="539121"/>
                  <a:pt x="115412" y="531310"/>
                  <a:pt x="114080" y="524262"/>
                </a:cubicBezTo>
                <a:cubicBezTo>
                  <a:pt x="109315" y="498733"/>
                  <a:pt x="101505" y="473587"/>
                  <a:pt x="98457" y="447870"/>
                </a:cubicBezTo>
                <a:cubicBezTo>
                  <a:pt x="95792" y="425581"/>
                  <a:pt x="99409" y="402529"/>
                  <a:pt x="97505" y="380050"/>
                </a:cubicBezTo>
                <a:cubicBezTo>
                  <a:pt x="94266" y="340425"/>
                  <a:pt x="88551" y="300800"/>
                  <a:pt x="84930" y="261173"/>
                </a:cubicBezTo>
                <a:cubicBezTo>
                  <a:pt x="84168" y="252600"/>
                  <a:pt x="88933" y="243648"/>
                  <a:pt x="89313" y="234883"/>
                </a:cubicBezTo>
                <a:cubicBezTo>
                  <a:pt x="90266" y="207450"/>
                  <a:pt x="90457" y="180017"/>
                  <a:pt x="91026" y="152584"/>
                </a:cubicBezTo>
                <a:cubicBezTo>
                  <a:pt x="91218" y="136963"/>
                  <a:pt x="90647" y="121150"/>
                  <a:pt x="92361" y="105718"/>
                </a:cubicBezTo>
                <a:cubicBezTo>
                  <a:pt x="94648" y="85336"/>
                  <a:pt x="98077" y="66857"/>
                  <a:pt x="83217" y="47806"/>
                </a:cubicBezTo>
                <a:cubicBezTo>
                  <a:pt x="77453" y="40471"/>
                  <a:pt x="73691" y="32636"/>
                  <a:pt x="71206" y="24480"/>
                </a:cubicBezTo>
                <a:close/>
              </a:path>
            </a:pathLst>
          </a:custGeom>
          <a:noFill/>
          <a:effectLst>
            <a:outerShdw blurRad="381000" dist="152400" dir="10800000" algn="r" rotWithShape="0">
              <a:prstClr val="black">
                <a:alpha val="1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8" name="Freeform: Shape 1047">
            <a:extLst>
              <a:ext uri="{FF2B5EF4-FFF2-40B4-BE49-F238E27FC236}">
                <a16:creationId xmlns:a16="http://schemas.microsoft.com/office/drawing/2014/main" id="{C4D41903-2C9D-4F9E-AA1F-6161F8A6F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40986" y="2991370"/>
            <a:ext cx="6857455" cy="874716"/>
          </a:xfrm>
          <a:custGeom>
            <a:avLst/>
            <a:gdLst>
              <a:gd name="connsiteX0" fmla="*/ 6857455 w 6857455"/>
              <a:gd name="connsiteY0" fmla="*/ 804643 h 874716"/>
              <a:gd name="connsiteX1" fmla="*/ 6857455 w 6857455"/>
              <a:gd name="connsiteY1" fmla="*/ 562246 h 874716"/>
              <a:gd name="connsiteX2" fmla="*/ 6829178 w 6857455"/>
              <a:gd name="connsiteY2" fmla="*/ 551284 h 874716"/>
              <a:gd name="connsiteX3" fmla="*/ 6766024 w 6857455"/>
              <a:gd name="connsiteY3" fmla="*/ 500372 h 874716"/>
              <a:gd name="connsiteX4" fmla="*/ 6734971 w 6857455"/>
              <a:gd name="connsiteY4" fmla="*/ 500944 h 874716"/>
              <a:gd name="connsiteX5" fmla="*/ 6683915 w 6857455"/>
              <a:gd name="connsiteY5" fmla="*/ 507040 h 874716"/>
              <a:gd name="connsiteX6" fmla="*/ 6628860 w 6857455"/>
              <a:gd name="connsiteY6" fmla="*/ 495418 h 874716"/>
              <a:gd name="connsiteX7" fmla="*/ 6588662 w 6857455"/>
              <a:gd name="connsiteY7" fmla="*/ 487227 h 874716"/>
              <a:gd name="connsiteX8" fmla="*/ 6476074 w 6857455"/>
              <a:gd name="connsiteY8" fmla="*/ 511230 h 874716"/>
              <a:gd name="connsiteX9" fmla="*/ 6382345 w 6857455"/>
              <a:gd name="connsiteY9" fmla="*/ 534853 h 874716"/>
              <a:gd name="connsiteX10" fmla="*/ 6369391 w 6857455"/>
              <a:gd name="connsiteY10" fmla="*/ 531615 h 874716"/>
              <a:gd name="connsiteX11" fmla="*/ 6244799 w 6857455"/>
              <a:gd name="connsiteY11" fmla="*/ 512182 h 874716"/>
              <a:gd name="connsiteX12" fmla="*/ 6190315 w 6857455"/>
              <a:gd name="connsiteY12" fmla="*/ 485703 h 874716"/>
              <a:gd name="connsiteX13" fmla="*/ 6115446 w 6857455"/>
              <a:gd name="connsiteY13" fmla="*/ 462270 h 874716"/>
              <a:gd name="connsiteX14" fmla="*/ 6032194 w 6857455"/>
              <a:gd name="connsiteY14" fmla="*/ 434266 h 874716"/>
              <a:gd name="connsiteX15" fmla="*/ 5971042 w 6857455"/>
              <a:gd name="connsiteY15" fmla="*/ 420738 h 874716"/>
              <a:gd name="connsiteX16" fmla="*/ 5880933 w 6857455"/>
              <a:gd name="connsiteY16" fmla="*/ 430646 h 874716"/>
              <a:gd name="connsiteX17" fmla="*/ 5862452 w 6857455"/>
              <a:gd name="connsiteY17" fmla="*/ 438648 h 874716"/>
              <a:gd name="connsiteX18" fmla="*/ 5685283 w 6857455"/>
              <a:gd name="connsiteY18" fmla="*/ 498658 h 874716"/>
              <a:gd name="connsiteX19" fmla="*/ 5567169 w 6857455"/>
              <a:gd name="connsiteY19" fmla="*/ 499420 h 874716"/>
              <a:gd name="connsiteX20" fmla="*/ 5527923 w 6857455"/>
              <a:gd name="connsiteY20" fmla="*/ 490466 h 874716"/>
              <a:gd name="connsiteX21" fmla="*/ 5456292 w 6857455"/>
              <a:gd name="connsiteY21" fmla="*/ 450650 h 874716"/>
              <a:gd name="connsiteX22" fmla="*/ 5424670 w 6857455"/>
              <a:gd name="connsiteY22" fmla="*/ 444934 h 874716"/>
              <a:gd name="connsiteX23" fmla="*/ 5368662 w 6857455"/>
              <a:gd name="connsiteY23" fmla="*/ 441124 h 874716"/>
              <a:gd name="connsiteX24" fmla="*/ 5247118 w 6857455"/>
              <a:gd name="connsiteY24" fmla="*/ 444934 h 874716"/>
              <a:gd name="connsiteX25" fmla="*/ 5088617 w 6857455"/>
              <a:gd name="connsiteY25" fmla="*/ 428742 h 874716"/>
              <a:gd name="connsiteX26" fmla="*/ 5025750 w 6857455"/>
              <a:gd name="connsiteY26" fmla="*/ 433694 h 874716"/>
              <a:gd name="connsiteX27" fmla="*/ 4957930 w 6857455"/>
              <a:gd name="connsiteY27" fmla="*/ 442268 h 874716"/>
              <a:gd name="connsiteX28" fmla="*/ 4938116 w 6857455"/>
              <a:gd name="connsiteY28" fmla="*/ 441886 h 874716"/>
              <a:gd name="connsiteX29" fmla="*/ 4833910 w 6857455"/>
              <a:gd name="connsiteY29" fmla="*/ 421693 h 874716"/>
              <a:gd name="connsiteX30" fmla="*/ 4810095 w 6857455"/>
              <a:gd name="connsiteY30" fmla="*/ 408167 h 874716"/>
              <a:gd name="connsiteX31" fmla="*/ 4747991 w 6857455"/>
              <a:gd name="connsiteY31" fmla="*/ 413691 h 874716"/>
              <a:gd name="connsiteX32" fmla="*/ 4692745 w 6857455"/>
              <a:gd name="connsiteY32" fmla="*/ 435790 h 874716"/>
              <a:gd name="connsiteX33" fmla="*/ 4375933 w 6857455"/>
              <a:gd name="connsiteY33" fmla="*/ 483417 h 874716"/>
              <a:gd name="connsiteX34" fmla="*/ 4185426 w 6857455"/>
              <a:gd name="connsiteY34" fmla="*/ 484179 h 874716"/>
              <a:gd name="connsiteX35" fmla="*/ 4052072 w 6857455"/>
              <a:gd name="connsiteY35" fmla="*/ 505134 h 874716"/>
              <a:gd name="connsiteX36" fmla="*/ 4029973 w 6857455"/>
              <a:gd name="connsiteY36" fmla="*/ 527233 h 874716"/>
              <a:gd name="connsiteX37" fmla="*/ 3948626 w 6857455"/>
              <a:gd name="connsiteY37" fmla="*/ 550666 h 874716"/>
              <a:gd name="connsiteX38" fmla="*/ 3871280 w 6857455"/>
              <a:gd name="connsiteY38" fmla="*/ 502275 h 874716"/>
              <a:gd name="connsiteX39" fmla="*/ 3774312 w 6857455"/>
              <a:gd name="connsiteY39" fmla="*/ 429122 h 874716"/>
              <a:gd name="connsiteX40" fmla="*/ 3721543 w 6857455"/>
              <a:gd name="connsiteY40" fmla="*/ 428552 h 874716"/>
              <a:gd name="connsiteX41" fmla="*/ 3612763 w 6857455"/>
              <a:gd name="connsiteY41" fmla="*/ 414263 h 874716"/>
              <a:gd name="connsiteX42" fmla="*/ 3537323 w 6857455"/>
              <a:gd name="connsiteY42" fmla="*/ 389878 h 874716"/>
              <a:gd name="connsiteX43" fmla="*/ 3431593 w 6857455"/>
              <a:gd name="connsiteY43" fmla="*/ 360921 h 874716"/>
              <a:gd name="connsiteX44" fmla="*/ 3392158 w 6857455"/>
              <a:gd name="connsiteY44" fmla="*/ 345681 h 874716"/>
              <a:gd name="connsiteX45" fmla="*/ 3297856 w 6857455"/>
              <a:gd name="connsiteY45" fmla="*/ 323010 h 874716"/>
              <a:gd name="connsiteX46" fmla="*/ 3219748 w 6857455"/>
              <a:gd name="connsiteY46" fmla="*/ 308151 h 874716"/>
              <a:gd name="connsiteX47" fmla="*/ 3156692 w 6857455"/>
              <a:gd name="connsiteY47" fmla="*/ 261668 h 874716"/>
              <a:gd name="connsiteX48" fmla="*/ 3136497 w 6857455"/>
              <a:gd name="connsiteY48" fmla="*/ 237663 h 874716"/>
              <a:gd name="connsiteX49" fmla="*/ 3119733 w 6857455"/>
              <a:gd name="connsiteY49" fmla="*/ 222233 h 874716"/>
              <a:gd name="connsiteX50" fmla="*/ 3045436 w 6857455"/>
              <a:gd name="connsiteY50" fmla="*/ 131742 h 874716"/>
              <a:gd name="connsiteX51" fmla="*/ 3037054 w 6857455"/>
              <a:gd name="connsiteY51" fmla="*/ 124121 h 874716"/>
              <a:gd name="connsiteX52" fmla="*/ 2936466 w 6857455"/>
              <a:gd name="connsiteY52" fmla="*/ 82400 h 874716"/>
              <a:gd name="connsiteX53" fmla="*/ 2901031 w 6857455"/>
              <a:gd name="connsiteY53" fmla="*/ 59731 h 874716"/>
              <a:gd name="connsiteX54" fmla="*/ 2828259 w 6857455"/>
              <a:gd name="connsiteY54" fmla="*/ 3149 h 874716"/>
              <a:gd name="connsiteX55" fmla="*/ 2799492 w 6857455"/>
              <a:gd name="connsiteY55" fmla="*/ 1245 h 874716"/>
              <a:gd name="connsiteX56" fmla="*/ 2693570 w 6857455"/>
              <a:gd name="connsiteY56" fmla="*/ 35154 h 874716"/>
              <a:gd name="connsiteX57" fmla="*/ 2639847 w 6857455"/>
              <a:gd name="connsiteY57" fmla="*/ 73448 h 874716"/>
              <a:gd name="connsiteX58" fmla="*/ 2621178 w 6857455"/>
              <a:gd name="connsiteY58" fmla="*/ 88688 h 874716"/>
              <a:gd name="connsiteX59" fmla="*/ 2489348 w 6857455"/>
              <a:gd name="connsiteY59" fmla="*/ 72304 h 874716"/>
              <a:gd name="connsiteX60" fmla="*/ 2452580 w 6857455"/>
              <a:gd name="connsiteY60" fmla="*/ 68683 h 874716"/>
              <a:gd name="connsiteX61" fmla="*/ 2326464 w 6857455"/>
              <a:gd name="connsiteY61" fmla="*/ 50395 h 874716"/>
              <a:gd name="connsiteX62" fmla="*/ 2300365 w 6857455"/>
              <a:gd name="connsiteY62" fmla="*/ 54777 h 874716"/>
              <a:gd name="connsiteX63" fmla="*/ 2130434 w 6857455"/>
              <a:gd name="connsiteY63" fmla="*/ 58397 h 874716"/>
              <a:gd name="connsiteX64" fmla="*/ 2118621 w 6857455"/>
              <a:gd name="connsiteY64" fmla="*/ 47919 h 874716"/>
              <a:gd name="connsiteX65" fmla="*/ 2057659 w 6857455"/>
              <a:gd name="connsiteY65" fmla="*/ 16866 h 874716"/>
              <a:gd name="connsiteX66" fmla="*/ 1976314 w 6857455"/>
              <a:gd name="connsiteY66" fmla="*/ 8865 h 874716"/>
              <a:gd name="connsiteX67" fmla="*/ 1961454 w 6857455"/>
              <a:gd name="connsiteY67" fmla="*/ 11724 h 874716"/>
              <a:gd name="connsiteX68" fmla="*/ 1906588 w 6857455"/>
              <a:gd name="connsiteY68" fmla="*/ 30964 h 874716"/>
              <a:gd name="connsiteX69" fmla="*/ 1783330 w 6857455"/>
              <a:gd name="connsiteY69" fmla="*/ 48871 h 874716"/>
              <a:gd name="connsiteX70" fmla="*/ 1759327 w 6857455"/>
              <a:gd name="connsiteY70" fmla="*/ 55349 h 874716"/>
              <a:gd name="connsiteX71" fmla="*/ 1716082 w 6857455"/>
              <a:gd name="connsiteY71" fmla="*/ 65445 h 874716"/>
              <a:gd name="connsiteX72" fmla="*/ 1598920 w 6857455"/>
              <a:gd name="connsiteY72" fmla="*/ 72114 h 874716"/>
              <a:gd name="connsiteX73" fmla="*/ 1542150 w 6857455"/>
              <a:gd name="connsiteY73" fmla="*/ 62207 h 874716"/>
              <a:gd name="connsiteX74" fmla="*/ 1516813 w 6857455"/>
              <a:gd name="connsiteY74" fmla="*/ 62779 h 874716"/>
              <a:gd name="connsiteX75" fmla="*/ 1432228 w 6857455"/>
              <a:gd name="connsiteY75" fmla="*/ 88116 h 874716"/>
              <a:gd name="connsiteX76" fmla="*/ 1224765 w 6857455"/>
              <a:gd name="connsiteY76" fmla="*/ 71924 h 874716"/>
              <a:gd name="connsiteX77" fmla="*/ 1159231 w 6857455"/>
              <a:gd name="connsiteY77" fmla="*/ 58207 h 874716"/>
              <a:gd name="connsiteX78" fmla="*/ 1124370 w 6857455"/>
              <a:gd name="connsiteY78" fmla="*/ 56301 h 874716"/>
              <a:gd name="connsiteX79" fmla="*/ 1075600 w 6857455"/>
              <a:gd name="connsiteY79" fmla="*/ 75542 h 874716"/>
              <a:gd name="connsiteX80" fmla="*/ 986633 w 6857455"/>
              <a:gd name="connsiteY80" fmla="*/ 79162 h 874716"/>
              <a:gd name="connsiteX81" fmla="*/ 861089 w 6857455"/>
              <a:gd name="connsiteY81" fmla="*/ 76304 h 874716"/>
              <a:gd name="connsiteX82" fmla="*/ 759168 w 6857455"/>
              <a:gd name="connsiteY82" fmla="*/ 104689 h 874716"/>
              <a:gd name="connsiteX83" fmla="*/ 723735 w 6857455"/>
              <a:gd name="connsiteY83" fmla="*/ 140696 h 874716"/>
              <a:gd name="connsiteX84" fmla="*/ 647532 w 6857455"/>
              <a:gd name="connsiteY84" fmla="*/ 147934 h 874716"/>
              <a:gd name="connsiteX85" fmla="*/ 552659 w 6857455"/>
              <a:gd name="connsiteY85" fmla="*/ 95926 h 874716"/>
              <a:gd name="connsiteX86" fmla="*/ 541800 w 6857455"/>
              <a:gd name="connsiteY86" fmla="*/ 97640 h 874716"/>
              <a:gd name="connsiteX87" fmla="*/ 375107 w 6857455"/>
              <a:gd name="connsiteY87" fmla="*/ 123169 h 874716"/>
              <a:gd name="connsiteX88" fmla="*/ 273567 w 6857455"/>
              <a:gd name="connsiteY88" fmla="*/ 145458 h 874716"/>
              <a:gd name="connsiteX89" fmla="*/ 264043 w 6857455"/>
              <a:gd name="connsiteY89" fmla="*/ 154792 h 874716"/>
              <a:gd name="connsiteX90" fmla="*/ 169360 w 6857455"/>
              <a:gd name="connsiteY90" fmla="*/ 177273 h 874716"/>
              <a:gd name="connsiteX91" fmla="*/ 89347 w 6857455"/>
              <a:gd name="connsiteY91" fmla="*/ 157460 h 874716"/>
              <a:gd name="connsiteX92" fmla="*/ 34291 w 6857455"/>
              <a:gd name="connsiteY92" fmla="*/ 145268 h 874716"/>
              <a:gd name="connsiteX93" fmla="*/ 0 w 6857455"/>
              <a:gd name="connsiteY93" fmla="*/ 142056 h 874716"/>
              <a:gd name="connsiteX94" fmla="*/ 0 w 6857455"/>
              <a:gd name="connsiteY94" fmla="*/ 849556 h 874716"/>
              <a:gd name="connsiteX95" fmla="*/ 60652 w 6857455"/>
              <a:gd name="connsiteY95" fmla="*/ 844783 h 874716"/>
              <a:gd name="connsiteX96" fmla="*/ 119068 w 6857455"/>
              <a:gd name="connsiteY96" fmla="*/ 827281 h 874716"/>
              <a:gd name="connsiteX97" fmla="*/ 171840 w 6857455"/>
              <a:gd name="connsiteY97" fmla="*/ 804420 h 874716"/>
              <a:gd name="connsiteX98" fmla="*/ 274329 w 6857455"/>
              <a:gd name="connsiteY98" fmla="*/ 794324 h 874716"/>
              <a:gd name="connsiteX99" fmla="*/ 306715 w 6857455"/>
              <a:gd name="connsiteY99" fmla="*/ 788798 h 874716"/>
              <a:gd name="connsiteX100" fmla="*/ 393967 w 6857455"/>
              <a:gd name="connsiteY100" fmla="*/ 765937 h 874716"/>
              <a:gd name="connsiteX101" fmla="*/ 493793 w 6857455"/>
              <a:gd name="connsiteY101" fmla="*/ 725549 h 874716"/>
              <a:gd name="connsiteX102" fmla="*/ 546373 w 6857455"/>
              <a:gd name="connsiteY102" fmla="*/ 740600 h 874716"/>
              <a:gd name="connsiteX103" fmla="*/ 730211 w 6857455"/>
              <a:gd name="connsiteY103" fmla="*/ 698116 h 874716"/>
              <a:gd name="connsiteX104" fmla="*/ 784889 w 6857455"/>
              <a:gd name="connsiteY104" fmla="*/ 676018 h 874716"/>
              <a:gd name="connsiteX105" fmla="*/ 800509 w 6857455"/>
              <a:gd name="connsiteY105" fmla="*/ 661349 h 874716"/>
              <a:gd name="connsiteX106" fmla="*/ 857661 w 6857455"/>
              <a:gd name="connsiteY106" fmla="*/ 626868 h 874716"/>
              <a:gd name="connsiteX107" fmla="*/ 949102 w 6857455"/>
              <a:gd name="connsiteY107" fmla="*/ 614676 h 874716"/>
              <a:gd name="connsiteX108" fmla="*/ 960342 w 6857455"/>
              <a:gd name="connsiteY108" fmla="*/ 607435 h 874716"/>
              <a:gd name="connsiteX109" fmla="*/ 977109 w 6857455"/>
              <a:gd name="connsiteY109" fmla="*/ 595815 h 874716"/>
              <a:gd name="connsiteX110" fmla="*/ 1071218 w 6857455"/>
              <a:gd name="connsiteY110" fmla="*/ 575240 h 874716"/>
              <a:gd name="connsiteX111" fmla="*/ 1091983 w 6857455"/>
              <a:gd name="connsiteY111" fmla="*/ 568764 h 874716"/>
              <a:gd name="connsiteX112" fmla="*/ 1109321 w 6857455"/>
              <a:gd name="connsiteY112" fmla="*/ 557904 h 874716"/>
              <a:gd name="connsiteX113" fmla="*/ 1162279 w 6857455"/>
              <a:gd name="connsiteY113" fmla="*/ 532949 h 874716"/>
              <a:gd name="connsiteX114" fmla="*/ 1206097 w 6857455"/>
              <a:gd name="connsiteY114" fmla="*/ 532187 h 874716"/>
              <a:gd name="connsiteX115" fmla="*/ 1266867 w 6857455"/>
              <a:gd name="connsiteY115" fmla="*/ 518088 h 874716"/>
              <a:gd name="connsiteX116" fmla="*/ 1380219 w 6857455"/>
              <a:gd name="connsiteY116" fmla="*/ 504182 h 874716"/>
              <a:gd name="connsiteX117" fmla="*/ 1403461 w 6857455"/>
              <a:gd name="connsiteY117" fmla="*/ 496180 h 874716"/>
              <a:gd name="connsiteX118" fmla="*/ 1544054 w 6857455"/>
              <a:gd name="connsiteY118" fmla="*/ 458268 h 874716"/>
              <a:gd name="connsiteX119" fmla="*/ 1656644 w 6857455"/>
              <a:gd name="connsiteY119" fmla="*/ 459032 h 874716"/>
              <a:gd name="connsiteX120" fmla="*/ 1665406 w 6857455"/>
              <a:gd name="connsiteY120" fmla="*/ 460747 h 874716"/>
              <a:gd name="connsiteX121" fmla="*/ 1708461 w 6857455"/>
              <a:gd name="connsiteY121" fmla="*/ 473318 h 874716"/>
              <a:gd name="connsiteX122" fmla="*/ 1775140 w 6857455"/>
              <a:gd name="connsiteY122" fmla="*/ 469891 h 874716"/>
              <a:gd name="connsiteX123" fmla="*/ 1821051 w 6857455"/>
              <a:gd name="connsiteY123" fmla="*/ 452554 h 874716"/>
              <a:gd name="connsiteX124" fmla="*/ 1878203 w 6857455"/>
              <a:gd name="connsiteY124" fmla="*/ 451792 h 874716"/>
              <a:gd name="connsiteX125" fmla="*/ 1943547 w 6857455"/>
              <a:gd name="connsiteY125" fmla="*/ 462651 h 874716"/>
              <a:gd name="connsiteX126" fmla="*/ 1972884 w 6857455"/>
              <a:gd name="connsiteY126" fmla="*/ 464937 h 874716"/>
              <a:gd name="connsiteX127" fmla="*/ 2053469 w 6857455"/>
              <a:gd name="connsiteY127" fmla="*/ 487417 h 874716"/>
              <a:gd name="connsiteX128" fmla="*/ 2101477 w 6857455"/>
              <a:gd name="connsiteY128" fmla="*/ 481893 h 874716"/>
              <a:gd name="connsiteX129" fmla="*/ 2148722 w 6857455"/>
              <a:gd name="connsiteY129" fmla="*/ 467033 h 874716"/>
              <a:gd name="connsiteX130" fmla="*/ 2179011 w 6857455"/>
              <a:gd name="connsiteY130" fmla="*/ 452744 h 874716"/>
              <a:gd name="connsiteX131" fmla="*/ 2240165 w 6857455"/>
              <a:gd name="connsiteY131" fmla="*/ 442648 h 874716"/>
              <a:gd name="connsiteX132" fmla="*/ 2251404 w 6857455"/>
              <a:gd name="connsiteY132" fmla="*/ 444172 h 874716"/>
              <a:gd name="connsiteX133" fmla="*/ 2433912 w 6857455"/>
              <a:gd name="connsiteY133" fmla="*/ 456746 h 874716"/>
              <a:gd name="connsiteX134" fmla="*/ 2506302 w 6857455"/>
              <a:gd name="connsiteY134" fmla="*/ 476939 h 874716"/>
              <a:gd name="connsiteX135" fmla="*/ 2521735 w 6857455"/>
              <a:gd name="connsiteY135" fmla="*/ 479415 h 874716"/>
              <a:gd name="connsiteX136" fmla="*/ 2675854 w 6857455"/>
              <a:gd name="connsiteY136" fmla="*/ 502086 h 874716"/>
              <a:gd name="connsiteX137" fmla="*/ 2692998 w 6857455"/>
              <a:gd name="connsiteY137" fmla="*/ 503038 h 874716"/>
              <a:gd name="connsiteX138" fmla="*/ 2740816 w 6857455"/>
              <a:gd name="connsiteY138" fmla="*/ 499037 h 874716"/>
              <a:gd name="connsiteX139" fmla="*/ 2853596 w 6857455"/>
              <a:gd name="connsiteY139" fmla="*/ 540187 h 874716"/>
              <a:gd name="connsiteX140" fmla="*/ 2966565 w 6857455"/>
              <a:gd name="connsiteY140" fmla="*/ 554286 h 874716"/>
              <a:gd name="connsiteX141" fmla="*/ 3028671 w 6857455"/>
              <a:gd name="connsiteY141" fmla="*/ 554094 h 874716"/>
              <a:gd name="connsiteX142" fmla="*/ 3073059 w 6857455"/>
              <a:gd name="connsiteY142" fmla="*/ 564192 h 874716"/>
              <a:gd name="connsiteX143" fmla="*/ 3182219 w 6857455"/>
              <a:gd name="connsiteY143" fmla="*/ 594862 h 874716"/>
              <a:gd name="connsiteX144" fmla="*/ 3233656 w 6857455"/>
              <a:gd name="connsiteY144" fmla="*/ 599625 h 874716"/>
              <a:gd name="connsiteX145" fmla="*/ 3288332 w 6857455"/>
              <a:gd name="connsiteY145" fmla="*/ 609914 h 874716"/>
              <a:gd name="connsiteX146" fmla="*/ 3423591 w 6857455"/>
              <a:gd name="connsiteY146" fmla="*/ 656015 h 874716"/>
              <a:gd name="connsiteX147" fmla="*/ 3534084 w 6857455"/>
              <a:gd name="connsiteY147" fmla="*/ 653349 h 874716"/>
              <a:gd name="connsiteX148" fmla="*/ 3604571 w 6857455"/>
              <a:gd name="connsiteY148" fmla="*/ 653918 h 874716"/>
              <a:gd name="connsiteX149" fmla="*/ 3688586 w 6857455"/>
              <a:gd name="connsiteY149" fmla="*/ 669160 h 874716"/>
              <a:gd name="connsiteX150" fmla="*/ 3757358 w 6857455"/>
              <a:gd name="connsiteY150" fmla="*/ 691450 h 874716"/>
              <a:gd name="connsiteX151" fmla="*/ 3852421 w 6857455"/>
              <a:gd name="connsiteY151" fmla="*/ 709167 h 874716"/>
              <a:gd name="connsiteX152" fmla="*/ 3947104 w 6857455"/>
              <a:gd name="connsiteY152" fmla="*/ 743267 h 874716"/>
              <a:gd name="connsiteX153" fmla="*/ 4013208 w 6857455"/>
              <a:gd name="connsiteY153" fmla="*/ 769367 h 874716"/>
              <a:gd name="connsiteX154" fmla="*/ 4105222 w 6857455"/>
              <a:gd name="connsiteY154" fmla="*/ 792418 h 874716"/>
              <a:gd name="connsiteX155" fmla="*/ 4246006 w 6857455"/>
              <a:gd name="connsiteY155" fmla="*/ 808610 h 874716"/>
              <a:gd name="connsiteX156" fmla="*/ 4310779 w 6857455"/>
              <a:gd name="connsiteY156" fmla="*/ 810326 h 874716"/>
              <a:gd name="connsiteX157" fmla="*/ 4413272 w 6857455"/>
              <a:gd name="connsiteY157" fmla="*/ 848235 h 874716"/>
              <a:gd name="connsiteX158" fmla="*/ 4457087 w 6857455"/>
              <a:gd name="connsiteY158" fmla="*/ 866524 h 874716"/>
              <a:gd name="connsiteX159" fmla="*/ 4496523 w 6857455"/>
              <a:gd name="connsiteY159" fmla="*/ 851284 h 874716"/>
              <a:gd name="connsiteX160" fmla="*/ 4522050 w 6857455"/>
              <a:gd name="connsiteY160" fmla="*/ 833757 h 874716"/>
              <a:gd name="connsiteX161" fmla="*/ 4602824 w 6857455"/>
              <a:gd name="connsiteY161" fmla="*/ 848618 h 874716"/>
              <a:gd name="connsiteX162" fmla="*/ 4688553 w 6857455"/>
              <a:gd name="connsiteY162" fmla="*/ 864238 h 874716"/>
              <a:gd name="connsiteX163" fmla="*/ 4749895 w 6857455"/>
              <a:gd name="connsiteY163" fmla="*/ 874716 h 874716"/>
              <a:gd name="connsiteX164" fmla="*/ 4826480 w 6857455"/>
              <a:gd name="connsiteY164" fmla="*/ 866334 h 874716"/>
              <a:gd name="connsiteX165" fmla="*/ 4886870 w 6857455"/>
              <a:gd name="connsiteY165" fmla="*/ 862906 h 874716"/>
              <a:gd name="connsiteX166" fmla="*/ 4935639 w 6857455"/>
              <a:gd name="connsiteY166" fmla="*/ 853190 h 874716"/>
              <a:gd name="connsiteX167" fmla="*/ 4952784 w 6857455"/>
              <a:gd name="connsiteY167" fmla="*/ 847473 h 874716"/>
              <a:gd name="connsiteX168" fmla="*/ 5088617 w 6857455"/>
              <a:gd name="connsiteY168" fmla="*/ 802896 h 874716"/>
              <a:gd name="connsiteX169" fmla="*/ 5233781 w 6857455"/>
              <a:gd name="connsiteY169" fmla="*/ 767271 h 874716"/>
              <a:gd name="connsiteX170" fmla="*/ 5327893 w 6857455"/>
              <a:gd name="connsiteY170" fmla="*/ 789752 h 874716"/>
              <a:gd name="connsiteX171" fmla="*/ 5362946 w 6857455"/>
              <a:gd name="connsiteY171" fmla="*/ 789370 h 874716"/>
              <a:gd name="connsiteX172" fmla="*/ 5524115 w 6857455"/>
              <a:gd name="connsiteY172" fmla="*/ 794514 h 874716"/>
              <a:gd name="connsiteX173" fmla="*/ 5552500 w 6857455"/>
              <a:gd name="connsiteY173" fmla="*/ 800038 h 874716"/>
              <a:gd name="connsiteX174" fmla="*/ 5705857 w 6857455"/>
              <a:gd name="connsiteY174" fmla="*/ 777367 h 874716"/>
              <a:gd name="connsiteX175" fmla="*/ 5761485 w 6857455"/>
              <a:gd name="connsiteY175" fmla="*/ 773557 h 874716"/>
              <a:gd name="connsiteX176" fmla="*/ 5812731 w 6857455"/>
              <a:gd name="connsiteY176" fmla="*/ 767271 h 874716"/>
              <a:gd name="connsiteX177" fmla="*/ 5884361 w 6857455"/>
              <a:gd name="connsiteY177" fmla="*/ 765747 h 874716"/>
              <a:gd name="connsiteX178" fmla="*/ 5958660 w 6857455"/>
              <a:gd name="connsiteY178" fmla="*/ 768605 h 874716"/>
              <a:gd name="connsiteX179" fmla="*/ 6041528 w 6857455"/>
              <a:gd name="connsiteY179" fmla="*/ 768033 h 874716"/>
              <a:gd name="connsiteX180" fmla="*/ 6074297 w 6857455"/>
              <a:gd name="connsiteY180" fmla="*/ 763081 h 874716"/>
              <a:gd name="connsiteX181" fmla="*/ 6162880 w 6857455"/>
              <a:gd name="connsiteY181" fmla="*/ 766509 h 874716"/>
              <a:gd name="connsiteX182" fmla="*/ 6209364 w 6857455"/>
              <a:gd name="connsiteY182" fmla="*/ 760795 h 874716"/>
              <a:gd name="connsiteX183" fmla="*/ 6285948 w 6857455"/>
              <a:gd name="connsiteY183" fmla="*/ 759651 h 874716"/>
              <a:gd name="connsiteX184" fmla="*/ 6310905 w 6857455"/>
              <a:gd name="connsiteY184" fmla="*/ 758316 h 874716"/>
              <a:gd name="connsiteX185" fmla="*/ 6333194 w 6857455"/>
              <a:gd name="connsiteY185" fmla="*/ 757554 h 874716"/>
              <a:gd name="connsiteX186" fmla="*/ 6409586 w 6857455"/>
              <a:gd name="connsiteY186" fmla="*/ 773177 h 874716"/>
              <a:gd name="connsiteX187" fmla="*/ 6477407 w 6857455"/>
              <a:gd name="connsiteY187" fmla="*/ 774129 h 874716"/>
              <a:gd name="connsiteX188" fmla="*/ 6596283 w 6857455"/>
              <a:gd name="connsiteY188" fmla="*/ 786703 h 874716"/>
              <a:gd name="connsiteX189" fmla="*/ 6622573 w 6857455"/>
              <a:gd name="connsiteY189" fmla="*/ 782321 h 874716"/>
              <a:gd name="connsiteX190" fmla="*/ 6704872 w 6857455"/>
              <a:gd name="connsiteY190" fmla="*/ 780607 h 874716"/>
              <a:gd name="connsiteX191" fmla="*/ 6751738 w 6857455"/>
              <a:gd name="connsiteY191" fmla="*/ 779273 h 874716"/>
              <a:gd name="connsiteX192" fmla="*/ 6809650 w 6857455"/>
              <a:gd name="connsiteY192" fmla="*/ 788417 h 874716"/>
              <a:gd name="connsiteX193" fmla="*/ 6832976 w 6857455"/>
              <a:gd name="connsiteY193" fmla="*/ 800428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</a:cxnLst>
            <a:rect l="l" t="t" r="r" b="b"/>
            <a:pathLst>
              <a:path w="6857455" h="874716">
                <a:moveTo>
                  <a:pt x="6857455" y="804643"/>
                </a:moveTo>
                <a:lnTo>
                  <a:pt x="6857455" y="562246"/>
                </a:lnTo>
                <a:lnTo>
                  <a:pt x="6829178" y="551284"/>
                </a:lnTo>
                <a:cubicBezTo>
                  <a:pt x="6805745" y="539044"/>
                  <a:pt x="6784885" y="521708"/>
                  <a:pt x="6766024" y="500372"/>
                </a:cubicBezTo>
                <a:cubicBezTo>
                  <a:pt x="6755166" y="488179"/>
                  <a:pt x="6746784" y="486845"/>
                  <a:pt x="6734971" y="500944"/>
                </a:cubicBezTo>
                <a:cubicBezTo>
                  <a:pt x="6721257" y="517326"/>
                  <a:pt x="6701634" y="510850"/>
                  <a:pt x="6683915" y="507040"/>
                </a:cubicBezTo>
                <a:cubicBezTo>
                  <a:pt x="6665629" y="503230"/>
                  <a:pt x="6647148" y="499228"/>
                  <a:pt x="6628860" y="495418"/>
                </a:cubicBezTo>
                <a:cubicBezTo>
                  <a:pt x="6615335" y="492752"/>
                  <a:pt x="6601999" y="490466"/>
                  <a:pt x="6588662" y="487227"/>
                </a:cubicBezTo>
                <a:cubicBezTo>
                  <a:pt x="6547133" y="477129"/>
                  <a:pt x="6509794" y="480177"/>
                  <a:pt x="6476074" y="511230"/>
                </a:cubicBezTo>
                <a:cubicBezTo>
                  <a:pt x="6450356" y="535043"/>
                  <a:pt x="6417399" y="542093"/>
                  <a:pt x="6382345" y="534853"/>
                </a:cubicBezTo>
                <a:cubicBezTo>
                  <a:pt x="6377963" y="533901"/>
                  <a:pt x="6372439" y="530091"/>
                  <a:pt x="6369391" y="531615"/>
                </a:cubicBezTo>
                <a:cubicBezTo>
                  <a:pt x="6323479" y="553904"/>
                  <a:pt x="6287092" y="514658"/>
                  <a:pt x="6244799" y="512182"/>
                </a:cubicBezTo>
                <a:cubicBezTo>
                  <a:pt x="6226130" y="511040"/>
                  <a:pt x="6207079" y="496942"/>
                  <a:pt x="6190315" y="485703"/>
                </a:cubicBezTo>
                <a:cubicBezTo>
                  <a:pt x="6167262" y="470271"/>
                  <a:pt x="6146687" y="455412"/>
                  <a:pt x="6115446" y="462270"/>
                </a:cubicBezTo>
                <a:cubicBezTo>
                  <a:pt x="6084203" y="469319"/>
                  <a:pt x="6055627" y="456364"/>
                  <a:pt x="6032194" y="434266"/>
                </a:cubicBezTo>
                <a:cubicBezTo>
                  <a:pt x="6014287" y="417501"/>
                  <a:pt x="5994665" y="415977"/>
                  <a:pt x="5971042" y="420738"/>
                </a:cubicBezTo>
                <a:cubicBezTo>
                  <a:pt x="5941513" y="426645"/>
                  <a:pt x="5910842" y="427027"/>
                  <a:pt x="5880933" y="430646"/>
                </a:cubicBezTo>
                <a:cubicBezTo>
                  <a:pt x="5874454" y="431408"/>
                  <a:pt x="5866265" y="434076"/>
                  <a:pt x="5862452" y="438648"/>
                </a:cubicBezTo>
                <a:cubicBezTo>
                  <a:pt x="5815779" y="495418"/>
                  <a:pt x="5750055" y="495990"/>
                  <a:pt x="5685283" y="498658"/>
                </a:cubicBezTo>
                <a:cubicBezTo>
                  <a:pt x="5646039" y="500372"/>
                  <a:pt x="5606604" y="500372"/>
                  <a:pt x="5567169" y="499420"/>
                </a:cubicBezTo>
                <a:cubicBezTo>
                  <a:pt x="5553832" y="499228"/>
                  <a:pt x="5539736" y="496180"/>
                  <a:pt x="5527923" y="490466"/>
                </a:cubicBezTo>
                <a:cubicBezTo>
                  <a:pt x="5503348" y="478463"/>
                  <a:pt x="5480680" y="462843"/>
                  <a:pt x="5456292" y="450650"/>
                </a:cubicBezTo>
                <a:cubicBezTo>
                  <a:pt x="5447151" y="445886"/>
                  <a:pt x="5435338" y="445696"/>
                  <a:pt x="5424670" y="444934"/>
                </a:cubicBezTo>
                <a:cubicBezTo>
                  <a:pt x="5405809" y="443410"/>
                  <a:pt x="5384854" y="447982"/>
                  <a:pt x="5368662" y="441124"/>
                </a:cubicBezTo>
                <a:cubicBezTo>
                  <a:pt x="5326559" y="423407"/>
                  <a:pt x="5287123" y="427407"/>
                  <a:pt x="5247118" y="444934"/>
                </a:cubicBezTo>
                <a:cubicBezTo>
                  <a:pt x="5191108" y="469509"/>
                  <a:pt x="5138148" y="467605"/>
                  <a:pt x="5088617" y="428742"/>
                </a:cubicBezTo>
                <a:cubicBezTo>
                  <a:pt x="5066328" y="411215"/>
                  <a:pt x="5044609" y="419596"/>
                  <a:pt x="5025750" y="433694"/>
                </a:cubicBezTo>
                <a:cubicBezTo>
                  <a:pt x="5004032" y="450078"/>
                  <a:pt x="4982885" y="454268"/>
                  <a:pt x="4957930" y="442268"/>
                </a:cubicBezTo>
                <a:cubicBezTo>
                  <a:pt x="4952404" y="439600"/>
                  <a:pt x="4944594" y="440933"/>
                  <a:pt x="4938116" y="441886"/>
                </a:cubicBezTo>
                <a:cubicBezTo>
                  <a:pt x="4901158" y="446648"/>
                  <a:pt x="4864009" y="454650"/>
                  <a:pt x="4833910" y="421693"/>
                </a:cubicBezTo>
                <a:cubicBezTo>
                  <a:pt x="4828004" y="415214"/>
                  <a:pt x="4818097" y="412549"/>
                  <a:pt x="4810095" y="408167"/>
                </a:cubicBezTo>
                <a:cubicBezTo>
                  <a:pt x="4776566" y="390258"/>
                  <a:pt x="4777900" y="391974"/>
                  <a:pt x="4747991" y="413691"/>
                </a:cubicBezTo>
                <a:cubicBezTo>
                  <a:pt x="4732369" y="425121"/>
                  <a:pt x="4710842" y="436742"/>
                  <a:pt x="4692745" y="435790"/>
                </a:cubicBezTo>
                <a:cubicBezTo>
                  <a:pt x="4583584" y="430075"/>
                  <a:pt x="4479758" y="457508"/>
                  <a:pt x="4375933" y="483417"/>
                </a:cubicBezTo>
                <a:cubicBezTo>
                  <a:pt x="4311923" y="499420"/>
                  <a:pt x="4249436" y="500372"/>
                  <a:pt x="4185426" y="484179"/>
                </a:cubicBezTo>
                <a:cubicBezTo>
                  <a:pt x="4139133" y="472367"/>
                  <a:pt x="4095315" y="491800"/>
                  <a:pt x="4052072" y="505134"/>
                </a:cubicBezTo>
                <a:cubicBezTo>
                  <a:pt x="4043117" y="507799"/>
                  <a:pt x="4034735" y="518278"/>
                  <a:pt x="4029973" y="527233"/>
                </a:cubicBezTo>
                <a:cubicBezTo>
                  <a:pt x="4012826" y="558858"/>
                  <a:pt x="3984441" y="563810"/>
                  <a:pt x="3948626" y="550666"/>
                </a:cubicBezTo>
                <a:cubicBezTo>
                  <a:pt x="3920241" y="540377"/>
                  <a:pt x="3894332" y="526661"/>
                  <a:pt x="3871280" y="502275"/>
                </a:cubicBezTo>
                <a:cubicBezTo>
                  <a:pt x="3844229" y="473701"/>
                  <a:pt x="3816224" y="441124"/>
                  <a:pt x="3774312" y="429122"/>
                </a:cubicBezTo>
                <a:cubicBezTo>
                  <a:pt x="3756214" y="423979"/>
                  <a:pt x="3740593" y="423217"/>
                  <a:pt x="3721543" y="428552"/>
                </a:cubicBezTo>
                <a:cubicBezTo>
                  <a:pt x="3684583" y="438837"/>
                  <a:pt x="3647436" y="446078"/>
                  <a:pt x="3612763" y="414263"/>
                </a:cubicBezTo>
                <a:cubicBezTo>
                  <a:pt x="3593712" y="396736"/>
                  <a:pt x="3567994" y="385496"/>
                  <a:pt x="3537323" y="389878"/>
                </a:cubicBezTo>
                <a:cubicBezTo>
                  <a:pt x="3499031" y="395402"/>
                  <a:pt x="3464168" y="381496"/>
                  <a:pt x="3431593" y="360921"/>
                </a:cubicBezTo>
                <a:cubicBezTo>
                  <a:pt x="3419971" y="353491"/>
                  <a:pt x="3405682" y="349301"/>
                  <a:pt x="3392158" y="345681"/>
                </a:cubicBezTo>
                <a:cubicBezTo>
                  <a:pt x="3360915" y="337298"/>
                  <a:pt x="3329480" y="329868"/>
                  <a:pt x="3297856" y="323010"/>
                </a:cubicBezTo>
                <a:cubicBezTo>
                  <a:pt x="3271948" y="317296"/>
                  <a:pt x="3245849" y="313104"/>
                  <a:pt x="3219748" y="308151"/>
                </a:cubicBezTo>
                <a:cubicBezTo>
                  <a:pt x="3191173" y="302817"/>
                  <a:pt x="3168502" y="290433"/>
                  <a:pt x="3156692" y="261668"/>
                </a:cubicBezTo>
                <a:cubicBezTo>
                  <a:pt x="3152882" y="252524"/>
                  <a:pt x="3143737" y="245283"/>
                  <a:pt x="3136497" y="237663"/>
                </a:cubicBezTo>
                <a:cubicBezTo>
                  <a:pt x="3131355" y="232139"/>
                  <a:pt x="3124495" y="227947"/>
                  <a:pt x="3119733" y="222233"/>
                </a:cubicBezTo>
                <a:cubicBezTo>
                  <a:pt x="3094776" y="192132"/>
                  <a:pt x="3070201" y="161843"/>
                  <a:pt x="3045436" y="131742"/>
                </a:cubicBezTo>
                <a:cubicBezTo>
                  <a:pt x="3042958" y="128884"/>
                  <a:pt x="3040292" y="125455"/>
                  <a:pt x="3037054" y="124121"/>
                </a:cubicBezTo>
                <a:cubicBezTo>
                  <a:pt x="3003525" y="110215"/>
                  <a:pt x="2969614" y="97070"/>
                  <a:pt x="2936466" y="82400"/>
                </a:cubicBezTo>
                <a:cubicBezTo>
                  <a:pt x="2923702" y="76686"/>
                  <a:pt x="2910558" y="69637"/>
                  <a:pt x="2901031" y="59731"/>
                </a:cubicBezTo>
                <a:cubicBezTo>
                  <a:pt x="2879314" y="37250"/>
                  <a:pt x="2859502" y="12866"/>
                  <a:pt x="2828259" y="3149"/>
                </a:cubicBezTo>
                <a:cubicBezTo>
                  <a:pt x="2819114" y="293"/>
                  <a:pt x="2808256" y="-1231"/>
                  <a:pt x="2799492" y="1245"/>
                </a:cubicBezTo>
                <a:cubicBezTo>
                  <a:pt x="2763867" y="11532"/>
                  <a:pt x="2729005" y="24296"/>
                  <a:pt x="2693570" y="35154"/>
                </a:cubicBezTo>
                <a:cubicBezTo>
                  <a:pt x="2671092" y="41823"/>
                  <a:pt x="2650707" y="49825"/>
                  <a:pt x="2639847" y="73448"/>
                </a:cubicBezTo>
                <a:cubicBezTo>
                  <a:pt x="2636801" y="80114"/>
                  <a:pt x="2628226" y="87354"/>
                  <a:pt x="2621178" y="88688"/>
                </a:cubicBezTo>
                <a:cubicBezTo>
                  <a:pt x="2575839" y="97260"/>
                  <a:pt x="2531069" y="101451"/>
                  <a:pt x="2489348" y="72304"/>
                </a:cubicBezTo>
                <a:cubicBezTo>
                  <a:pt x="2480585" y="66017"/>
                  <a:pt x="2464201" y="66017"/>
                  <a:pt x="2452580" y="68683"/>
                </a:cubicBezTo>
                <a:cubicBezTo>
                  <a:pt x="2407811" y="78590"/>
                  <a:pt x="2365328" y="82020"/>
                  <a:pt x="2326464" y="50395"/>
                </a:cubicBezTo>
                <a:cubicBezTo>
                  <a:pt x="2321892" y="46585"/>
                  <a:pt x="2307224" y="50015"/>
                  <a:pt x="2300365" y="54777"/>
                </a:cubicBezTo>
                <a:cubicBezTo>
                  <a:pt x="2234259" y="101261"/>
                  <a:pt x="2198064" y="102405"/>
                  <a:pt x="2130434" y="58397"/>
                </a:cubicBezTo>
                <a:cubicBezTo>
                  <a:pt x="2126052" y="55539"/>
                  <a:pt x="2120337" y="52301"/>
                  <a:pt x="2118621" y="47919"/>
                </a:cubicBezTo>
                <a:cubicBezTo>
                  <a:pt x="2107001" y="19914"/>
                  <a:pt x="2082236" y="19152"/>
                  <a:pt x="2057659" y="16866"/>
                </a:cubicBezTo>
                <a:cubicBezTo>
                  <a:pt x="2030608" y="14390"/>
                  <a:pt x="2003555" y="11152"/>
                  <a:pt x="1976314" y="8865"/>
                </a:cubicBezTo>
                <a:cubicBezTo>
                  <a:pt x="1971550" y="8483"/>
                  <a:pt x="1966216" y="10007"/>
                  <a:pt x="1961454" y="11724"/>
                </a:cubicBezTo>
                <a:cubicBezTo>
                  <a:pt x="1943165" y="18010"/>
                  <a:pt x="1925449" y="27154"/>
                  <a:pt x="1906588" y="30964"/>
                </a:cubicBezTo>
                <a:cubicBezTo>
                  <a:pt x="1865821" y="39156"/>
                  <a:pt x="1826385" y="55539"/>
                  <a:pt x="1783330" y="48871"/>
                </a:cubicBezTo>
                <a:cubicBezTo>
                  <a:pt x="1775902" y="47729"/>
                  <a:pt x="1767327" y="53253"/>
                  <a:pt x="1759327" y="55349"/>
                </a:cubicBezTo>
                <a:cubicBezTo>
                  <a:pt x="1744849" y="58969"/>
                  <a:pt x="1730750" y="64111"/>
                  <a:pt x="1716082" y="65445"/>
                </a:cubicBezTo>
                <a:cubicBezTo>
                  <a:pt x="1677218" y="68875"/>
                  <a:pt x="1637975" y="71924"/>
                  <a:pt x="1598920" y="72114"/>
                </a:cubicBezTo>
                <a:cubicBezTo>
                  <a:pt x="1580061" y="72304"/>
                  <a:pt x="1561201" y="65065"/>
                  <a:pt x="1542150" y="62207"/>
                </a:cubicBezTo>
                <a:cubicBezTo>
                  <a:pt x="1533578" y="60873"/>
                  <a:pt x="1519669" y="58587"/>
                  <a:pt x="1516813" y="62779"/>
                </a:cubicBezTo>
                <a:cubicBezTo>
                  <a:pt x="1494714" y="94592"/>
                  <a:pt x="1463661" y="88496"/>
                  <a:pt x="1432228" y="88116"/>
                </a:cubicBezTo>
                <a:cubicBezTo>
                  <a:pt x="1362884" y="87354"/>
                  <a:pt x="1295826" y="60493"/>
                  <a:pt x="1224765" y="71924"/>
                </a:cubicBezTo>
                <a:cubicBezTo>
                  <a:pt x="1204191" y="75162"/>
                  <a:pt x="1181330" y="62397"/>
                  <a:pt x="1159231" y="58207"/>
                </a:cubicBezTo>
                <a:cubicBezTo>
                  <a:pt x="1147801" y="56111"/>
                  <a:pt x="1135228" y="53633"/>
                  <a:pt x="1124370" y="56301"/>
                </a:cubicBezTo>
                <a:cubicBezTo>
                  <a:pt x="1107605" y="60493"/>
                  <a:pt x="1091411" y="68113"/>
                  <a:pt x="1075600" y="75542"/>
                </a:cubicBezTo>
                <a:cubicBezTo>
                  <a:pt x="1046261" y="89258"/>
                  <a:pt x="1016162" y="89258"/>
                  <a:pt x="986633" y="79162"/>
                </a:cubicBezTo>
                <a:cubicBezTo>
                  <a:pt x="944722" y="64873"/>
                  <a:pt x="903193" y="64873"/>
                  <a:pt x="861089" y="76304"/>
                </a:cubicBezTo>
                <a:cubicBezTo>
                  <a:pt x="826990" y="85638"/>
                  <a:pt x="791935" y="92116"/>
                  <a:pt x="759168" y="104689"/>
                </a:cubicBezTo>
                <a:cubicBezTo>
                  <a:pt x="744689" y="110215"/>
                  <a:pt x="732497" y="126597"/>
                  <a:pt x="723735" y="140696"/>
                </a:cubicBezTo>
                <a:cubicBezTo>
                  <a:pt x="706018" y="169271"/>
                  <a:pt x="674013" y="169081"/>
                  <a:pt x="647532" y="147934"/>
                </a:cubicBezTo>
                <a:cubicBezTo>
                  <a:pt x="619717" y="125645"/>
                  <a:pt x="584664" y="112501"/>
                  <a:pt x="552659" y="95926"/>
                </a:cubicBezTo>
                <a:cubicBezTo>
                  <a:pt x="549993" y="94592"/>
                  <a:pt x="545039" y="96116"/>
                  <a:pt x="541800" y="97640"/>
                </a:cubicBezTo>
                <a:cubicBezTo>
                  <a:pt x="488649" y="122407"/>
                  <a:pt x="433593" y="126979"/>
                  <a:pt x="375107" y="123169"/>
                </a:cubicBezTo>
                <a:cubicBezTo>
                  <a:pt x="341960" y="121073"/>
                  <a:pt x="307289" y="137076"/>
                  <a:pt x="273567" y="145458"/>
                </a:cubicBezTo>
                <a:cubicBezTo>
                  <a:pt x="269757" y="146410"/>
                  <a:pt x="266519" y="151174"/>
                  <a:pt x="264043" y="154792"/>
                </a:cubicBezTo>
                <a:cubicBezTo>
                  <a:pt x="240228" y="190800"/>
                  <a:pt x="208223" y="200706"/>
                  <a:pt x="169360" y="177273"/>
                </a:cubicBezTo>
                <a:cubicBezTo>
                  <a:pt x="143643" y="161651"/>
                  <a:pt x="118114" y="158032"/>
                  <a:pt x="89347" y="157460"/>
                </a:cubicBezTo>
                <a:cubicBezTo>
                  <a:pt x="71059" y="157078"/>
                  <a:pt x="52962" y="147934"/>
                  <a:pt x="34291" y="145268"/>
                </a:cubicBezTo>
                <a:lnTo>
                  <a:pt x="0" y="142056"/>
                </a:lnTo>
                <a:lnTo>
                  <a:pt x="0" y="849556"/>
                </a:lnTo>
                <a:lnTo>
                  <a:pt x="60652" y="844783"/>
                </a:lnTo>
                <a:cubicBezTo>
                  <a:pt x="80251" y="839473"/>
                  <a:pt x="99446" y="832043"/>
                  <a:pt x="119068" y="827281"/>
                </a:cubicBezTo>
                <a:cubicBezTo>
                  <a:pt x="137355" y="822899"/>
                  <a:pt x="154501" y="812802"/>
                  <a:pt x="171840" y="804420"/>
                </a:cubicBezTo>
                <a:cubicBezTo>
                  <a:pt x="204985" y="788417"/>
                  <a:pt x="240420" y="798514"/>
                  <a:pt x="274329" y="794324"/>
                </a:cubicBezTo>
                <a:cubicBezTo>
                  <a:pt x="285188" y="792990"/>
                  <a:pt x="296046" y="791466"/>
                  <a:pt x="306715" y="788798"/>
                </a:cubicBezTo>
                <a:cubicBezTo>
                  <a:pt x="335864" y="781749"/>
                  <a:pt x="365583" y="775653"/>
                  <a:pt x="393967" y="765937"/>
                </a:cubicBezTo>
                <a:cubicBezTo>
                  <a:pt x="426165" y="755078"/>
                  <a:pt x="457028" y="740600"/>
                  <a:pt x="493793" y="725549"/>
                </a:cubicBezTo>
                <a:cubicBezTo>
                  <a:pt x="506557" y="729360"/>
                  <a:pt x="526180" y="739648"/>
                  <a:pt x="546373" y="740600"/>
                </a:cubicBezTo>
                <a:cubicBezTo>
                  <a:pt x="611337" y="743838"/>
                  <a:pt x="672107" y="726121"/>
                  <a:pt x="730211" y="698116"/>
                </a:cubicBezTo>
                <a:cubicBezTo>
                  <a:pt x="747927" y="689734"/>
                  <a:pt x="766980" y="684210"/>
                  <a:pt x="784889" y="676018"/>
                </a:cubicBezTo>
                <a:cubicBezTo>
                  <a:pt x="791173" y="673161"/>
                  <a:pt x="799365" y="667065"/>
                  <a:pt x="800509" y="661349"/>
                </a:cubicBezTo>
                <a:cubicBezTo>
                  <a:pt x="807175" y="628201"/>
                  <a:pt x="831942" y="628772"/>
                  <a:pt x="857661" y="626868"/>
                </a:cubicBezTo>
                <a:cubicBezTo>
                  <a:pt x="888332" y="624582"/>
                  <a:pt x="918621" y="619248"/>
                  <a:pt x="949102" y="614676"/>
                </a:cubicBezTo>
                <a:cubicBezTo>
                  <a:pt x="953104" y="614104"/>
                  <a:pt x="956722" y="610104"/>
                  <a:pt x="960342" y="607435"/>
                </a:cubicBezTo>
                <a:cubicBezTo>
                  <a:pt x="965867" y="603435"/>
                  <a:pt x="971011" y="597339"/>
                  <a:pt x="977109" y="595815"/>
                </a:cubicBezTo>
                <a:cubicBezTo>
                  <a:pt x="1008350" y="588385"/>
                  <a:pt x="1039783" y="582099"/>
                  <a:pt x="1071218" y="575240"/>
                </a:cubicBezTo>
                <a:cubicBezTo>
                  <a:pt x="1078266" y="573716"/>
                  <a:pt x="1085505" y="571812"/>
                  <a:pt x="1091983" y="568764"/>
                </a:cubicBezTo>
                <a:cubicBezTo>
                  <a:pt x="1098079" y="565906"/>
                  <a:pt x="1103223" y="560952"/>
                  <a:pt x="1109321" y="557904"/>
                </a:cubicBezTo>
                <a:cubicBezTo>
                  <a:pt x="1125892" y="549714"/>
                  <a:pt x="1142851" y="542093"/>
                  <a:pt x="1162279" y="532949"/>
                </a:cubicBezTo>
                <a:cubicBezTo>
                  <a:pt x="1173138" y="550094"/>
                  <a:pt x="1187810" y="540377"/>
                  <a:pt x="1206097" y="532187"/>
                </a:cubicBezTo>
                <a:cubicBezTo>
                  <a:pt x="1224765" y="523805"/>
                  <a:pt x="1246292" y="521137"/>
                  <a:pt x="1266867" y="518088"/>
                </a:cubicBezTo>
                <a:cubicBezTo>
                  <a:pt x="1304588" y="512564"/>
                  <a:pt x="1342499" y="509134"/>
                  <a:pt x="1380219" y="504182"/>
                </a:cubicBezTo>
                <a:cubicBezTo>
                  <a:pt x="1388221" y="503038"/>
                  <a:pt x="1397365" y="500944"/>
                  <a:pt x="1403461" y="496180"/>
                </a:cubicBezTo>
                <a:cubicBezTo>
                  <a:pt x="1445181" y="464175"/>
                  <a:pt x="1495858" y="455222"/>
                  <a:pt x="1544054" y="458268"/>
                </a:cubicBezTo>
                <a:cubicBezTo>
                  <a:pt x="1581965" y="460557"/>
                  <a:pt x="1619114" y="462270"/>
                  <a:pt x="1656644" y="459032"/>
                </a:cubicBezTo>
                <a:cubicBezTo>
                  <a:pt x="1659502" y="458841"/>
                  <a:pt x="1663312" y="459223"/>
                  <a:pt x="1665406" y="460747"/>
                </a:cubicBezTo>
                <a:cubicBezTo>
                  <a:pt x="1678360" y="470843"/>
                  <a:pt x="1691887" y="471605"/>
                  <a:pt x="1708461" y="473318"/>
                </a:cubicBezTo>
                <a:cubicBezTo>
                  <a:pt x="1731894" y="475797"/>
                  <a:pt x="1753421" y="474081"/>
                  <a:pt x="1775140" y="469891"/>
                </a:cubicBezTo>
                <a:cubicBezTo>
                  <a:pt x="1790952" y="466843"/>
                  <a:pt x="1806953" y="460557"/>
                  <a:pt x="1821051" y="452554"/>
                </a:cubicBezTo>
                <a:cubicBezTo>
                  <a:pt x="1840672" y="441314"/>
                  <a:pt x="1859535" y="436934"/>
                  <a:pt x="1878203" y="451792"/>
                </a:cubicBezTo>
                <a:cubicBezTo>
                  <a:pt x="1898396" y="467605"/>
                  <a:pt x="1921257" y="462081"/>
                  <a:pt x="1943547" y="462651"/>
                </a:cubicBezTo>
                <a:cubicBezTo>
                  <a:pt x="1953262" y="462843"/>
                  <a:pt x="1963550" y="462461"/>
                  <a:pt x="1972884" y="464937"/>
                </a:cubicBezTo>
                <a:cubicBezTo>
                  <a:pt x="1999935" y="471987"/>
                  <a:pt x="2026036" y="482655"/>
                  <a:pt x="2053469" y="487417"/>
                </a:cubicBezTo>
                <a:cubicBezTo>
                  <a:pt x="2068710" y="490084"/>
                  <a:pt x="2085664" y="485321"/>
                  <a:pt x="2101477" y="481893"/>
                </a:cubicBezTo>
                <a:cubicBezTo>
                  <a:pt x="2117479" y="478273"/>
                  <a:pt x="2133290" y="472749"/>
                  <a:pt x="2148722" y="467033"/>
                </a:cubicBezTo>
                <a:cubicBezTo>
                  <a:pt x="2159199" y="463223"/>
                  <a:pt x="2170629" y="459603"/>
                  <a:pt x="2179011" y="452744"/>
                </a:cubicBezTo>
                <a:cubicBezTo>
                  <a:pt x="2198064" y="437124"/>
                  <a:pt x="2217685" y="434455"/>
                  <a:pt x="2240165" y="442648"/>
                </a:cubicBezTo>
                <a:cubicBezTo>
                  <a:pt x="2243593" y="443982"/>
                  <a:pt x="2247594" y="443982"/>
                  <a:pt x="2251404" y="444172"/>
                </a:cubicBezTo>
                <a:cubicBezTo>
                  <a:pt x="2312370" y="448172"/>
                  <a:pt x="2373330" y="450650"/>
                  <a:pt x="2433912" y="456746"/>
                </a:cubicBezTo>
                <a:cubicBezTo>
                  <a:pt x="2458485" y="459223"/>
                  <a:pt x="2482107" y="470081"/>
                  <a:pt x="2506302" y="476939"/>
                </a:cubicBezTo>
                <a:cubicBezTo>
                  <a:pt x="2511256" y="478273"/>
                  <a:pt x="2516783" y="480369"/>
                  <a:pt x="2521735" y="479415"/>
                </a:cubicBezTo>
                <a:cubicBezTo>
                  <a:pt x="2575647" y="469891"/>
                  <a:pt x="2626132" y="483797"/>
                  <a:pt x="2675854" y="502086"/>
                </a:cubicBezTo>
                <a:cubicBezTo>
                  <a:pt x="2680996" y="503992"/>
                  <a:pt x="2687282" y="503419"/>
                  <a:pt x="2692998" y="503038"/>
                </a:cubicBezTo>
                <a:cubicBezTo>
                  <a:pt x="2709003" y="501706"/>
                  <a:pt x="2726337" y="495038"/>
                  <a:pt x="2740816" y="499037"/>
                </a:cubicBezTo>
                <a:cubicBezTo>
                  <a:pt x="2779297" y="510088"/>
                  <a:pt x="2817398" y="523423"/>
                  <a:pt x="2853596" y="540187"/>
                </a:cubicBezTo>
                <a:cubicBezTo>
                  <a:pt x="2890365" y="557142"/>
                  <a:pt x="2924464" y="571430"/>
                  <a:pt x="2966565" y="554286"/>
                </a:cubicBezTo>
                <a:cubicBezTo>
                  <a:pt x="2984472" y="547045"/>
                  <a:pt x="3008095" y="552190"/>
                  <a:pt x="3028671" y="554094"/>
                </a:cubicBezTo>
                <a:cubicBezTo>
                  <a:pt x="3043720" y="555618"/>
                  <a:pt x="3058198" y="564192"/>
                  <a:pt x="3073059" y="564192"/>
                </a:cubicBezTo>
                <a:cubicBezTo>
                  <a:pt x="3112686" y="564192"/>
                  <a:pt x="3147927" y="574288"/>
                  <a:pt x="3182219" y="594862"/>
                </a:cubicBezTo>
                <a:cubicBezTo>
                  <a:pt x="3195557" y="602863"/>
                  <a:pt x="3216322" y="597529"/>
                  <a:pt x="3233656" y="599625"/>
                </a:cubicBezTo>
                <a:cubicBezTo>
                  <a:pt x="3251947" y="602101"/>
                  <a:pt x="3270804" y="604387"/>
                  <a:pt x="3288332" y="609914"/>
                </a:cubicBezTo>
                <a:cubicBezTo>
                  <a:pt x="3333672" y="624392"/>
                  <a:pt x="3378441" y="640774"/>
                  <a:pt x="3423591" y="656015"/>
                </a:cubicBezTo>
                <a:cubicBezTo>
                  <a:pt x="3460738" y="668590"/>
                  <a:pt x="3497317" y="658683"/>
                  <a:pt x="3534084" y="653349"/>
                </a:cubicBezTo>
                <a:cubicBezTo>
                  <a:pt x="3557137" y="649919"/>
                  <a:pt x="3578662" y="641727"/>
                  <a:pt x="3604571" y="653918"/>
                </a:cubicBezTo>
                <a:cubicBezTo>
                  <a:pt x="3629338" y="665541"/>
                  <a:pt x="3660771" y="662873"/>
                  <a:pt x="3688586" y="669160"/>
                </a:cubicBezTo>
                <a:cubicBezTo>
                  <a:pt x="3712020" y="674494"/>
                  <a:pt x="3734687" y="683068"/>
                  <a:pt x="3757358" y="691450"/>
                </a:cubicBezTo>
                <a:cubicBezTo>
                  <a:pt x="3788221" y="702881"/>
                  <a:pt x="3818700" y="714881"/>
                  <a:pt x="3852421" y="709167"/>
                </a:cubicBezTo>
                <a:cubicBezTo>
                  <a:pt x="3890714" y="702689"/>
                  <a:pt x="3917001" y="727073"/>
                  <a:pt x="3947104" y="743267"/>
                </a:cubicBezTo>
                <a:cubicBezTo>
                  <a:pt x="3967869" y="754316"/>
                  <a:pt x="3990538" y="762509"/>
                  <a:pt x="4013208" y="769367"/>
                </a:cubicBezTo>
                <a:cubicBezTo>
                  <a:pt x="4043497" y="778321"/>
                  <a:pt x="4074740" y="783655"/>
                  <a:pt x="4105222" y="792418"/>
                </a:cubicBezTo>
                <a:cubicBezTo>
                  <a:pt x="4151325" y="805561"/>
                  <a:pt x="4198001" y="815850"/>
                  <a:pt x="4246006" y="808610"/>
                </a:cubicBezTo>
                <a:cubicBezTo>
                  <a:pt x="4268105" y="805372"/>
                  <a:pt x="4288682" y="805561"/>
                  <a:pt x="4310779" y="810326"/>
                </a:cubicBezTo>
                <a:cubicBezTo>
                  <a:pt x="4346974" y="818136"/>
                  <a:pt x="4384123" y="819089"/>
                  <a:pt x="4413272" y="848235"/>
                </a:cubicBezTo>
                <a:cubicBezTo>
                  <a:pt x="4423558" y="858524"/>
                  <a:pt x="4442037" y="861190"/>
                  <a:pt x="4457087" y="866524"/>
                </a:cubicBezTo>
                <a:cubicBezTo>
                  <a:pt x="4474424" y="872812"/>
                  <a:pt x="4487186" y="869572"/>
                  <a:pt x="4496523" y="851284"/>
                </a:cubicBezTo>
                <a:cubicBezTo>
                  <a:pt x="4500713" y="843093"/>
                  <a:pt x="4512715" y="835091"/>
                  <a:pt x="4522050" y="833757"/>
                </a:cubicBezTo>
                <a:cubicBezTo>
                  <a:pt x="4550055" y="829757"/>
                  <a:pt x="4575773" y="835663"/>
                  <a:pt x="4602824" y="848618"/>
                </a:cubicBezTo>
                <a:cubicBezTo>
                  <a:pt x="4628161" y="860810"/>
                  <a:pt x="4659786" y="859476"/>
                  <a:pt x="4688553" y="864238"/>
                </a:cubicBezTo>
                <a:cubicBezTo>
                  <a:pt x="4708936" y="867668"/>
                  <a:pt x="4729321" y="874716"/>
                  <a:pt x="4749895" y="874716"/>
                </a:cubicBezTo>
                <a:cubicBezTo>
                  <a:pt x="4775424" y="874716"/>
                  <a:pt x="4800761" y="868620"/>
                  <a:pt x="4826480" y="866334"/>
                </a:cubicBezTo>
                <a:cubicBezTo>
                  <a:pt x="4846482" y="864430"/>
                  <a:pt x="4866867" y="865192"/>
                  <a:pt x="4886870" y="862906"/>
                </a:cubicBezTo>
                <a:cubicBezTo>
                  <a:pt x="4903254" y="861190"/>
                  <a:pt x="4919447" y="856810"/>
                  <a:pt x="4935639" y="853190"/>
                </a:cubicBezTo>
                <a:cubicBezTo>
                  <a:pt x="4941546" y="851856"/>
                  <a:pt x="4947452" y="846711"/>
                  <a:pt x="4952784" y="847473"/>
                </a:cubicBezTo>
                <a:cubicBezTo>
                  <a:pt x="5005745" y="855666"/>
                  <a:pt x="5043847" y="819089"/>
                  <a:pt x="5088617" y="802896"/>
                </a:cubicBezTo>
                <a:cubicBezTo>
                  <a:pt x="5135672" y="785749"/>
                  <a:pt x="5181204" y="759461"/>
                  <a:pt x="5233781" y="767271"/>
                </a:cubicBezTo>
                <a:cubicBezTo>
                  <a:pt x="5265596" y="772033"/>
                  <a:pt x="5296267" y="783083"/>
                  <a:pt x="5327893" y="789752"/>
                </a:cubicBezTo>
                <a:cubicBezTo>
                  <a:pt x="5339132" y="792038"/>
                  <a:pt x="5351705" y="791656"/>
                  <a:pt x="5362946" y="789370"/>
                </a:cubicBezTo>
                <a:cubicBezTo>
                  <a:pt x="5417240" y="778891"/>
                  <a:pt x="5470771" y="777367"/>
                  <a:pt x="5524115" y="794514"/>
                </a:cubicBezTo>
                <a:cubicBezTo>
                  <a:pt x="5533257" y="797372"/>
                  <a:pt x="5542974" y="800038"/>
                  <a:pt x="5552500" y="800038"/>
                </a:cubicBezTo>
                <a:cubicBezTo>
                  <a:pt x="5604697" y="800038"/>
                  <a:pt x="5655944" y="796038"/>
                  <a:pt x="5705857" y="777367"/>
                </a:cubicBezTo>
                <a:cubicBezTo>
                  <a:pt x="5722622" y="771080"/>
                  <a:pt x="5743006" y="775081"/>
                  <a:pt x="5761485" y="773557"/>
                </a:cubicBezTo>
                <a:cubicBezTo>
                  <a:pt x="5778629" y="772224"/>
                  <a:pt x="5796156" y="771653"/>
                  <a:pt x="5812731" y="767271"/>
                </a:cubicBezTo>
                <a:cubicBezTo>
                  <a:pt x="5836925" y="760795"/>
                  <a:pt x="5859404" y="760033"/>
                  <a:pt x="5884361" y="765747"/>
                </a:cubicBezTo>
                <a:cubicBezTo>
                  <a:pt x="5908174" y="771080"/>
                  <a:pt x="5933892" y="768415"/>
                  <a:pt x="5958660" y="768605"/>
                </a:cubicBezTo>
                <a:cubicBezTo>
                  <a:pt x="5986282" y="768795"/>
                  <a:pt x="6013906" y="768984"/>
                  <a:pt x="6041528" y="768033"/>
                </a:cubicBezTo>
                <a:cubicBezTo>
                  <a:pt x="6052579" y="767653"/>
                  <a:pt x="6065151" y="760033"/>
                  <a:pt x="6074297" y="763081"/>
                </a:cubicBezTo>
                <a:cubicBezTo>
                  <a:pt x="6103824" y="773366"/>
                  <a:pt x="6133353" y="760985"/>
                  <a:pt x="6162880" y="766509"/>
                </a:cubicBezTo>
                <a:cubicBezTo>
                  <a:pt x="6177360" y="769367"/>
                  <a:pt x="6193743" y="761557"/>
                  <a:pt x="6209364" y="760795"/>
                </a:cubicBezTo>
                <a:cubicBezTo>
                  <a:pt x="6234892" y="759461"/>
                  <a:pt x="6260419" y="760033"/>
                  <a:pt x="6285948" y="759651"/>
                </a:cubicBezTo>
                <a:cubicBezTo>
                  <a:pt x="6294330" y="759461"/>
                  <a:pt x="6302523" y="758699"/>
                  <a:pt x="6310905" y="758316"/>
                </a:cubicBezTo>
                <a:cubicBezTo>
                  <a:pt x="6318335" y="757936"/>
                  <a:pt x="6326145" y="756222"/>
                  <a:pt x="6333194" y="757554"/>
                </a:cubicBezTo>
                <a:cubicBezTo>
                  <a:pt x="6358723" y="762318"/>
                  <a:pt x="6383869" y="770129"/>
                  <a:pt x="6409586" y="773177"/>
                </a:cubicBezTo>
                <a:cubicBezTo>
                  <a:pt x="6431875" y="775843"/>
                  <a:pt x="6454928" y="772224"/>
                  <a:pt x="6477407" y="774129"/>
                </a:cubicBezTo>
                <a:cubicBezTo>
                  <a:pt x="6517032" y="777367"/>
                  <a:pt x="6556657" y="783083"/>
                  <a:pt x="6596283" y="786703"/>
                </a:cubicBezTo>
                <a:cubicBezTo>
                  <a:pt x="6604857" y="787465"/>
                  <a:pt x="6613809" y="782701"/>
                  <a:pt x="6622573" y="782321"/>
                </a:cubicBezTo>
                <a:cubicBezTo>
                  <a:pt x="6650006" y="781369"/>
                  <a:pt x="6677439" y="781177"/>
                  <a:pt x="6704872" y="780607"/>
                </a:cubicBezTo>
                <a:cubicBezTo>
                  <a:pt x="6720493" y="780415"/>
                  <a:pt x="6736305" y="780987"/>
                  <a:pt x="6751738" y="779273"/>
                </a:cubicBezTo>
                <a:cubicBezTo>
                  <a:pt x="6772120" y="776987"/>
                  <a:pt x="6790599" y="773557"/>
                  <a:pt x="6809650" y="788417"/>
                </a:cubicBezTo>
                <a:cubicBezTo>
                  <a:pt x="6816984" y="794180"/>
                  <a:pt x="6824819" y="797942"/>
                  <a:pt x="6832976" y="80042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50" name="Freeform: Shape 1049">
            <a:extLst>
              <a:ext uri="{FF2B5EF4-FFF2-40B4-BE49-F238E27FC236}">
                <a16:creationId xmlns:a16="http://schemas.microsoft.com/office/drawing/2014/main" id="{9E4574B5-C90E-412D-BAB0-B9F483290C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40988" y="2991370"/>
            <a:ext cx="6857455" cy="874716"/>
          </a:xfrm>
          <a:custGeom>
            <a:avLst/>
            <a:gdLst>
              <a:gd name="connsiteX0" fmla="*/ 6857455 w 6857455"/>
              <a:gd name="connsiteY0" fmla="*/ 804643 h 874716"/>
              <a:gd name="connsiteX1" fmla="*/ 6857455 w 6857455"/>
              <a:gd name="connsiteY1" fmla="*/ 562246 h 874716"/>
              <a:gd name="connsiteX2" fmla="*/ 6829178 w 6857455"/>
              <a:gd name="connsiteY2" fmla="*/ 551284 h 874716"/>
              <a:gd name="connsiteX3" fmla="*/ 6766024 w 6857455"/>
              <a:gd name="connsiteY3" fmla="*/ 500372 h 874716"/>
              <a:gd name="connsiteX4" fmla="*/ 6734971 w 6857455"/>
              <a:gd name="connsiteY4" fmla="*/ 500944 h 874716"/>
              <a:gd name="connsiteX5" fmla="*/ 6683915 w 6857455"/>
              <a:gd name="connsiteY5" fmla="*/ 507040 h 874716"/>
              <a:gd name="connsiteX6" fmla="*/ 6628860 w 6857455"/>
              <a:gd name="connsiteY6" fmla="*/ 495418 h 874716"/>
              <a:gd name="connsiteX7" fmla="*/ 6588662 w 6857455"/>
              <a:gd name="connsiteY7" fmla="*/ 487227 h 874716"/>
              <a:gd name="connsiteX8" fmla="*/ 6476074 w 6857455"/>
              <a:gd name="connsiteY8" fmla="*/ 511230 h 874716"/>
              <a:gd name="connsiteX9" fmla="*/ 6382345 w 6857455"/>
              <a:gd name="connsiteY9" fmla="*/ 534853 h 874716"/>
              <a:gd name="connsiteX10" fmla="*/ 6369391 w 6857455"/>
              <a:gd name="connsiteY10" fmla="*/ 531615 h 874716"/>
              <a:gd name="connsiteX11" fmla="*/ 6244799 w 6857455"/>
              <a:gd name="connsiteY11" fmla="*/ 512182 h 874716"/>
              <a:gd name="connsiteX12" fmla="*/ 6190315 w 6857455"/>
              <a:gd name="connsiteY12" fmla="*/ 485703 h 874716"/>
              <a:gd name="connsiteX13" fmla="*/ 6115446 w 6857455"/>
              <a:gd name="connsiteY13" fmla="*/ 462270 h 874716"/>
              <a:gd name="connsiteX14" fmla="*/ 6032194 w 6857455"/>
              <a:gd name="connsiteY14" fmla="*/ 434266 h 874716"/>
              <a:gd name="connsiteX15" fmla="*/ 5971042 w 6857455"/>
              <a:gd name="connsiteY15" fmla="*/ 420738 h 874716"/>
              <a:gd name="connsiteX16" fmla="*/ 5880933 w 6857455"/>
              <a:gd name="connsiteY16" fmla="*/ 430646 h 874716"/>
              <a:gd name="connsiteX17" fmla="*/ 5862452 w 6857455"/>
              <a:gd name="connsiteY17" fmla="*/ 438648 h 874716"/>
              <a:gd name="connsiteX18" fmla="*/ 5685283 w 6857455"/>
              <a:gd name="connsiteY18" fmla="*/ 498658 h 874716"/>
              <a:gd name="connsiteX19" fmla="*/ 5567169 w 6857455"/>
              <a:gd name="connsiteY19" fmla="*/ 499420 h 874716"/>
              <a:gd name="connsiteX20" fmla="*/ 5527923 w 6857455"/>
              <a:gd name="connsiteY20" fmla="*/ 490466 h 874716"/>
              <a:gd name="connsiteX21" fmla="*/ 5456292 w 6857455"/>
              <a:gd name="connsiteY21" fmla="*/ 450650 h 874716"/>
              <a:gd name="connsiteX22" fmla="*/ 5424670 w 6857455"/>
              <a:gd name="connsiteY22" fmla="*/ 444934 h 874716"/>
              <a:gd name="connsiteX23" fmla="*/ 5368662 w 6857455"/>
              <a:gd name="connsiteY23" fmla="*/ 441124 h 874716"/>
              <a:gd name="connsiteX24" fmla="*/ 5247118 w 6857455"/>
              <a:gd name="connsiteY24" fmla="*/ 444934 h 874716"/>
              <a:gd name="connsiteX25" fmla="*/ 5088617 w 6857455"/>
              <a:gd name="connsiteY25" fmla="*/ 428742 h 874716"/>
              <a:gd name="connsiteX26" fmla="*/ 5025750 w 6857455"/>
              <a:gd name="connsiteY26" fmla="*/ 433694 h 874716"/>
              <a:gd name="connsiteX27" fmla="*/ 4957930 w 6857455"/>
              <a:gd name="connsiteY27" fmla="*/ 442268 h 874716"/>
              <a:gd name="connsiteX28" fmla="*/ 4938116 w 6857455"/>
              <a:gd name="connsiteY28" fmla="*/ 441886 h 874716"/>
              <a:gd name="connsiteX29" fmla="*/ 4833910 w 6857455"/>
              <a:gd name="connsiteY29" fmla="*/ 421693 h 874716"/>
              <a:gd name="connsiteX30" fmla="*/ 4810095 w 6857455"/>
              <a:gd name="connsiteY30" fmla="*/ 408167 h 874716"/>
              <a:gd name="connsiteX31" fmla="*/ 4747991 w 6857455"/>
              <a:gd name="connsiteY31" fmla="*/ 413691 h 874716"/>
              <a:gd name="connsiteX32" fmla="*/ 4692745 w 6857455"/>
              <a:gd name="connsiteY32" fmla="*/ 435790 h 874716"/>
              <a:gd name="connsiteX33" fmla="*/ 4375933 w 6857455"/>
              <a:gd name="connsiteY33" fmla="*/ 483417 h 874716"/>
              <a:gd name="connsiteX34" fmla="*/ 4185426 w 6857455"/>
              <a:gd name="connsiteY34" fmla="*/ 484179 h 874716"/>
              <a:gd name="connsiteX35" fmla="*/ 4052072 w 6857455"/>
              <a:gd name="connsiteY35" fmla="*/ 505134 h 874716"/>
              <a:gd name="connsiteX36" fmla="*/ 4029973 w 6857455"/>
              <a:gd name="connsiteY36" fmla="*/ 527233 h 874716"/>
              <a:gd name="connsiteX37" fmla="*/ 3948626 w 6857455"/>
              <a:gd name="connsiteY37" fmla="*/ 550666 h 874716"/>
              <a:gd name="connsiteX38" fmla="*/ 3871280 w 6857455"/>
              <a:gd name="connsiteY38" fmla="*/ 502275 h 874716"/>
              <a:gd name="connsiteX39" fmla="*/ 3774312 w 6857455"/>
              <a:gd name="connsiteY39" fmla="*/ 429122 h 874716"/>
              <a:gd name="connsiteX40" fmla="*/ 3721543 w 6857455"/>
              <a:gd name="connsiteY40" fmla="*/ 428552 h 874716"/>
              <a:gd name="connsiteX41" fmla="*/ 3612763 w 6857455"/>
              <a:gd name="connsiteY41" fmla="*/ 414263 h 874716"/>
              <a:gd name="connsiteX42" fmla="*/ 3537323 w 6857455"/>
              <a:gd name="connsiteY42" fmla="*/ 389878 h 874716"/>
              <a:gd name="connsiteX43" fmla="*/ 3431593 w 6857455"/>
              <a:gd name="connsiteY43" fmla="*/ 360921 h 874716"/>
              <a:gd name="connsiteX44" fmla="*/ 3392158 w 6857455"/>
              <a:gd name="connsiteY44" fmla="*/ 345681 h 874716"/>
              <a:gd name="connsiteX45" fmla="*/ 3297856 w 6857455"/>
              <a:gd name="connsiteY45" fmla="*/ 323010 h 874716"/>
              <a:gd name="connsiteX46" fmla="*/ 3219748 w 6857455"/>
              <a:gd name="connsiteY46" fmla="*/ 308151 h 874716"/>
              <a:gd name="connsiteX47" fmla="*/ 3156692 w 6857455"/>
              <a:gd name="connsiteY47" fmla="*/ 261668 h 874716"/>
              <a:gd name="connsiteX48" fmla="*/ 3136497 w 6857455"/>
              <a:gd name="connsiteY48" fmla="*/ 237663 h 874716"/>
              <a:gd name="connsiteX49" fmla="*/ 3119733 w 6857455"/>
              <a:gd name="connsiteY49" fmla="*/ 222233 h 874716"/>
              <a:gd name="connsiteX50" fmla="*/ 3045436 w 6857455"/>
              <a:gd name="connsiteY50" fmla="*/ 131742 h 874716"/>
              <a:gd name="connsiteX51" fmla="*/ 3037054 w 6857455"/>
              <a:gd name="connsiteY51" fmla="*/ 124121 h 874716"/>
              <a:gd name="connsiteX52" fmla="*/ 2936466 w 6857455"/>
              <a:gd name="connsiteY52" fmla="*/ 82400 h 874716"/>
              <a:gd name="connsiteX53" fmla="*/ 2901031 w 6857455"/>
              <a:gd name="connsiteY53" fmla="*/ 59731 h 874716"/>
              <a:gd name="connsiteX54" fmla="*/ 2828259 w 6857455"/>
              <a:gd name="connsiteY54" fmla="*/ 3149 h 874716"/>
              <a:gd name="connsiteX55" fmla="*/ 2799492 w 6857455"/>
              <a:gd name="connsiteY55" fmla="*/ 1245 h 874716"/>
              <a:gd name="connsiteX56" fmla="*/ 2693570 w 6857455"/>
              <a:gd name="connsiteY56" fmla="*/ 35154 h 874716"/>
              <a:gd name="connsiteX57" fmla="*/ 2639847 w 6857455"/>
              <a:gd name="connsiteY57" fmla="*/ 73448 h 874716"/>
              <a:gd name="connsiteX58" fmla="*/ 2621178 w 6857455"/>
              <a:gd name="connsiteY58" fmla="*/ 88688 h 874716"/>
              <a:gd name="connsiteX59" fmla="*/ 2489348 w 6857455"/>
              <a:gd name="connsiteY59" fmla="*/ 72304 h 874716"/>
              <a:gd name="connsiteX60" fmla="*/ 2452580 w 6857455"/>
              <a:gd name="connsiteY60" fmla="*/ 68683 h 874716"/>
              <a:gd name="connsiteX61" fmla="*/ 2326464 w 6857455"/>
              <a:gd name="connsiteY61" fmla="*/ 50395 h 874716"/>
              <a:gd name="connsiteX62" fmla="*/ 2300365 w 6857455"/>
              <a:gd name="connsiteY62" fmla="*/ 54777 h 874716"/>
              <a:gd name="connsiteX63" fmla="*/ 2130434 w 6857455"/>
              <a:gd name="connsiteY63" fmla="*/ 58397 h 874716"/>
              <a:gd name="connsiteX64" fmla="*/ 2118621 w 6857455"/>
              <a:gd name="connsiteY64" fmla="*/ 47919 h 874716"/>
              <a:gd name="connsiteX65" fmla="*/ 2057659 w 6857455"/>
              <a:gd name="connsiteY65" fmla="*/ 16866 h 874716"/>
              <a:gd name="connsiteX66" fmla="*/ 1976314 w 6857455"/>
              <a:gd name="connsiteY66" fmla="*/ 8865 h 874716"/>
              <a:gd name="connsiteX67" fmla="*/ 1961454 w 6857455"/>
              <a:gd name="connsiteY67" fmla="*/ 11724 h 874716"/>
              <a:gd name="connsiteX68" fmla="*/ 1906588 w 6857455"/>
              <a:gd name="connsiteY68" fmla="*/ 30964 h 874716"/>
              <a:gd name="connsiteX69" fmla="*/ 1783330 w 6857455"/>
              <a:gd name="connsiteY69" fmla="*/ 48871 h 874716"/>
              <a:gd name="connsiteX70" fmla="*/ 1759327 w 6857455"/>
              <a:gd name="connsiteY70" fmla="*/ 55349 h 874716"/>
              <a:gd name="connsiteX71" fmla="*/ 1716082 w 6857455"/>
              <a:gd name="connsiteY71" fmla="*/ 65445 h 874716"/>
              <a:gd name="connsiteX72" fmla="*/ 1598920 w 6857455"/>
              <a:gd name="connsiteY72" fmla="*/ 72114 h 874716"/>
              <a:gd name="connsiteX73" fmla="*/ 1542150 w 6857455"/>
              <a:gd name="connsiteY73" fmla="*/ 62207 h 874716"/>
              <a:gd name="connsiteX74" fmla="*/ 1516813 w 6857455"/>
              <a:gd name="connsiteY74" fmla="*/ 62779 h 874716"/>
              <a:gd name="connsiteX75" fmla="*/ 1432228 w 6857455"/>
              <a:gd name="connsiteY75" fmla="*/ 88116 h 874716"/>
              <a:gd name="connsiteX76" fmla="*/ 1224765 w 6857455"/>
              <a:gd name="connsiteY76" fmla="*/ 71924 h 874716"/>
              <a:gd name="connsiteX77" fmla="*/ 1159231 w 6857455"/>
              <a:gd name="connsiteY77" fmla="*/ 58207 h 874716"/>
              <a:gd name="connsiteX78" fmla="*/ 1124370 w 6857455"/>
              <a:gd name="connsiteY78" fmla="*/ 56301 h 874716"/>
              <a:gd name="connsiteX79" fmla="*/ 1075600 w 6857455"/>
              <a:gd name="connsiteY79" fmla="*/ 75542 h 874716"/>
              <a:gd name="connsiteX80" fmla="*/ 986633 w 6857455"/>
              <a:gd name="connsiteY80" fmla="*/ 79162 h 874716"/>
              <a:gd name="connsiteX81" fmla="*/ 861089 w 6857455"/>
              <a:gd name="connsiteY81" fmla="*/ 76304 h 874716"/>
              <a:gd name="connsiteX82" fmla="*/ 759168 w 6857455"/>
              <a:gd name="connsiteY82" fmla="*/ 104689 h 874716"/>
              <a:gd name="connsiteX83" fmla="*/ 723735 w 6857455"/>
              <a:gd name="connsiteY83" fmla="*/ 140696 h 874716"/>
              <a:gd name="connsiteX84" fmla="*/ 647532 w 6857455"/>
              <a:gd name="connsiteY84" fmla="*/ 147934 h 874716"/>
              <a:gd name="connsiteX85" fmla="*/ 552659 w 6857455"/>
              <a:gd name="connsiteY85" fmla="*/ 95926 h 874716"/>
              <a:gd name="connsiteX86" fmla="*/ 541800 w 6857455"/>
              <a:gd name="connsiteY86" fmla="*/ 97640 h 874716"/>
              <a:gd name="connsiteX87" fmla="*/ 375107 w 6857455"/>
              <a:gd name="connsiteY87" fmla="*/ 123169 h 874716"/>
              <a:gd name="connsiteX88" fmla="*/ 273567 w 6857455"/>
              <a:gd name="connsiteY88" fmla="*/ 145458 h 874716"/>
              <a:gd name="connsiteX89" fmla="*/ 264043 w 6857455"/>
              <a:gd name="connsiteY89" fmla="*/ 154792 h 874716"/>
              <a:gd name="connsiteX90" fmla="*/ 169360 w 6857455"/>
              <a:gd name="connsiteY90" fmla="*/ 177273 h 874716"/>
              <a:gd name="connsiteX91" fmla="*/ 89347 w 6857455"/>
              <a:gd name="connsiteY91" fmla="*/ 157460 h 874716"/>
              <a:gd name="connsiteX92" fmla="*/ 34291 w 6857455"/>
              <a:gd name="connsiteY92" fmla="*/ 145268 h 874716"/>
              <a:gd name="connsiteX93" fmla="*/ 0 w 6857455"/>
              <a:gd name="connsiteY93" fmla="*/ 142056 h 874716"/>
              <a:gd name="connsiteX94" fmla="*/ 0 w 6857455"/>
              <a:gd name="connsiteY94" fmla="*/ 849556 h 874716"/>
              <a:gd name="connsiteX95" fmla="*/ 60652 w 6857455"/>
              <a:gd name="connsiteY95" fmla="*/ 844783 h 874716"/>
              <a:gd name="connsiteX96" fmla="*/ 119068 w 6857455"/>
              <a:gd name="connsiteY96" fmla="*/ 827281 h 874716"/>
              <a:gd name="connsiteX97" fmla="*/ 171840 w 6857455"/>
              <a:gd name="connsiteY97" fmla="*/ 804420 h 874716"/>
              <a:gd name="connsiteX98" fmla="*/ 274329 w 6857455"/>
              <a:gd name="connsiteY98" fmla="*/ 794324 h 874716"/>
              <a:gd name="connsiteX99" fmla="*/ 306715 w 6857455"/>
              <a:gd name="connsiteY99" fmla="*/ 788798 h 874716"/>
              <a:gd name="connsiteX100" fmla="*/ 393967 w 6857455"/>
              <a:gd name="connsiteY100" fmla="*/ 765937 h 874716"/>
              <a:gd name="connsiteX101" fmla="*/ 493793 w 6857455"/>
              <a:gd name="connsiteY101" fmla="*/ 725549 h 874716"/>
              <a:gd name="connsiteX102" fmla="*/ 546373 w 6857455"/>
              <a:gd name="connsiteY102" fmla="*/ 740600 h 874716"/>
              <a:gd name="connsiteX103" fmla="*/ 730211 w 6857455"/>
              <a:gd name="connsiteY103" fmla="*/ 698116 h 874716"/>
              <a:gd name="connsiteX104" fmla="*/ 784889 w 6857455"/>
              <a:gd name="connsiteY104" fmla="*/ 676018 h 874716"/>
              <a:gd name="connsiteX105" fmla="*/ 800509 w 6857455"/>
              <a:gd name="connsiteY105" fmla="*/ 661349 h 874716"/>
              <a:gd name="connsiteX106" fmla="*/ 857661 w 6857455"/>
              <a:gd name="connsiteY106" fmla="*/ 626868 h 874716"/>
              <a:gd name="connsiteX107" fmla="*/ 949102 w 6857455"/>
              <a:gd name="connsiteY107" fmla="*/ 614676 h 874716"/>
              <a:gd name="connsiteX108" fmla="*/ 960342 w 6857455"/>
              <a:gd name="connsiteY108" fmla="*/ 607435 h 874716"/>
              <a:gd name="connsiteX109" fmla="*/ 977109 w 6857455"/>
              <a:gd name="connsiteY109" fmla="*/ 595815 h 874716"/>
              <a:gd name="connsiteX110" fmla="*/ 1071218 w 6857455"/>
              <a:gd name="connsiteY110" fmla="*/ 575240 h 874716"/>
              <a:gd name="connsiteX111" fmla="*/ 1091983 w 6857455"/>
              <a:gd name="connsiteY111" fmla="*/ 568764 h 874716"/>
              <a:gd name="connsiteX112" fmla="*/ 1109321 w 6857455"/>
              <a:gd name="connsiteY112" fmla="*/ 557904 h 874716"/>
              <a:gd name="connsiteX113" fmla="*/ 1162279 w 6857455"/>
              <a:gd name="connsiteY113" fmla="*/ 532949 h 874716"/>
              <a:gd name="connsiteX114" fmla="*/ 1206097 w 6857455"/>
              <a:gd name="connsiteY114" fmla="*/ 532187 h 874716"/>
              <a:gd name="connsiteX115" fmla="*/ 1266867 w 6857455"/>
              <a:gd name="connsiteY115" fmla="*/ 518088 h 874716"/>
              <a:gd name="connsiteX116" fmla="*/ 1380219 w 6857455"/>
              <a:gd name="connsiteY116" fmla="*/ 504182 h 874716"/>
              <a:gd name="connsiteX117" fmla="*/ 1403461 w 6857455"/>
              <a:gd name="connsiteY117" fmla="*/ 496180 h 874716"/>
              <a:gd name="connsiteX118" fmla="*/ 1544054 w 6857455"/>
              <a:gd name="connsiteY118" fmla="*/ 458268 h 874716"/>
              <a:gd name="connsiteX119" fmla="*/ 1656644 w 6857455"/>
              <a:gd name="connsiteY119" fmla="*/ 459032 h 874716"/>
              <a:gd name="connsiteX120" fmla="*/ 1665406 w 6857455"/>
              <a:gd name="connsiteY120" fmla="*/ 460747 h 874716"/>
              <a:gd name="connsiteX121" fmla="*/ 1708461 w 6857455"/>
              <a:gd name="connsiteY121" fmla="*/ 473318 h 874716"/>
              <a:gd name="connsiteX122" fmla="*/ 1775140 w 6857455"/>
              <a:gd name="connsiteY122" fmla="*/ 469891 h 874716"/>
              <a:gd name="connsiteX123" fmla="*/ 1821051 w 6857455"/>
              <a:gd name="connsiteY123" fmla="*/ 452554 h 874716"/>
              <a:gd name="connsiteX124" fmla="*/ 1878203 w 6857455"/>
              <a:gd name="connsiteY124" fmla="*/ 451792 h 874716"/>
              <a:gd name="connsiteX125" fmla="*/ 1943547 w 6857455"/>
              <a:gd name="connsiteY125" fmla="*/ 462651 h 874716"/>
              <a:gd name="connsiteX126" fmla="*/ 1972884 w 6857455"/>
              <a:gd name="connsiteY126" fmla="*/ 464937 h 874716"/>
              <a:gd name="connsiteX127" fmla="*/ 2053469 w 6857455"/>
              <a:gd name="connsiteY127" fmla="*/ 487417 h 874716"/>
              <a:gd name="connsiteX128" fmla="*/ 2101477 w 6857455"/>
              <a:gd name="connsiteY128" fmla="*/ 481893 h 874716"/>
              <a:gd name="connsiteX129" fmla="*/ 2148722 w 6857455"/>
              <a:gd name="connsiteY129" fmla="*/ 467033 h 874716"/>
              <a:gd name="connsiteX130" fmla="*/ 2179011 w 6857455"/>
              <a:gd name="connsiteY130" fmla="*/ 452744 h 874716"/>
              <a:gd name="connsiteX131" fmla="*/ 2240165 w 6857455"/>
              <a:gd name="connsiteY131" fmla="*/ 442648 h 874716"/>
              <a:gd name="connsiteX132" fmla="*/ 2251404 w 6857455"/>
              <a:gd name="connsiteY132" fmla="*/ 444172 h 874716"/>
              <a:gd name="connsiteX133" fmla="*/ 2433912 w 6857455"/>
              <a:gd name="connsiteY133" fmla="*/ 456746 h 874716"/>
              <a:gd name="connsiteX134" fmla="*/ 2506302 w 6857455"/>
              <a:gd name="connsiteY134" fmla="*/ 476939 h 874716"/>
              <a:gd name="connsiteX135" fmla="*/ 2521735 w 6857455"/>
              <a:gd name="connsiteY135" fmla="*/ 479415 h 874716"/>
              <a:gd name="connsiteX136" fmla="*/ 2675854 w 6857455"/>
              <a:gd name="connsiteY136" fmla="*/ 502086 h 874716"/>
              <a:gd name="connsiteX137" fmla="*/ 2692998 w 6857455"/>
              <a:gd name="connsiteY137" fmla="*/ 503038 h 874716"/>
              <a:gd name="connsiteX138" fmla="*/ 2740816 w 6857455"/>
              <a:gd name="connsiteY138" fmla="*/ 499037 h 874716"/>
              <a:gd name="connsiteX139" fmla="*/ 2853596 w 6857455"/>
              <a:gd name="connsiteY139" fmla="*/ 540187 h 874716"/>
              <a:gd name="connsiteX140" fmla="*/ 2966565 w 6857455"/>
              <a:gd name="connsiteY140" fmla="*/ 554286 h 874716"/>
              <a:gd name="connsiteX141" fmla="*/ 3028671 w 6857455"/>
              <a:gd name="connsiteY141" fmla="*/ 554094 h 874716"/>
              <a:gd name="connsiteX142" fmla="*/ 3073059 w 6857455"/>
              <a:gd name="connsiteY142" fmla="*/ 564192 h 874716"/>
              <a:gd name="connsiteX143" fmla="*/ 3182219 w 6857455"/>
              <a:gd name="connsiteY143" fmla="*/ 594862 h 874716"/>
              <a:gd name="connsiteX144" fmla="*/ 3233656 w 6857455"/>
              <a:gd name="connsiteY144" fmla="*/ 599625 h 874716"/>
              <a:gd name="connsiteX145" fmla="*/ 3288332 w 6857455"/>
              <a:gd name="connsiteY145" fmla="*/ 609914 h 874716"/>
              <a:gd name="connsiteX146" fmla="*/ 3423591 w 6857455"/>
              <a:gd name="connsiteY146" fmla="*/ 656015 h 874716"/>
              <a:gd name="connsiteX147" fmla="*/ 3534084 w 6857455"/>
              <a:gd name="connsiteY147" fmla="*/ 653349 h 874716"/>
              <a:gd name="connsiteX148" fmla="*/ 3604571 w 6857455"/>
              <a:gd name="connsiteY148" fmla="*/ 653918 h 874716"/>
              <a:gd name="connsiteX149" fmla="*/ 3688586 w 6857455"/>
              <a:gd name="connsiteY149" fmla="*/ 669160 h 874716"/>
              <a:gd name="connsiteX150" fmla="*/ 3757358 w 6857455"/>
              <a:gd name="connsiteY150" fmla="*/ 691450 h 874716"/>
              <a:gd name="connsiteX151" fmla="*/ 3852421 w 6857455"/>
              <a:gd name="connsiteY151" fmla="*/ 709167 h 874716"/>
              <a:gd name="connsiteX152" fmla="*/ 3947104 w 6857455"/>
              <a:gd name="connsiteY152" fmla="*/ 743267 h 874716"/>
              <a:gd name="connsiteX153" fmla="*/ 4013208 w 6857455"/>
              <a:gd name="connsiteY153" fmla="*/ 769367 h 874716"/>
              <a:gd name="connsiteX154" fmla="*/ 4105222 w 6857455"/>
              <a:gd name="connsiteY154" fmla="*/ 792417 h 874716"/>
              <a:gd name="connsiteX155" fmla="*/ 4246006 w 6857455"/>
              <a:gd name="connsiteY155" fmla="*/ 808610 h 874716"/>
              <a:gd name="connsiteX156" fmla="*/ 4310779 w 6857455"/>
              <a:gd name="connsiteY156" fmla="*/ 810326 h 874716"/>
              <a:gd name="connsiteX157" fmla="*/ 4413272 w 6857455"/>
              <a:gd name="connsiteY157" fmla="*/ 848235 h 874716"/>
              <a:gd name="connsiteX158" fmla="*/ 4457087 w 6857455"/>
              <a:gd name="connsiteY158" fmla="*/ 866524 h 874716"/>
              <a:gd name="connsiteX159" fmla="*/ 4496523 w 6857455"/>
              <a:gd name="connsiteY159" fmla="*/ 851284 h 874716"/>
              <a:gd name="connsiteX160" fmla="*/ 4522050 w 6857455"/>
              <a:gd name="connsiteY160" fmla="*/ 833757 h 874716"/>
              <a:gd name="connsiteX161" fmla="*/ 4602824 w 6857455"/>
              <a:gd name="connsiteY161" fmla="*/ 848618 h 874716"/>
              <a:gd name="connsiteX162" fmla="*/ 4688553 w 6857455"/>
              <a:gd name="connsiteY162" fmla="*/ 864238 h 874716"/>
              <a:gd name="connsiteX163" fmla="*/ 4749895 w 6857455"/>
              <a:gd name="connsiteY163" fmla="*/ 874716 h 874716"/>
              <a:gd name="connsiteX164" fmla="*/ 4826480 w 6857455"/>
              <a:gd name="connsiteY164" fmla="*/ 866334 h 874716"/>
              <a:gd name="connsiteX165" fmla="*/ 4886870 w 6857455"/>
              <a:gd name="connsiteY165" fmla="*/ 862906 h 874716"/>
              <a:gd name="connsiteX166" fmla="*/ 4935639 w 6857455"/>
              <a:gd name="connsiteY166" fmla="*/ 853190 h 874716"/>
              <a:gd name="connsiteX167" fmla="*/ 4952784 w 6857455"/>
              <a:gd name="connsiteY167" fmla="*/ 847473 h 874716"/>
              <a:gd name="connsiteX168" fmla="*/ 5088617 w 6857455"/>
              <a:gd name="connsiteY168" fmla="*/ 802896 h 874716"/>
              <a:gd name="connsiteX169" fmla="*/ 5233781 w 6857455"/>
              <a:gd name="connsiteY169" fmla="*/ 767271 h 874716"/>
              <a:gd name="connsiteX170" fmla="*/ 5327893 w 6857455"/>
              <a:gd name="connsiteY170" fmla="*/ 789752 h 874716"/>
              <a:gd name="connsiteX171" fmla="*/ 5362946 w 6857455"/>
              <a:gd name="connsiteY171" fmla="*/ 789370 h 874716"/>
              <a:gd name="connsiteX172" fmla="*/ 5524115 w 6857455"/>
              <a:gd name="connsiteY172" fmla="*/ 794514 h 874716"/>
              <a:gd name="connsiteX173" fmla="*/ 5552500 w 6857455"/>
              <a:gd name="connsiteY173" fmla="*/ 800038 h 874716"/>
              <a:gd name="connsiteX174" fmla="*/ 5705857 w 6857455"/>
              <a:gd name="connsiteY174" fmla="*/ 777367 h 874716"/>
              <a:gd name="connsiteX175" fmla="*/ 5761485 w 6857455"/>
              <a:gd name="connsiteY175" fmla="*/ 773557 h 874716"/>
              <a:gd name="connsiteX176" fmla="*/ 5812731 w 6857455"/>
              <a:gd name="connsiteY176" fmla="*/ 767271 h 874716"/>
              <a:gd name="connsiteX177" fmla="*/ 5884361 w 6857455"/>
              <a:gd name="connsiteY177" fmla="*/ 765747 h 874716"/>
              <a:gd name="connsiteX178" fmla="*/ 5958660 w 6857455"/>
              <a:gd name="connsiteY178" fmla="*/ 768605 h 874716"/>
              <a:gd name="connsiteX179" fmla="*/ 6041528 w 6857455"/>
              <a:gd name="connsiteY179" fmla="*/ 768033 h 874716"/>
              <a:gd name="connsiteX180" fmla="*/ 6074297 w 6857455"/>
              <a:gd name="connsiteY180" fmla="*/ 763081 h 874716"/>
              <a:gd name="connsiteX181" fmla="*/ 6162880 w 6857455"/>
              <a:gd name="connsiteY181" fmla="*/ 766509 h 874716"/>
              <a:gd name="connsiteX182" fmla="*/ 6209364 w 6857455"/>
              <a:gd name="connsiteY182" fmla="*/ 760795 h 874716"/>
              <a:gd name="connsiteX183" fmla="*/ 6285948 w 6857455"/>
              <a:gd name="connsiteY183" fmla="*/ 759651 h 874716"/>
              <a:gd name="connsiteX184" fmla="*/ 6310905 w 6857455"/>
              <a:gd name="connsiteY184" fmla="*/ 758316 h 874716"/>
              <a:gd name="connsiteX185" fmla="*/ 6333194 w 6857455"/>
              <a:gd name="connsiteY185" fmla="*/ 757554 h 874716"/>
              <a:gd name="connsiteX186" fmla="*/ 6409586 w 6857455"/>
              <a:gd name="connsiteY186" fmla="*/ 773177 h 874716"/>
              <a:gd name="connsiteX187" fmla="*/ 6477407 w 6857455"/>
              <a:gd name="connsiteY187" fmla="*/ 774129 h 874716"/>
              <a:gd name="connsiteX188" fmla="*/ 6596283 w 6857455"/>
              <a:gd name="connsiteY188" fmla="*/ 786703 h 874716"/>
              <a:gd name="connsiteX189" fmla="*/ 6622573 w 6857455"/>
              <a:gd name="connsiteY189" fmla="*/ 782321 h 874716"/>
              <a:gd name="connsiteX190" fmla="*/ 6704872 w 6857455"/>
              <a:gd name="connsiteY190" fmla="*/ 780607 h 874716"/>
              <a:gd name="connsiteX191" fmla="*/ 6751738 w 6857455"/>
              <a:gd name="connsiteY191" fmla="*/ 779273 h 874716"/>
              <a:gd name="connsiteX192" fmla="*/ 6809650 w 6857455"/>
              <a:gd name="connsiteY192" fmla="*/ 788417 h 874716"/>
              <a:gd name="connsiteX193" fmla="*/ 6832976 w 6857455"/>
              <a:gd name="connsiteY193" fmla="*/ 800428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</a:cxnLst>
            <a:rect l="l" t="t" r="r" b="b"/>
            <a:pathLst>
              <a:path w="6857455" h="874716">
                <a:moveTo>
                  <a:pt x="6857455" y="804643"/>
                </a:moveTo>
                <a:lnTo>
                  <a:pt x="6857455" y="562246"/>
                </a:lnTo>
                <a:lnTo>
                  <a:pt x="6829178" y="551284"/>
                </a:lnTo>
                <a:cubicBezTo>
                  <a:pt x="6805745" y="539044"/>
                  <a:pt x="6784885" y="521708"/>
                  <a:pt x="6766024" y="500372"/>
                </a:cubicBezTo>
                <a:cubicBezTo>
                  <a:pt x="6755166" y="488179"/>
                  <a:pt x="6746784" y="486845"/>
                  <a:pt x="6734971" y="500944"/>
                </a:cubicBezTo>
                <a:cubicBezTo>
                  <a:pt x="6721257" y="517326"/>
                  <a:pt x="6701634" y="510850"/>
                  <a:pt x="6683915" y="507040"/>
                </a:cubicBezTo>
                <a:cubicBezTo>
                  <a:pt x="6665629" y="503230"/>
                  <a:pt x="6647148" y="499228"/>
                  <a:pt x="6628860" y="495418"/>
                </a:cubicBezTo>
                <a:cubicBezTo>
                  <a:pt x="6615335" y="492752"/>
                  <a:pt x="6601999" y="490466"/>
                  <a:pt x="6588662" y="487227"/>
                </a:cubicBezTo>
                <a:cubicBezTo>
                  <a:pt x="6547133" y="477129"/>
                  <a:pt x="6509794" y="480177"/>
                  <a:pt x="6476074" y="511230"/>
                </a:cubicBezTo>
                <a:cubicBezTo>
                  <a:pt x="6450356" y="535043"/>
                  <a:pt x="6417399" y="542093"/>
                  <a:pt x="6382345" y="534853"/>
                </a:cubicBezTo>
                <a:cubicBezTo>
                  <a:pt x="6377963" y="533901"/>
                  <a:pt x="6372439" y="530091"/>
                  <a:pt x="6369391" y="531615"/>
                </a:cubicBezTo>
                <a:cubicBezTo>
                  <a:pt x="6323479" y="553904"/>
                  <a:pt x="6287092" y="514658"/>
                  <a:pt x="6244799" y="512182"/>
                </a:cubicBezTo>
                <a:cubicBezTo>
                  <a:pt x="6226130" y="511040"/>
                  <a:pt x="6207079" y="496942"/>
                  <a:pt x="6190315" y="485703"/>
                </a:cubicBezTo>
                <a:cubicBezTo>
                  <a:pt x="6167262" y="470271"/>
                  <a:pt x="6146687" y="455412"/>
                  <a:pt x="6115446" y="462270"/>
                </a:cubicBezTo>
                <a:cubicBezTo>
                  <a:pt x="6084203" y="469319"/>
                  <a:pt x="6055627" y="456364"/>
                  <a:pt x="6032194" y="434266"/>
                </a:cubicBezTo>
                <a:cubicBezTo>
                  <a:pt x="6014287" y="417501"/>
                  <a:pt x="5994665" y="415977"/>
                  <a:pt x="5971042" y="420738"/>
                </a:cubicBezTo>
                <a:cubicBezTo>
                  <a:pt x="5941513" y="426645"/>
                  <a:pt x="5910842" y="427027"/>
                  <a:pt x="5880933" y="430646"/>
                </a:cubicBezTo>
                <a:cubicBezTo>
                  <a:pt x="5874454" y="431408"/>
                  <a:pt x="5866265" y="434076"/>
                  <a:pt x="5862452" y="438648"/>
                </a:cubicBezTo>
                <a:cubicBezTo>
                  <a:pt x="5815779" y="495418"/>
                  <a:pt x="5750055" y="495990"/>
                  <a:pt x="5685283" y="498658"/>
                </a:cubicBezTo>
                <a:cubicBezTo>
                  <a:pt x="5646039" y="500372"/>
                  <a:pt x="5606604" y="500372"/>
                  <a:pt x="5567169" y="499420"/>
                </a:cubicBezTo>
                <a:cubicBezTo>
                  <a:pt x="5553832" y="499228"/>
                  <a:pt x="5539736" y="496180"/>
                  <a:pt x="5527923" y="490466"/>
                </a:cubicBezTo>
                <a:cubicBezTo>
                  <a:pt x="5503348" y="478463"/>
                  <a:pt x="5480680" y="462843"/>
                  <a:pt x="5456292" y="450650"/>
                </a:cubicBezTo>
                <a:cubicBezTo>
                  <a:pt x="5447151" y="445886"/>
                  <a:pt x="5435338" y="445696"/>
                  <a:pt x="5424670" y="444934"/>
                </a:cubicBezTo>
                <a:cubicBezTo>
                  <a:pt x="5405809" y="443410"/>
                  <a:pt x="5384854" y="447982"/>
                  <a:pt x="5368662" y="441124"/>
                </a:cubicBezTo>
                <a:cubicBezTo>
                  <a:pt x="5326559" y="423407"/>
                  <a:pt x="5287123" y="427407"/>
                  <a:pt x="5247118" y="444934"/>
                </a:cubicBezTo>
                <a:cubicBezTo>
                  <a:pt x="5191108" y="469509"/>
                  <a:pt x="5138148" y="467605"/>
                  <a:pt x="5088617" y="428742"/>
                </a:cubicBezTo>
                <a:cubicBezTo>
                  <a:pt x="5066328" y="411215"/>
                  <a:pt x="5044609" y="419596"/>
                  <a:pt x="5025750" y="433694"/>
                </a:cubicBezTo>
                <a:cubicBezTo>
                  <a:pt x="5004032" y="450078"/>
                  <a:pt x="4982885" y="454268"/>
                  <a:pt x="4957930" y="442268"/>
                </a:cubicBezTo>
                <a:cubicBezTo>
                  <a:pt x="4952404" y="439600"/>
                  <a:pt x="4944594" y="440933"/>
                  <a:pt x="4938116" y="441886"/>
                </a:cubicBezTo>
                <a:cubicBezTo>
                  <a:pt x="4901158" y="446648"/>
                  <a:pt x="4864009" y="454650"/>
                  <a:pt x="4833910" y="421693"/>
                </a:cubicBezTo>
                <a:cubicBezTo>
                  <a:pt x="4828004" y="415214"/>
                  <a:pt x="4818097" y="412549"/>
                  <a:pt x="4810095" y="408167"/>
                </a:cubicBezTo>
                <a:cubicBezTo>
                  <a:pt x="4776566" y="390258"/>
                  <a:pt x="4777900" y="391974"/>
                  <a:pt x="4747991" y="413691"/>
                </a:cubicBezTo>
                <a:cubicBezTo>
                  <a:pt x="4732369" y="425121"/>
                  <a:pt x="4710842" y="436742"/>
                  <a:pt x="4692745" y="435790"/>
                </a:cubicBezTo>
                <a:cubicBezTo>
                  <a:pt x="4583584" y="430075"/>
                  <a:pt x="4479758" y="457508"/>
                  <a:pt x="4375933" y="483417"/>
                </a:cubicBezTo>
                <a:cubicBezTo>
                  <a:pt x="4311923" y="499420"/>
                  <a:pt x="4249436" y="500372"/>
                  <a:pt x="4185426" y="484179"/>
                </a:cubicBezTo>
                <a:cubicBezTo>
                  <a:pt x="4139133" y="472367"/>
                  <a:pt x="4095315" y="491800"/>
                  <a:pt x="4052072" y="505134"/>
                </a:cubicBezTo>
                <a:cubicBezTo>
                  <a:pt x="4043117" y="507799"/>
                  <a:pt x="4034735" y="518278"/>
                  <a:pt x="4029973" y="527233"/>
                </a:cubicBezTo>
                <a:cubicBezTo>
                  <a:pt x="4012826" y="558858"/>
                  <a:pt x="3984441" y="563810"/>
                  <a:pt x="3948626" y="550666"/>
                </a:cubicBezTo>
                <a:cubicBezTo>
                  <a:pt x="3920241" y="540377"/>
                  <a:pt x="3894332" y="526661"/>
                  <a:pt x="3871280" y="502275"/>
                </a:cubicBezTo>
                <a:cubicBezTo>
                  <a:pt x="3844229" y="473701"/>
                  <a:pt x="3816224" y="441124"/>
                  <a:pt x="3774312" y="429122"/>
                </a:cubicBezTo>
                <a:cubicBezTo>
                  <a:pt x="3756214" y="423979"/>
                  <a:pt x="3740593" y="423217"/>
                  <a:pt x="3721543" y="428552"/>
                </a:cubicBezTo>
                <a:cubicBezTo>
                  <a:pt x="3684583" y="438837"/>
                  <a:pt x="3647436" y="446078"/>
                  <a:pt x="3612763" y="414263"/>
                </a:cubicBezTo>
                <a:cubicBezTo>
                  <a:pt x="3593712" y="396736"/>
                  <a:pt x="3567994" y="385496"/>
                  <a:pt x="3537323" y="389878"/>
                </a:cubicBezTo>
                <a:cubicBezTo>
                  <a:pt x="3499031" y="395402"/>
                  <a:pt x="3464168" y="381496"/>
                  <a:pt x="3431593" y="360921"/>
                </a:cubicBezTo>
                <a:cubicBezTo>
                  <a:pt x="3419971" y="353491"/>
                  <a:pt x="3405682" y="349301"/>
                  <a:pt x="3392158" y="345681"/>
                </a:cubicBezTo>
                <a:cubicBezTo>
                  <a:pt x="3360915" y="337298"/>
                  <a:pt x="3329480" y="329868"/>
                  <a:pt x="3297856" y="323010"/>
                </a:cubicBezTo>
                <a:cubicBezTo>
                  <a:pt x="3271948" y="317296"/>
                  <a:pt x="3245849" y="313104"/>
                  <a:pt x="3219748" y="308151"/>
                </a:cubicBezTo>
                <a:cubicBezTo>
                  <a:pt x="3191173" y="302817"/>
                  <a:pt x="3168502" y="290433"/>
                  <a:pt x="3156692" y="261668"/>
                </a:cubicBezTo>
                <a:cubicBezTo>
                  <a:pt x="3152882" y="252524"/>
                  <a:pt x="3143737" y="245283"/>
                  <a:pt x="3136497" y="237663"/>
                </a:cubicBezTo>
                <a:cubicBezTo>
                  <a:pt x="3131355" y="232139"/>
                  <a:pt x="3124495" y="227947"/>
                  <a:pt x="3119733" y="222233"/>
                </a:cubicBezTo>
                <a:cubicBezTo>
                  <a:pt x="3094776" y="192132"/>
                  <a:pt x="3070201" y="161843"/>
                  <a:pt x="3045436" y="131742"/>
                </a:cubicBezTo>
                <a:cubicBezTo>
                  <a:pt x="3042958" y="128884"/>
                  <a:pt x="3040292" y="125455"/>
                  <a:pt x="3037054" y="124121"/>
                </a:cubicBezTo>
                <a:cubicBezTo>
                  <a:pt x="3003525" y="110215"/>
                  <a:pt x="2969614" y="97070"/>
                  <a:pt x="2936466" y="82400"/>
                </a:cubicBezTo>
                <a:cubicBezTo>
                  <a:pt x="2923702" y="76686"/>
                  <a:pt x="2910558" y="69637"/>
                  <a:pt x="2901031" y="59731"/>
                </a:cubicBezTo>
                <a:cubicBezTo>
                  <a:pt x="2879314" y="37250"/>
                  <a:pt x="2859502" y="12866"/>
                  <a:pt x="2828259" y="3149"/>
                </a:cubicBezTo>
                <a:cubicBezTo>
                  <a:pt x="2819114" y="293"/>
                  <a:pt x="2808256" y="-1231"/>
                  <a:pt x="2799492" y="1245"/>
                </a:cubicBezTo>
                <a:cubicBezTo>
                  <a:pt x="2763867" y="11532"/>
                  <a:pt x="2729005" y="24296"/>
                  <a:pt x="2693570" y="35154"/>
                </a:cubicBezTo>
                <a:cubicBezTo>
                  <a:pt x="2671092" y="41823"/>
                  <a:pt x="2650707" y="49825"/>
                  <a:pt x="2639847" y="73448"/>
                </a:cubicBezTo>
                <a:cubicBezTo>
                  <a:pt x="2636801" y="80114"/>
                  <a:pt x="2628226" y="87354"/>
                  <a:pt x="2621178" y="88688"/>
                </a:cubicBezTo>
                <a:cubicBezTo>
                  <a:pt x="2575839" y="97260"/>
                  <a:pt x="2531069" y="101451"/>
                  <a:pt x="2489348" y="72304"/>
                </a:cubicBezTo>
                <a:cubicBezTo>
                  <a:pt x="2480585" y="66017"/>
                  <a:pt x="2464201" y="66017"/>
                  <a:pt x="2452580" y="68683"/>
                </a:cubicBezTo>
                <a:cubicBezTo>
                  <a:pt x="2407811" y="78590"/>
                  <a:pt x="2365328" y="82020"/>
                  <a:pt x="2326464" y="50395"/>
                </a:cubicBezTo>
                <a:cubicBezTo>
                  <a:pt x="2321892" y="46585"/>
                  <a:pt x="2307224" y="50015"/>
                  <a:pt x="2300365" y="54777"/>
                </a:cubicBezTo>
                <a:cubicBezTo>
                  <a:pt x="2234259" y="101261"/>
                  <a:pt x="2198064" y="102405"/>
                  <a:pt x="2130434" y="58397"/>
                </a:cubicBezTo>
                <a:cubicBezTo>
                  <a:pt x="2126052" y="55539"/>
                  <a:pt x="2120337" y="52301"/>
                  <a:pt x="2118621" y="47919"/>
                </a:cubicBezTo>
                <a:cubicBezTo>
                  <a:pt x="2107001" y="19914"/>
                  <a:pt x="2082236" y="19152"/>
                  <a:pt x="2057659" y="16866"/>
                </a:cubicBezTo>
                <a:cubicBezTo>
                  <a:pt x="2030608" y="14390"/>
                  <a:pt x="2003555" y="11152"/>
                  <a:pt x="1976314" y="8865"/>
                </a:cubicBezTo>
                <a:cubicBezTo>
                  <a:pt x="1971550" y="8483"/>
                  <a:pt x="1966216" y="10007"/>
                  <a:pt x="1961454" y="11724"/>
                </a:cubicBezTo>
                <a:cubicBezTo>
                  <a:pt x="1943165" y="18010"/>
                  <a:pt x="1925449" y="27154"/>
                  <a:pt x="1906588" y="30964"/>
                </a:cubicBezTo>
                <a:cubicBezTo>
                  <a:pt x="1865821" y="39156"/>
                  <a:pt x="1826385" y="55539"/>
                  <a:pt x="1783330" y="48871"/>
                </a:cubicBezTo>
                <a:cubicBezTo>
                  <a:pt x="1775902" y="47729"/>
                  <a:pt x="1767327" y="53253"/>
                  <a:pt x="1759327" y="55349"/>
                </a:cubicBezTo>
                <a:cubicBezTo>
                  <a:pt x="1744849" y="58969"/>
                  <a:pt x="1730750" y="64111"/>
                  <a:pt x="1716082" y="65445"/>
                </a:cubicBezTo>
                <a:cubicBezTo>
                  <a:pt x="1677218" y="68875"/>
                  <a:pt x="1637975" y="71924"/>
                  <a:pt x="1598920" y="72114"/>
                </a:cubicBezTo>
                <a:cubicBezTo>
                  <a:pt x="1580061" y="72304"/>
                  <a:pt x="1561201" y="65065"/>
                  <a:pt x="1542150" y="62207"/>
                </a:cubicBezTo>
                <a:cubicBezTo>
                  <a:pt x="1533578" y="60873"/>
                  <a:pt x="1519669" y="58587"/>
                  <a:pt x="1516813" y="62779"/>
                </a:cubicBezTo>
                <a:cubicBezTo>
                  <a:pt x="1494714" y="94592"/>
                  <a:pt x="1463661" y="88496"/>
                  <a:pt x="1432228" y="88116"/>
                </a:cubicBezTo>
                <a:cubicBezTo>
                  <a:pt x="1362884" y="87354"/>
                  <a:pt x="1295826" y="60493"/>
                  <a:pt x="1224765" y="71924"/>
                </a:cubicBezTo>
                <a:cubicBezTo>
                  <a:pt x="1204191" y="75162"/>
                  <a:pt x="1181330" y="62397"/>
                  <a:pt x="1159231" y="58207"/>
                </a:cubicBezTo>
                <a:cubicBezTo>
                  <a:pt x="1147801" y="56111"/>
                  <a:pt x="1135228" y="53633"/>
                  <a:pt x="1124370" y="56301"/>
                </a:cubicBezTo>
                <a:cubicBezTo>
                  <a:pt x="1107605" y="60493"/>
                  <a:pt x="1091411" y="68113"/>
                  <a:pt x="1075600" y="75542"/>
                </a:cubicBezTo>
                <a:cubicBezTo>
                  <a:pt x="1046261" y="89258"/>
                  <a:pt x="1016162" y="89258"/>
                  <a:pt x="986633" y="79162"/>
                </a:cubicBezTo>
                <a:cubicBezTo>
                  <a:pt x="944722" y="64873"/>
                  <a:pt x="903193" y="64873"/>
                  <a:pt x="861089" y="76304"/>
                </a:cubicBezTo>
                <a:cubicBezTo>
                  <a:pt x="826990" y="85638"/>
                  <a:pt x="791935" y="92116"/>
                  <a:pt x="759168" y="104689"/>
                </a:cubicBezTo>
                <a:cubicBezTo>
                  <a:pt x="744689" y="110215"/>
                  <a:pt x="732497" y="126597"/>
                  <a:pt x="723735" y="140696"/>
                </a:cubicBezTo>
                <a:cubicBezTo>
                  <a:pt x="706018" y="169271"/>
                  <a:pt x="674013" y="169081"/>
                  <a:pt x="647532" y="147934"/>
                </a:cubicBezTo>
                <a:cubicBezTo>
                  <a:pt x="619717" y="125645"/>
                  <a:pt x="584664" y="112501"/>
                  <a:pt x="552659" y="95926"/>
                </a:cubicBezTo>
                <a:cubicBezTo>
                  <a:pt x="549993" y="94592"/>
                  <a:pt x="545039" y="96116"/>
                  <a:pt x="541800" y="97640"/>
                </a:cubicBezTo>
                <a:cubicBezTo>
                  <a:pt x="488649" y="122407"/>
                  <a:pt x="433593" y="126979"/>
                  <a:pt x="375107" y="123169"/>
                </a:cubicBezTo>
                <a:cubicBezTo>
                  <a:pt x="341960" y="121073"/>
                  <a:pt x="307289" y="137076"/>
                  <a:pt x="273567" y="145458"/>
                </a:cubicBezTo>
                <a:cubicBezTo>
                  <a:pt x="269757" y="146410"/>
                  <a:pt x="266519" y="151174"/>
                  <a:pt x="264043" y="154792"/>
                </a:cubicBezTo>
                <a:cubicBezTo>
                  <a:pt x="240228" y="190800"/>
                  <a:pt x="208223" y="200706"/>
                  <a:pt x="169360" y="177273"/>
                </a:cubicBezTo>
                <a:cubicBezTo>
                  <a:pt x="143643" y="161651"/>
                  <a:pt x="118114" y="158032"/>
                  <a:pt x="89347" y="157460"/>
                </a:cubicBezTo>
                <a:cubicBezTo>
                  <a:pt x="71059" y="157078"/>
                  <a:pt x="52962" y="147934"/>
                  <a:pt x="34291" y="145268"/>
                </a:cubicBezTo>
                <a:lnTo>
                  <a:pt x="0" y="142056"/>
                </a:lnTo>
                <a:lnTo>
                  <a:pt x="0" y="849556"/>
                </a:lnTo>
                <a:lnTo>
                  <a:pt x="60652" y="844783"/>
                </a:lnTo>
                <a:cubicBezTo>
                  <a:pt x="80251" y="839473"/>
                  <a:pt x="99446" y="832043"/>
                  <a:pt x="119068" y="827281"/>
                </a:cubicBezTo>
                <a:cubicBezTo>
                  <a:pt x="137355" y="822899"/>
                  <a:pt x="154501" y="812802"/>
                  <a:pt x="171840" y="804420"/>
                </a:cubicBezTo>
                <a:cubicBezTo>
                  <a:pt x="204985" y="788417"/>
                  <a:pt x="240420" y="798514"/>
                  <a:pt x="274329" y="794324"/>
                </a:cubicBezTo>
                <a:cubicBezTo>
                  <a:pt x="285188" y="792990"/>
                  <a:pt x="296046" y="791466"/>
                  <a:pt x="306715" y="788798"/>
                </a:cubicBezTo>
                <a:cubicBezTo>
                  <a:pt x="335864" y="781749"/>
                  <a:pt x="365583" y="775653"/>
                  <a:pt x="393967" y="765937"/>
                </a:cubicBezTo>
                <a:cubicBezTo>
                  <a:pt x="426165" y="755078"/>
                  <a:pt x="457028" y="740600"/>
                  <a:pt x="493793" y="725549"/>
                </a:cubicBezTo>
                <a:cubicBezTo>
                  <a:pt x="506557" y="729360"/>
                  <a:pt x="526180" y="739648"/>
                  <a:pt x="546373" y="740600"/>
                </a:cubicBezTo>
                <a:cubicBezTo>
                  <a:pt x="611337" y="743838"/>
                  <a:pt x="672107" y="726121"/>
                  <a:pt x="730211" y="698116"/>
                </a:cubicBezTo>
                <a:cubicBezTo>
                  <a:pt x="747927" y="689734"/>
                  <a:pt x="766980" y="684210"/>
                  <a:pt x="784889" y="676018"/>
                </a:cubicBezTo>
                <a:cubicBezTo>
                  <a:pt x="791173" y="673161"/>
                  <a:pt x="799365" y="667065"/>
                  <a:pt x="800509" y="661349"/>
                </a:cubicBezTo>
                <a:cubicBezTo>
                  <a:pt x="807175" y="628201"/>
                  <a:pt x="831942" y="628772"/>
                  <a:pt x="857661" y="626868"/>
                </a:cubicBezTo>
                <a:cubicBezTo>
                  <a:pt x="888332" y="624582"/>
                  <a:pt x="918621" y="619248"/>
                  <a:pt x="949102" y="614676"/>
                </a:cubicBezTo>
                <a:cubicBezTo>
                  <a:pt x="953104" y="614104"/>
                  <a:pt x="956722" y="610104"/>
                  <a:pt x="960342" y="607435"/>
                </a:cubicBezTo>
                <a:cubicBezTo>
                  <a:pt x="965867" y="603435"/>
                  <a:pt x="971011" y="597339"/>
                  <a:pt x="977109" y="595815"/>
                </a:cubicBezTo>
                <a:cubicBezTo>
                  <a:pt x="1008350" y="588385"/>
                  <a:pt x="1039783" y="582099"/>
                  <a:pt x="1071218" y="575240"/>
                </a:cubicBezTo>
                <a:cubicBezTo>
                  <a:pt x="1078266" y="573716"/>
                  <a:pt x="1085505" y="571812"/>
                  <a:pt x="1091983" y="568764"/>
                </a:cubicBezTo>
                <a:cubicBezTo>
                  <a:pt x="1098079" y="565906"/>
                  <a:pt x="1103223" y="560952"/>
                  <a:pt x="1109321" y="557904"/>
                </a:cubicBezTo>
                <a:cubicBezTo>
                  <a:pt x="1125892" y="549714"/>
                  <a:pt x="1142851" y="542093"/>
                  <a:pt x="1162279" y="532949"/>
                </a:cubicBezTo>
                <a:cubicBezTo>
                  <a:pt x="1173138" y="550094"/>
                  <a:pt x="1187810" y="540377"/>
                  <a:pt x="1206097" y="532187"/>
                </a:cubicBezTo>
                <a:cubicBezTo>
                  <a:pt x="1224765" y="523805"/>
                  <a:pt x="1246292" y="521137"/>
                  <a:pt x="1266867" y="518088"/>
                </a:cubicBezTo>
                <a:cubicBezTo>
                  <a:pt x="1304588" y="512564"/>
                  <a:pt x="1342499" y="509134"/>
                  <a:pt x="1380219" y="504182"/>
                </a:cubicBezTo>
                <a:cubicBezTo>
                  <a:pt x="1388221" y="503038"/>
                  <a:pt x="1397365" y="500944"/>
                  <a:pt x="1403461" y="496180"/>
                </a:cubicBezTo>
                <a:cubicBezTo>
                  <a:pt x="1445181" y="464175"/>
                  <a:pt x="1495858" y="455222"/>
                  <a:pt x="1544054" y="458268"/>
                </a:cubicBezTo>
                <a:cubicBezTo>
                  <a:pt x="1581965" y="460557"/>
                  <a:pt x="1619114" y="462270"/>
                  <a:pt x="1656644" y="459032"/>
                </a:cubicBezTo>
                <a:cubicBezTo>
                  <a:pt x="1659502" y="458841"/>
                  <a:pt x="1663312" y="459223"/>
                  <a:pt x="1665406" y="460747"/>
                </a:cubicBezTo>
                <a:cubicBezTo>
                  <a:pt x="1678360" y="470843"/>
                  <a:pt x="1691887" y="471605"/>
                  <a:pt x="1708461" y="473318"/>
                </a:cubicBezTo>
                <a:cubicBezTo>
                  <a:pt x="1731894" y="475797"/>
                  <a:pt x="1753421" y="474081"/>
                  <a:pt x="1775140" y="469891"/>
                </a:cubicBezTo>
                <a:cubicBezTo>
                  <a:pt x="1790952" y="466843"/>
                  <a:pt x="1806953" y="460557"/>
                  <a:pt x="1821051" y="452554"/>
                </a:cubicBezTo>
                <a:cubicBezTo>
                  <a:pt x="1840672" y="441314"/>
                  <a:pt x="1859535" y="436934"/>
                  <a:pt x="1878203" y="451792"/>
                </a:cubicBezTo>
                <a:cubicBezTo>
                  <a:pt x="1898396" y="467605"/>
                  <a:pt x="1921257" y="462081"/>
                  <a:pt x="1943547" y="462651"/>
                </a:cubicBezTo>
                <a:cubicBezTo>
                  <a:pt x="1953262" y="462843"/>
                  <a:pt x="1963550" y="462461"/>
                  <a:pt x="1972884" y="464937"/>
                </a:cubicBezTo>
                <a:cubicBezTo>
                  <a:pt x="1999935" y="471987"/>
                  <a:pt x="2026036" y="482655"/>
                  <a:pt x="2053469" y="487417"/>
                </a:cubicBezTo>
                <a:cubicBezTo>
                  <a:pt x="2068710" y="490084"/>
                  <a:pt x="2085664" y="485321"/>
                  <a:pt x="2101477" y="481893"/>
                </a:cubicBezTo>
                <a:cubicBezTo>
                  <a:pt x="2117479" y="478273"/>
                  <a:pt x="2133290" y="472749"/>
                  <a:pt x="2148722" y="467033"/>
                </a:cubicBezTo>
                <a:cubicBezTo>
                  <a:pt x="2159199" y="463223"/>
                  <a:pt x="2170629" y="459603"/>
                  <a:pt x="2179011" y="452744"/>
                </a:cubicBezTo>
                <a:cubicBezTo>
                  <a:pt x="2198064" y="437124"/>
                  <a:pt x="2217685" y="434455"/>
                  <a:pt x="2240165" y="442648"/>
                </a:cubicBezTo>
                <a:cubicBezTo>
                  <a:pt x="2243593" y="443982"/>
                  <a:pt x="2247594" y="443982"/>
                  <a:pt x="2251404" y="444172"/>
                </a:cubicBezTo>
                <a:cubicBezTo>
                  <a:pt x="2312370" y="448172"/>
                  <a:pt x="2373330" y="450650"/>
                  <a:pt x="2433912" y="456746"/>
                </a:cubicBezTo>
                <a:cubicBezTo>
                  <a:pt x="2458485" y="459223"/>
                  <a:pt x="2482107" y="470081"/>
                  <a:pt x="2506302" y="476939"/>
                </a:cubicBezTo>
                <a:cubicBezTo>
                  <a:pt x="2511256" y="478273"/>
                  <a:pt x="2516783" y="480369"/>
                  <a:pt x="2521735" y="479415"/>
                </a:cubicBezTo>
                <a:cubicBezTo>
                  <a:pt x="2575647" y="469891"/>
                  <a:pt x="2626132" y="483797"/>
                  <a:pt x="2675854" y="502086"/>
                </a:cubicBezTo>
                <a:cubicBezTo>
                  <a:pt x="2680996" y="503992"/>
                  <a:pt x="2687282" y="503419"/>
                  <a:pt x="2692998" y="503038"/>
                </a:cubicBezTo>
                <a:cubicBezTo>
                  <a:pt x="2709003" y="501706"/>
                  <a:pt x="2726337" y="495038"/>
                  <a:pt x="2740816" y="499037"/>
                </a:cubicBezTo>
                <a:cubicBezTo>
                  <a:pt x="2779297" y="510088"/>
                  <a:pt x="2817398" y="523423"/>
                  <a:pt x="2853596" y="540187"/>
                </a:cubicBezTo>
                <a:cubicBezTo>
                  <a:pt x="2890365" y="557142"/>
                  <a:pt x="2924464" y="571430"/>
                  <a:pt x="2966565" y="554286"/>
                </a:cubicBezTo>
                <a:cubicBezTo>
                  <a:pt x="2984472" y="547045"/>
                  <a:pt x="3008095" y="552190"/>
                  <a:pt x="3028671" y="554094"/>
                </a:cubicBezTo>
                <a:cubicBezTo>
                  <a:pt x="3043720" y="555618"/>
                  <a:pt x="3058198" y="564192"/>
                  <a:pt x="3073059" y="564192"/>
                </a:cubicBezTo>
                <a:cubicBezTo>
                  <a:pt x="3112686" y="564192"/>
                  <a:pt x="3147927" y="574288"/>
                  <a:pt x="3182219" y="594862"/>
                </a:cubicBezTo>
                <a:cubicBezTo>
                  <a:pt x="3195557" y="602863"/>
                  <a:pt x="3216322" y="597529"/>
                  <a:pt x="3233656" y="599625"/>
                </a:cubicBezTo>
                <a:cubicBezTo>
                  <a:pt x="3251947" y="602101"/>
                  <a:pt x="3270804" y="604387"/>
                  <a:pt x="3288332" y="609914"/>
                </a:cubicBezTo>
                <a:cubicBezTo>
                  <a:pt x="3333672" y="624392"/>
                  <a:pt x="3378441" y="640774"/>
                  <a:pt x="3423591" y="656015"/>
                </a:cubicBezTo>
                <a:cubicBezTo>
                  <a:pt x="3460738" y="668590"/>
                  <a:pt x="3497317" y="658683"/>
                  <a:pt x="3534084" y="653349"/>
                </a:cubicBezTo>
                <a:cubicBezTo>
                  <a:pt x="3557137" y="649919"/>
                  <a:pt x="3578662" y="641727"/>
                  <a:pt x="3604571" y="653918"/>
                </a:cubicBezTo>
                <a:cubicBezTo>
                  <a:pt x="3629338" y="665541"/>
                  <a:pt x="3660771" y="662873"/>
                  <a:pt x="3688586" y="669160"/>
                </a:cubicBezTo>
                <a:cubicBezTo>
                  <a:pt x="3712020" y="674494"/>
                  <a:pt x="3734687" y="683068"/>
                  <a:pt x="3757358" y="691450"/>
                </a:cubicBezTo>
                <a:cubicBezTo>
                  <a:pt x="3788221" y="702881"/>
                  <a:pt x="3818700" y="714881"/>
                  <a:pt x="3852421" y="709167"/>
                </a:cubicBezTo>
                <a:cubicBezTo>
                  <a:pt x="3890714" y="702689"/>
                  <a:pt x="3917001" y="727073"/>
                  <a:pt x="3947104" y="743267"/>
                </a:cubicBezTo>
                <a:cubicBezTo>
                  <a:pt x="3967869" y="754316"/>
                  <a:pt x="3990538" y="762509"/>
                  <a:pt x="4013208" y="769367"/>
                </a:cubicBezTo>
                <a:cubicBezTo>
                  <a:pt x="4043497" y="778321"/>
                  <a:pt x="4074740" y="783655"/>
                  <a:pt x="4105222" y="792417"/>
                </a:cubicBezTo>
                <a:cubicBezTo>
                  <a:pt x="4151325" y="805561"/>
                  <a:pt x="4198001" y="815850"/>
                  <a:pt x="4246006" y="808610"/>
                </a:cubicBezTo>
                <a:cubicBezTo>
                  <a:pt x="4268105" y="805372"/>
                  <a:pt x="4288682" y="805561"/>
                  <a:pt x="4310779" y="810326"/>
                </a:cubicBezTo>
                <a:cubicBezTo>
                  <a:pt x="4346974" y="818136"/>
                  <a:pt x="4384123" y="819089"/>
                  <a:pt x="4413272" y="848235"/>
                </a:cubicBezTo>
                <a:cubicBezTo>
                  <a:pt x="4423558" y="858524"/>
                  <a:pt x="4442037" y="861190"/>
                  <a:pt x="4457087" y="866524"/>
                </a:cubicBezTo>
                <a:cubicBezTo>
                  <a:pt x="4474424" y="872812"/>
                  <a:pt x="4487186" y="869572"/>
                  <a:pt x="4496523" y="851284"/>
                </a:cubicBezTo>
                <a:cubicBezTo>
                  <a:pt x="4500713" y="843093"/>
                  <a:pt x="4512715" y="835091"/>
                  <a:pt x="4522050" y="833757"/>
                </a:cubicBezTo>
                <a:cubicBezTo>
                  <a:pt x="4550055" y="829757"/>
                  <a:pt x="4575773" y="835663"/>
                  <a:pt x="4602824" y="848618"/>
                </a:cubicBezTo>
                <a:cubicBezTo>
                  <a:pt x="4628161" y="860810"/>
                  <a:pt x="4659786" y="859476"/>
                  <a:pt x="4688553" y="864238"/>
                </a:cubicBezTo>
                <a:cubicBezTo>
                  <a:pt x="4708936" y="867668"/>
                  <a:pt x="4729321" y="874716"/>
                  <a:pt x="4749895" y="874716"/>
                </a:cubicBezTo>
                <a:cubicBezTo>
                  <a:pt x="4775424" y="874716"/>
                  <a:pt x="4800761" y="868620"/>
                  <a:pt x="4826480" y="866334"/>
                </a:cubicBezTo>
                <a:cubicBezTo>
                  <a:pt x="4846482" y="864430"/>
                  <a:pt x="4866867" y="865192"/>
                  <a:pt x="4886870" y="862906"/>
                </a:cubicBezTo>
                <a:cubicBezTo>
                  <a:pt x="4903254" y="861190"/>
                  <a:pt x="4919447" y="856810"/>
                  <a:pt x="4935639" y="853190"/>
                </a:cubicBezTo>
                <a:cubicBezTo>
                  <a:pt x="4941546" y="851856"/>
                  <a:pt x="4947452" y="846711"/>
                  <a:pt x="4952784" y="847473"/>
                </a:cubicBezTo>
                <a:cubicBezTo>
                  <a:pt x="5005745" y="855666"/>
                  <a:pt x="5043847" y="819089"/>
                  <a:pt x="5088617" y="802896"/>
                </a:cubicBezTo>
                <a:cubicBezTo>
                  <a:pt x="5135672" y="785749"/>
                  <a:pt x="5181204" y="759461"/>
                  <a:pt x="5233781" y="767271"/>
                </a:cubicBezTo>
                <a:cubicBezTo>
                  <a:pt x="5265596" y="772033"/>
                  <a:pt x="5296267" y="783083"/>
                  <a:pt x="5327893" y="789752"/>
                </a:cubicBezTo>
                <a:cubicBezTo>
                  <a:pt x="5339132" y="792038"/>
                  <a:pt x="5351705" y="791656"/>
                  <a:pt x="5362946" y="789370"/>
                </a:cubicBezTo>
                <a:cubicBezTo>
                  <a:pt x="5417240" y="778891"/>
                  <a:pt x="5470771" y="777367"/>
                  <a:pt x="5524115" y="794514"/>
                </a:cubicBezTo>
                <a:cubicBezTo>
                  <a:pt x="5533257" y="797372"/>
                  <a:pt x="5542974" y="800038"/>
                  <a:pt x="5552500" y="800038"/>
                </a:cubicBezTo>
                <a:cubicBezTo>
                  <a:pt x="5604697" y="800038"/>
                  <a:pt x="5655944" y="796038"/>
                  <a:pt x="5705857" y="777367"/>
                </a:cubicBezTo>
                <a:cubicBezTo>
                  <a:pt x="5722622" y="771080"/>
                  <a:pt x="5743006" y="775081"/>
                  <a:pt x="5761485" y="773557"/>
                </a:cubicBezTo>
                <a:cubicBezTo>
                  <a:pt x="5778629" y="772224"/>
                  <a:pt x="5796156" y="771653"/>
                  <a:pt x="5812731" y="767271"/>
                </a:cubicBezTo>
                <a:cubicBezTo>
                  <a:pt x="5836925" y="760795"/>
                  <a:pt x="5859404" y="760033"/>
                  <a:pt x="5884361" y="765747"/>
                </a:cubicBezTo>
                <a:cubicBezTo>
                  <a:pt x="5908174" y="771080"/>
                  <a:pt x="5933892" y="768415"/>
                  <a:pt x="5958660" y="768605"/>
                </a:cubicBezTo>
                <a:cubicBezTo>
                  <a:pt x="5986282" y="768795"/>
                  <a:pt x="6013906" y="768984"/>
                  <a:pt x="6041528" y="768033"/>
                </a:cubicBezTo>
                <a:cubicBezTo>
                  <a:pt x="6052579" y="767653"/>
                  <a:pt x="6065151" y="760033"/>
                  <a:pt x="6074297" y="763081"/>
                </a:cubicBezTo>
                <a:cubicBezTo>
                  <a:pt x="6103824" y="773366"/>
                  <a:pt x="6133353" y="760985"/>
                  <a:pt x="6162880" y="766509"/>
                </a:cubicBezTo>
                <a:cubicBezTo>
                  <a:pt x="6177360" y="769367"/>
                  <a:pt x="6193743" y="761557"/>
                  <a:pt x="6209364" y="760795"/>
                </a:cubicBezTo>
                <a:cubicBezTo>
                  <a:pt x="6234892" y="759461"/>
                  <a:pt x="6260419" y="760033"/>
                  <a:pt x="6285948" y="759651"/>
                </a:cubicBezTo>
                <a:cubicBezTo>
                  <a:pt x="6294330" y="759461"/>
                  <a:pt x="6302523" y="758699"/>
                  <a:pt x="6310905" y="758316"/>
                </a:cubicBezTo>
                <a:cubicBezTo>
                  <a:pt x="6318335" y="757936"/>
                  <a:pt x="6326145" y="756222"/>
                  <a:pt x="6333194" y="757554"/>
                </a:cubicBezTo>
                <a:cubicBezTo>
                  <a:pt x="6358723" y="762318"/>
                  <a:pt x="6383869" y="770129"/>
                  <a:pt x="6409586" y="773177"/>
                </a:cubicBezTo>
                <a:cubicBezTo>
                  <a:pt x="6431875" y="775843"/>
                  <a:pt x="6454928" y="772224"/>
                  <a:pt x="6477407" y="774129"/>
                </a:cubicBezTo>
                <a:cubicBezTo>
                  <a:pt x="6517032" y="777367"/>
                  <a:pt x="6556657" y="783083"/>
                  <a:pt x="6596283" y="786703"/>
                </a:cubicBezTo>
                <a:cubicBezTo>
                  <a:pt x="6604857" y="787465"/>
                  <a:pt x="6613809" y="782701"/>
                  <a:pt x="6622573" y="782321"/>
                </a:cubicBezTo>
                <a:cubicBezTo>
                  <a:pt x="6650006" y="781369"/>
                  <a:pt x="6677439" y="781177"/>
                  <a:pt x="6704872" y="780607"/>
                </a:cubicBezTo>
                <a:cubicBezTo>
                  <a:pt x="6720493" y="780415"/>
                  <a:pt x="6736305" y="780987"/>
                  <a:pt x="6751738" y="779273"/>
                </a:cubicBezTo>
                <a:cubicBezTo>
                  <a:pt x="6772120" y="776987"/>
                  <a:pt x="6790599" y="773557"/>
                  <a:pt x="6809650" y="788417"/>
                </a:cubicBezTo>
                <a:cubicBezTo>
                  <a:pt x="6816984" y="794180"/>
                  <a:pt x="6824819" y="797942"/>
                  <a:pt x="6832976" y="800428"/>
                </a:cubicBez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516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C759C3CB-6A73-4B5E-E213-FDDA46684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Landskamp – logistik </a:t>
            </a:r>
          </a:p>
        </p:txBody>
      </p:sp>
      <p:graphicFrame>
        <p:nvGraphicFramePr>
          <p:cNvPr id="6" name="Platshållare för innehåll 5">
            <a:extLst>
              <a:ext uri="{FF2B5EF4-FFF2-40B4-BE49-F238E27FC236}">
                <a16:creationId xmlns:a16="http://schemas.microsoft.com/office/drawing/2014/main" id="{55EE9BF1-5C7F-7584-D8E7-8E192DD77B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0107582"/>
              </p:ext>
            </p:extLst>
          </p:nvPr>
        </p:nvGraphicFramePr>
        <p:xfrm>
          <a:off x="838200" y="1825625"/>
          <a:ext cx="10515597" cy="467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2291051601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784376542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7730480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sz="1800" dirty="0"/>
                        <a:t>Spelare</a:t>
                      </a:r>
                      <a:r>
                        <a:rPr lang="sv-SE" sz="1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dirty="0"/>
                        <a:t>Vuxna</a:t>
                      </a:r>
                      <a:r>
                        <a:rPr lang="sv-SE" sz="1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9253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Freja</a:t>
                      </a:r>
                    </a:p>
                    <a:p>
                      <a:r>
                        <a:rPr lang="sv-SE" sz="1400" dirty="0" err="1"/>
                        <a:t>Ellie</a:t>
                      </a:r>
                      <a:endParaRPr lang="sv-SE" sz="1400" dirty="0"/>
                    </a:p>
                    <a:p>
                      <a:r>
                        <a:rPr lang="sv-SE" sz="1400" dirty="0"/>
                        <a:t>Vera L</a:t>
                      </a:r>
                    </a:p>
                    <a:p>
                      <a:r>
                        <a:rPr lang="sv-SE" sz="1400" dirty="0"/>
                        <a:t>Signe</a:t>
                      </a:r>
                    </a:p>
                    <a:p>
                      <a:r>
                        <a:rPr lang="sv-SE" sz="1400" dirty="0"/>
                        <a:t>Linnéa</a:t>
                      </a:r>
                    </a:p>
                    <a:p>
                      <a:r>
                        <a:rPr lang="sv-SE" sz="1400" dirty="0"/>
                        <a:t>Moa JL</a:t>
                      </a:r>
                    </a:p>
                    <a:p>
                      <a:r>
                        <a:rPr lang="sv-SE" sz="1400" dirty="0"/>
                        <a:t>Moa F</a:t>
                      </a:r>
                    </a:p>
                    <a:p>
                      <a:r>
                        <a:rPr lang="sv-SE" sz="1400" dirty="0"/>
                        <a:t>Vanda</a:t>
                      </a:r>
                    </a:p>
                    <a:p>
                      <a:r>
                        <a:rPr lang="sv-SE" sz="1400" dirty="0" err="1"/>
                        <a:t>Pella</a:t>
                      </a:r>
                      <a:endParaRPr lang="sv-SE" sz="1400" dirty="0"/>
                    </a:p>
                    <a:p>
                      <a:r>
                        <a:rPr lang="sv-SE" sz="1400" dirty="0"/>
                        <a:t>Juni</a:t>
                      </a:r>
                    </a:p>
                    <a:p>
                      <a:r>
                        <a:rPr lang="sv-SE" sz="1400" dirty="0"/>
                        <a:t>Vera F</a:t>
                      </a:r>
                    </a:p>
                    <a:p>
                      <a:r>
                        <a:rPr lang="sv-SE" sz="1400" dirty="0"/>
                        <a:t>Alva A</a:t>
                      </a:r>
                    </a:p>
                    <a:p>
                      <a:r>
                        <a:rPr lang="sv-SE" sz="1400" dirty="0"/>
                        <a:t>Julia</a:t>
                      </a:r>
                    </a:p>
                    <a:p>
                      <a:r>
                        <a:rPr lang="sv-SE" sz="1400" dirty="0"/>
                        <a:t>Astrid</a:t>
                      </a:r>
                    </a:p>
                    <a:p>
                      <a:r>
                        <a:rPr lang="sv-SE" sz="1400" dirty="0"/>
                        <a:t>Nellie</a:t>
                      </a:r>
                    </a:p>
                    <a:p>
                      <a:r>
                        <a:rPr lang="sv-SE" sz="1400" dirty="0"/>
                        <a:t>Amelia</a:t>
                      </a:r>
                    </a:p>
                    <a:p>
                      <a:r>
                        <a:rPr lang="sv-SE" sz="1400" dirty="0"/>
                        <a:t>Melissa </a:t>
                      </a:r>
                    </a:p>
                    <a:p>
                      <a:r>
                        <a:rPr lang="sv-SE" sz="1400" dirty="0"/>
                        <a:t>Alva C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b="0" dirty="0"/>
                        <a:t>Ellen</a:t>
                      </a:r>
                      <a:r>
                        <a:rPr lang="sv-SE" sz="1400" dirty="0"/>
                        <a:t> (Freja)</a:t>
                      </a:r>
                    </a:p>
                    <a:p>
                      <a:r>
                        <a:rPr lang="sv-SE" sz="1400" b="1" dirty="0"/>
                        <a:t>Erik</a:t>
                      </a:r>
                      <a:r>
                        <a:rPr lang="sv-SE" sz="1400" dirty="0"/>
                        <a:t> (Vera LF)</a:t>
                      </a:r>
                    </a:p>
                    <a:p>
                      <a:r>
                        <a:rPr lang="sv-SE" sz="1400" b="1" dirty="0"/>
                        <a:t>Emma</a:t>
                      </a:r>
                      <a:r>
                        <a:rPr lang="sv-SE" sz="1400" dirty="0"/>
                        <a:t> (</a:t>
                      </a:r>
                      <a:r>
                        <a:rPr lang="sv-SE" sz="1400" dirty="0" err="1"/>
                        <a:t>Ellie</a:t>
                      </a:r>
                      <a:r>
                        <a:rPr lang="sv-SE" sz="1400" dirty="0"/>
                        <a:t>)</a:t>
                      </a:r>
                    </a:p>
                    <a:p>
                      <a:r>
                        <a:rPr lang="sv-SE" sz="1400" b="1" dirty="0"/>
                        <a:t>Malin</a:t>
                      </a:r>
                      <a:r>
                        <a:rPr lang="sv-SE" sz="1400" dirty="0"/>
                        <a:t>/Jonas (Signe)</a:t>
                      </a:r>
                    </a:p>
                    <a:p>
                      <a:r>
                        <a:rPr lang="sv-SE" sz="1400" dirty="0"/>
                        <a:t>Malin K (Vanda </a:t>
                      </a:r>
                      <a:r>
                        <a:rPr lang="sv-SE" sz="1400" dirty="0" err="1"/>
                        <a:t>Pella</a:t>
                      </a:r>
                      <a:r>
                        <a:rPr lang="sv-SE" sz="1400" dirty="0"/>
                        <a:t>)</a:t>
                      </a:r>
                    </a:p>
                    <a:p>
                      <a:r>
                        <a:rPr lang="sv-SE" sz="1400" b="1" dirty="0"/>
                        <a:t>Björn</a:t>
                      </a:r>
                      <a:r>
                        <a:rPr lang="sv-SE" sz="1400" dirty="0"/>
                        <a:t> (Vanda </a:t>
                      </a:r>
                      <a:r>
                        <a:rPr lang="sv-SE" sz="1400" dirty="0" err="1"/>
                        <a:t>Pella</a:t>
                      </a:r>
                      <a:r>
                        <a:rPr lang="sv-SE" sz="1400" dirty="0"/>
                        <a:t>)</a:t>
                      </a:r>
                    </a:p>
                    <a:p>
                      <a:r>
                        <a:rPr lang="sv-SE" sz="1400" b="1" dirty="0"/>
                        <a:t>Sofia</a:t>
                      </a:r>
                      <a:r>
                        <a:rPr lang="sv-SE" sz="1400" dirty="0"/>
                        <a:t> (Juni)</a:t>
                      </a:r>
                    </a:p>
                    <a:p>
                      <a:r>
                        <a:rPr lang="sv-SE" sz="1400" dirty="0"/>
                        <a:t>Cissi (Moa JL)</a:t>
                      </a:r>
                    </a:p>
                    <a:p>
                      <a:r>
                        <a:rPr lang="sv-SE" sz="1400" b="1" dirty="0"/>
                        <a:t>Tommy</a:t>
                      </a:r>
                      <a:r>
                        <a:rPr lang="sv-SE" sz="1400" dirty="0"/>
                        <a:t> (Alva A)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Minst 5 bilar behövs (för att få med tjejerna)</a:t>
                      </a:r>
                    </a:p>
                    <a:p>
                      <a:endParaRPr lang="sv-SE" sz="1400" dirty="0"/>
                    </a:p>
                    <a:p>
                      <a:r>
                        <a:rPr lang="sv-SE" sz="1400" dirty="0"/>
                        <a:t>27 biljetter – 18 spelare  + 9 vuxna  </a:t>
                      </a:r>
                    </a:p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7342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18 </a:t>
                      </a:r>
                      <a:r>
                        <a:rPr lang="sv-SE" sz="1400" dirty="0" err="1"/>
                        <a:t>st</a:t>
                      </a:r>
                      <a:r>
                        <a:rPr lang="sv-SE" sz="1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9 </a:t>
                      </a:r>
                      <a:r>
                        <a:rPr lang="sv-SE" sz="1400" dirty="0" err="1"/>
                        <a:t>st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665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2520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4808D2-F1D1-6439-8856-101CCFF72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dirty="0"/>
              <a:t>Cup och träningsläger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F97040A-74D0-31DE-F66F-70927D9D7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3300" dirty="0"/>
              <a:t> </a:t>
            </a:r>
            <a:r>
              <a:rPr lang="sv-SE" sz="3300" b="1" dirty="0"/>
              <a:t>Fotbollens dag </a:t>
            </a:r>
            <a:r>
              <a:rPr lang="sv-SE" sz="3300" dirty="0"/>
              <a:t>(v34? 22/8?) (info kommer) </a:t>
            </a:r>
          </a:p>
          <a:p>
            <a:pPr marL="0" indent="0">
              <a:buNone/>
            </a:pPr>
            <a:endParaRPr lang="sv-SE" sz="3300" dirty="0"/>
          </a:p>
          <a:p>
            <a:r>
              <a:rPr lang="sv-SE" sz="3300" dirty="0"/>
              <a:t> </a:t>
            </a:r>
            <a:r>
              <a:rPr lang="sv-SE" sz="3300" b="1" dirty="0"/>
              <a:t>Eget träningsläger med övernattning </a:t>
            </a:r>
            <a:r>
              <a:rPr lang="sv-SE" sz="3300" dirty="0"/>
              <a:t>innan sommaruppehåll – återkommer med mer detaljer  </a:t>
            </a:r>
          </a:p>
        </p:txBody>
      </p:sp>
      <p:pic>
        <p:nvPicPr>
          <p:cNvPr id="4" name="Picture 2" descr="Kontakt | Dingtuna GIF">
            <a:extLst>
              <a:ext uri="{FF2B5EF4-FFF2-40B4-BE49-F238E27FC236}">
                <a16:creationId xmlns:a16="http://schemas.microsoft.com/office/drawing/2014/main" id="{89F94BEC-9DAE-E5E4-AB32-14768DD81E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1650" y="329407"/>
            <a:ext cx="257175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5071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1C8EB5-E794-F113-B188-9BC5051B9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1" y="271573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dirty="0"/>
              <a:t>Spelartrupp (21st) 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662DE1D-0A7E-EA7D-9966-8E0A833312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7041" y="1597135"/>
            <a:ext cx="5181600" cy="5138515"/>
          </a:xfrm>
        </p:spPr>
        <p:txBody>
          <a:bodyPr numCol="3">
            <a:normAutofit/>
          </a:bodyPr>
          <a:lstStyle/>
          <a:p>
            <a:pPr marL="0" indent="0">
              <a:buNone/>
            </a:pPr>
            <a:r>
              <a:rPr lang="sv-SE" b="1" u="sng" dirty="0"/>
              <a:t>2015 (7st)</a:t>
            </a:r>
          </a:p>
          <a:p>
            <a:r>
              <a:rPr lang="sv-SE" dirty="0"/>
              <a:t>Alva C</a:t>
            </a:r>
          </a:p>
          <a:p>
            <a:r>
              <a:rPr lang="sv-SE" dirty="0"/>
              <a:t>Amelia </a:t>
            </a:r>
          </a:p>
          <a:p>
            <a:r>
              <a:rPr lang="sv-SE" dirty="0"/>
              <a:t>Astrid </a:t>
            </a:r>
          </a:p>
          <a:p>
            <a:r>
              <a:rPr lang="sv-SE" dirty="0"/>
              <a:t>Vera LF</a:t>
            </a:r>
          </a:p>
          <a:p>
            <a:r>
              <a:rPr lang="sv-SE" dirty="0"/>
              <a:t>Signe </a:t>
            </a:r>
          </a:p>
          <a:p>
            <a:r>
              <a:rPr lang="sv-SE" dirty="0"/>
              <a:t>Linnéa</a:t>
            </a:r>
          </a:p>
          <a:p>
            <a:r>
              <a:rPr lang="sv-SE" dirty="0"/>
              <a:t>Melanie  </a:t>
            </a:r>
          </a:p>
          <a:p>
            <a:pPr marL="0" indent="0">
              <a:buNone/>
            </a:pPr>
            <a:r>
              <a:rPr lang="sv-SE" b="1" u="sng" dirty="0"/>
              <a:t>2014</a:t>
            </a:r>
            <a:r>
              <a:rPr lang="sv-SE" dirty="0"/>
              <a:t> </a:t>
            </a:r>
          </a:p>
          <a:p>
            <a:r>
              <a:rPr lang="sv-SE" dirty="0" err="1"/>
              <a:t>Pella</a:t>
            </a:r>
            <a:r>
              <a:rPr lang="sv-SE" dirty="0"/>
              <a:t> </a:t>
            </a:r>
          </a:p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8D74C020-7B67-982A-4FBA-CE31399261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35013" y="1597134"/>
            <a:ext cx="5181600" cy="5138514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sv-SE" b="1" u="sng" dirty="0"/>
              <a:t>2016 (13st) </a:t>
            </a:r>
          </a:p>
          <a:p>
            <a:r>
              <a:rPr lang="sv-SE" dirty="0" err="1"/>
              <a:t>Ellie</a:t>
            </a:r>
            <a:endParaRPr lang="sv-SE" dirty="0"/>
          </a:p>
          <a:p>
            <a:r>
              <a:rPr lang="sv-SE" dirty="0"/>
              <a:t>Freja</a:t>
            </a:r>
          </a:p>
          <a:p>
            <a:r>
              <a:rPr lang="sv-SE" dirty="0"/>
              <a:t>Juni</a:t>
            </a:r>
          </a:p>
          <a:p>
            <a:r>
              <a:rPr lang="sv-SE" dirty="0"/>
              <a:t>Julia</a:t>
            </a:r>
          </a:p>
          <a:p>
            <a:r>
              <a:rPr lang="sv-SE" dirty="0" err="1"/>
              <a:t>Lorin</a:t>
            </a:r>
            <a:endParaRPr lang="sv-SE" dirty="0"/>
          </a:p>
          <a:p>
            <a:r>
              <a:rPr lang="sv-SE" dirty="0"/>
              <a:t>Melissa</a:t>
            </a:r>
          </a:p>
          <a:p>
            <a:r>
              <a:rPr lang="sv-SE" dirty="0"/>
              <a:t>Moa JL</a:t>
            </a:r>
          </a:p>
          <a:p>
            <a:r>
              <a:rPr lang="sv-SE" dirty="0"/>
              <a:t>Moa F</a:t>
            </a:r>
          </a:p>
          <a:p>
            <a:r>
              <a:rPr lang="sv-SE" dirty="0"/>
              <a:t>Nellie</a:t>
            </a:r>
          </a:p>
          <a:p>
            <a:r>
              <a:rPr lang="sv-SE" dirty="0"/>
              <a:t>Polly</a:t>
            </a:r>
          </a:p>
          <a:p>
            <a:r>
              <a:rPr lang="sv-SE" dirty="0"/>
              <a:t>Vanda </a:t>
            </a:r>
          </a:p>
          <a:p>
            <a:r>
              <a:rPr lang="sv-SE" dirty="0"/>
              <a:t>Vera F</a:t>
            </a:r>
          </a:p>
          <a:p>
            <a:r>
              <a:rPr lang="sv-SE" dirty="0"/>
              <a:t>Alva A</a:t>
            </a:r>
          </a:p>
        </p:txBody>
      </p:sp>
      <p:pic>
        <p:nvPicPr>
          <p:cNvPr id="6" name="Picture 2" descr="Kontakt | Dingtuna GIF">
            <a:extLst>
              <a:ext uri="{FF2B5EF4-FFF2-40B4-BE49-F238E27FC236}">
                <a16:creationId xmlns:a16="http://schemas.microsoft.com/office/drawing/2014/main" id="{A25F347A-144F-2717-0F81-37A846704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4450" y="48895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965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29A517A-5BB3-1B6B-5802-691DD8840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6501" y="489508"/>
            <a:ext cx="5754896" cy="1667569"/>
          </a:xfrm>
        </p:spPr>
        <p:txBody>
          <a:bodyPr anchor="b">
            <a:normAutofit/>
          </a:bodyPr>
          <a:lstStyle/>
          <a:p>
            <a:r>
              <a:rPr lang="sv-SE" sz="5400" dirty="0"/>
              <a:t>Agenda</a:t>
            </a:r>
            <a:r>
              <a:rPr lang="sv-SE" sz="4000" dirty="0"/>
              <a:t> </a:t>
            </a:r>
          </a:p>
        </p:txBody>
      </p:sp>
      <p:pic>
        <p:nvPicPr>
          <p:cNvPr id="4" name="Picture 2" descr="Kontakt | Dingtuna GIF">
            <a:extLst>
              <a:ext uri="{FF2B5EF4-FFF2-40B4-BE49-F238E27FC236}">
                <a16:creationId xmlns:a16="http://schemas.microsoft.com/office/drawing/2014/main" id="{79E2DF40-F8BA-75E1-D747-19F97487B4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8130" y="1275070"/>
            <a:ext cx="3876165" cy="3876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559F374-A329-1A76-528B-F3D35809A2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9336" y="2367257"/>
            <a:ext cx="6252061" cy="3557024"/>
          </a:xfrm>
        </p:spPr>
        <p:txBody>
          <a:bodyPr anchor="t">
            <a:normAutofit fontScale="70000" lnSpcReduction="20000"/>
          </a:bodyPr>
          <a:lstStyle/>
          <a:p>
            <a:r>
              <a:rPr lang="sv-SE" sz="3600" dirty="0"/>
              <a:t>Föreningsinfo</a:t>
            </a:r>
          </a:p>
          <a:p>
            <a:r>
              <a:rPr lang="sv-SE" sz="3600" dirty="0"/>
              <a:t>Tränare och ledare </a:t>
            </a:r>
          </a:p>
          <a:p>
            <a:r>
              <a:rPr lang="sv-SE" sz="3600" dirty="0"/>
              <a:t>Lagföräldrar </a:t>
            </a:r>
          </a:p>
          <a:p>
            <a:r>
              <a:rPr lang="sv-SE" sz="3600" dirty="0"/>
              <a:t>Förväntningar på föräldrar</a:t>
            </a:r>
          </a:p>
          <a:p>
            <a:r>
              <a:rPr lang="sv-SE" sz="3600" dirty="0"/>
              <a:t>Serie och spelform </a:t>
            </a:r>
          </a:p>
          <a:p>
            <a:r>
              <a:rPr lang="sv-SE" sz="3600" dirty="0"/>
              <a:t>Träningar</a:t>
            </a:r>
          </a:p>
          <a:p>
            <a:r>
              <a:rPr lang="sv-SE" sz="3600" dirty="0"/>
              <a:t>Kick off – Landskamp VM-kval </a:t>
            </a:r>
          </a:p>
          <a:p>
            <a:r>
              <a:rPr lang="sv-SE" sz="3600" dirty="0"/>
              <a:t>Cup och läger </a:t>
            </a:r>
          </a:p>
          <a:p>
            <a:r>
              <a:rPr lang="sv-SE" sz="3600" dirty="0"/>
              <a:t>Spelare</a:t>
            </a:r>
          </a:p>
          <a:p>
            <a:endParaRPr lang="sv-SE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270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0EC451-572C-0F4F-1E3E-47526D5D2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Ny information om föreningen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823AF8C-D819-EFEB-9C43-7B39D998D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20211" cy="4351338"/>
          </a:xfrm>
        </p:spPr>
        <p:txBody>
          <a:bodyPr/>
          <a:lstStyle/>
          <a:p>
            <a:r>
              <a:rPr lang="sv-SE" dirty="0"/>
              <a:t>Det har skapats en tydligare organisation i föreningen </a:t>
            </a:r>
          </a:p>
          <a:p>
            <a:r>
              <a:rPr lang="sv-SE" dirty="0"/>
              <a:t>Nyskapad </a:t>
            </a:r>
            <a:r>
              <a:rPr lang="sv-SE" b="1" dirty="0"/>
              <a:t>fotbollssektion</a:t>
            </a:r>
            <a:r>
              <a:rPr lang="sv-SE" dirty="0"/>
              <a:t> </a:t>
            </a:r>
          </a:p>
          <a:p>
            <a:r>
              <a:rPr lang="sv-SE" dirty="0"/>
              <a:t>Fotbollsansvarig: Dennis Ericson </a:t>
            </a:r>
          </a:p>
          <a:p>
            <a:r>
              <a:rPr lang="sv-SE" b="1" dirty="0"/>
              <a:t>Varje lag har två representanter </a:t>
            </a:r>
            <a:r>
              <a:rPr lang="sv-SE" dirty="0"/>
              <a:t>med i fotbollssektionen </a:t>
            </a:r>
          </a:p>
          <a:p>
            <a:r>
              <a:rPr lang="sv-SE" dirty="0"/>
              <a:t>Varje representant har ett </a:t>
            </a:r>
            <a:r>
              <a:rPr lang="sv-SE" b="1" dirty="0"/>
              <a:t>ansvarsområde</a:t>
            </a:r>
            <a:r>
              <a:rPr lang="sv-SE" dirty="0"/>
              <a:t> </a:t>
            </a:r>
          </a:p>
          <a:p>
            <a:endParaRPr lang="sv-SE" dirty="0"/>
          </a:p>
          <a:p>
            <a:r>
              <a:rPr lang="sv-SE" b="1" dirty="0"/>
              <a:t>Våra representanter: Anna (materialansvar) Mattias (IT/</a:t>
            </a:r>
            <a:r>
              <a:rPr lang="sv-SE" b="1" dirty="0" err="1"/>
              <a:t>laget.se</a:t>
            </a:r>
            <a:r>
              <a:rPr lang="sv-SE" b="1" dirty="0"/>
              <a:t>) </a:t>
            </a:r>
          </a:p>
        </p:txBody>
      </p:sp>
      <p:pic>
        <p:nvPicPr>
          <p:cNvPr id="4" name="Picture 2" descr="Kontakt | Dingtuna GIF">
            <a:extLst>
              <a:ext uri="{FF2B5EF4-FFF2-40B4-BE49-F238E27FC236}">
                <a16:creationId xmlns:a16="http://schemas.microsoft.com/office/drawing/2014/main" id="{2AD85B93-3B0A-A0C6-277C-363D43C180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69180" y="347285"/>
            <a:ext cx="2522335" cy="25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5542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71EE433-1556-E94C-52C1-82629DC5D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50" y="-165533"/>
            <a:ext cx="7091067" cy="1667569"/>
          </a:xfrm>
        </p:spPr>
        <p:txBody>
          <a:bodyPr anchor="b">
            <a:normAutofit/>
          </a:bodyPr>
          <a:lstStyle/>
          <a:p>
            <a:r>
              <a:rPr lang="sv-SE" sz="5400" dirty="0"/>
              <a:t>Tränare och ledare </a:t>
            </a:r>
          </a:p>
        </p:txBody>
      </p:sp>
      <p:pic>
        <p:nvPicPr>
          <p:cNvPr id="4" name="Picture 2" descr="Kontakt | Dingtuna GIF">
            <a:extLst>
              <a:ext uri="{FF2B5EF4-FFF2-40B4-BE49-F238E27FC236}">
                <a16:creationId xmlns:a16="http://schemas.microsoft.com/office/drawing/2014/main" id="{99FBBCC0-B859-5D1E-AFDE-FD37505250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69180" y="347285"/>
            <a:ext cx="2522335" cy="252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3F4E097-7C55-88D2-D315-83854DE8D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50" y="1667568"/>
            <a:ext cx="11491348" cy="4501411"/>
          </a:xfrm>
        </p:spPr>
        <p:txBody>
          <a:bodyPr anchor="t">
            <a:noAutofit/>
          </a:bodyPr>
          <a:lstStyle/>
          <a:p>
            <a:r>
              <a:rPr lang="sv-SE" sz="3300" dirty="0"/>
              <a:t>Huvudtränare: Ellen Fogelberg Klinton</a:t>
            </a:r>
          </a:p>
          <a:p>
            <a:r>
              <a:rPr lang="sv-SE" sz="3300" dirty="0"/>
              <a:t>Tränare: Erik </a:t>
            </a:r>
            <a:r>
              <a:rPr lang="sv-SE" sz="3300" dirty="0" err="1"/>
              <a:t>Liljenskog</a:t>
            </a:r>
            <a:r>
              <a:rPr lang="sv-SE" sz="3300" dirty="0"/>
              <a:t> </a:t>
            </a:r>
          </a:p>
          <a:p>
            <a:r>
              <a:rPr lang="sv-SE" sz="3300" dirty="0"/>
              <a:t>Tränare/ledare: Emma Björklund </a:t>
            </a:r>
          </a:p>
          <a:p>
            <a:r>
              <a:rPr lang="sv-SE" sz="3300" dirty="0"/>
              <a:t>Tränare/ledare: Anna Andersson</a:t>
            </a:r>
          </a:p>
          <a:p>
            <a:r>
              <a:rPr lang="sv-SE" sz="3300" dirty="0"/>
              <a:t>Målvaktstränare: Hanna Flodin Edberg </a:t>
            </a:r>
          </a:p>
          <a:p>
            <a:endParaRPr lang="sv-SE" sz="3300" dirty="0"/>
          </a:p>
          <a:p>
            <a:endParaRPr lang="sv-SE" sz="3300" dirty="0"/>
          </a:p>
          <a:p>
            <a:endParaRPr lang="sv-SE" sz="33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957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ontakt | Dingtuna GIF">
            <a:extLst>
              <a:ext uri="{FF2B5EF4-FFF2-40B4-BE49-F238E27FC236}">
                <a16:creationId xmlns:a16="http://schemas.microsoft.com/office/drawing/2014/main" id="{54BF8BF9-3C1C-8878-92A5-6242C0FEBA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3499" y="186745"/>
            <a:ext cx="2305050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0E650346-4405-CC2C-8384-5D72D532A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5400" dirty="0"/>
              <a:t>Lagföräldrar</a:t>
            </a:r>
            <a:r>
              <a:rPr lang="sv-SE" dirty="0"/>
              <a:t>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1A65DE2-55EA-AE9A-755D-6D1F1A44D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119" y="1922004"/>
            <a:ext cx="10881575" cy="4749251"/>
          </a:xfrm>
        </p:spPr>
        <p:txBody>
          <a:bodyPr>
            <a:normAutofit/>
          </a:bodyPr>
          <a:lstStyle/>
          <a:p>
            <a:r>
              <a:rPr lang="sv-SE" sz="3300" dirty="0"/>
              <a:t>Tidigare representanter: Calle, Annika, Linnea, Mattias </a:t>
            </a:r>
          </a:p>
          <a:p>
            <a:r>
              <a:rPr lang="sv-SE" sz="3300" dirty="0"/>
              <a:t> </a:t>
            </a:r>
            <a:r>
              <a:rPr lang="sv-SE" sz="3300" b="1" dirty="0"/>
              <a:t>Nya representanter (2st): </a:t>
            </a:r>
          </a:p>
          <a:p>
            <a:endParaRPr lang="sv-SE" sz="3300" dirty="0"/>
          </a:p>
          <a:p>
            <a:r>
              <a:rPr lang="sv-SE" sz="3300" dirty="0"/>
              <a:t>Får aktuell info info från fotbollssektionen (Anna/Mattias).</a:t>
            </a:r>
          </a:p>
          <a:p>
            <a:r>
              <a:rPr lang="sv-SE" sz="3300" dirty="0"/>
              <a:t>Samordna föräldragruppen vid aktiviteter (t.ex. Valborg, </a:t>
            </a:r>
            <a:r>
              <a:rPr lang="sv-SE" sz="3300" dirty="0" err="1"/>
              <a:t>Dingtunadagen</a:t>
            </a:r>
            <a:r>
              <a:rPr lang="sv-SE" sz="3300" dirty="0"/>
              <a:t>, skötsel på Tingsliden).  </a:t>
            </a:r>
          </a:p>
          <a:p>
            <a:r>
              <a:rPr lang="sv-SE" sz="3300" dirty="0"/>
              <a:t>Deltar på möten kring aktiviteterna ovan (då man som lagförälder är en del av föreningens aktivitetsgrupp.  </a:t>
            </a:r>
          </a:p>
          <a:p>
            <a:endParaRPr lang="sv-SE" sz="3300" dirty="0"/>
          </a:p>
        </p:txBody>
      </p:sp>
    </p:spTree>
    <p:extLst>
      <p:ext uri="{BB962C8B-B14F-4D97-AF65-F5344CB8AC3E}">
        <p14:creationId xmlns:p14="http://schemas.microsoft.com/office/powerpoint/2010/main" val="3660864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A047F8-BC69-8E82-6411-AA00FD59F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318" y="191260"/>
            <a:ext cx="10515600" cy="1325563"/>
          </a:xfrm>
        </p:spPr>
        <p:txBody>
          <a:bodyPr>
            <a:normAutofit/>
          </a:bodyPr>
          <a:lstStyle/>
          <a:p>
            <a:r>
              <a:rPr lang="sv-SE" sz="5400" dirty="0"/>
              <a:t>Förväntningar på föräldrar </a:t>
            </a:r>
          </a:p>
        </p:txBody>
      </p:sp>
      <p:pic>
        <p:nvPicPr>
          <p:cNvPr id="4" name="Picture 2" descr="Kontakt | Dingtuna GIF">
            <a:extLst>
              <a:ext uri="{FF2B5EF4-FFF2-40B4-BE49-F238E27FC236}">
                <a16:creationId xmlns:a16="http://schemas.microsoft.com/office/drawing/2014/main" id="{4E945E68-C226-592B-97F3-DCD4F48038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2150" y="365125"/>
            <a:ext cx="2343150" cy="234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F4EA9AC-9390-0162-F877-08595D519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1536700"/>
            <a:ext cx="11637135" cy="5147435"/>
          </a:xfrm>
        </p:spPr>
        <p:txBody>
          <a:bodyPr>
            <a:noAutofit/>
          </a:bodyPr>
          <a:lstStyle/>
          <a:p>
            <a:r>
              <a:rPr lang="sv-SE" dirty="0"/>
              <a:t> </a:t>
            </a:r>
            <a:r>
              <a:rPr lang="sv-SE" b="1" dirty="0"/>
              <a:t>Vårstädning</a:t>
            </a:r>
            <a:r>
              <a:rPr lang="sv-SE" dirty="0"/>
              <a:t> – söndag 19/4 kl.10.00-15.00 </a:t>
            </a:r>
          </a:p>
          <a:p>
            <a:pPr marL="457200" lvl="1" indent="0">
              <a:buNone/>
            </a:pPr>
            <a:r>
              <a:rPr lang="sv-SE" dirty="0"/>
              <a:t>(Se Mattias inlägg. Samtliga lag kommer förväntas hjälpa till här)</a:t>
            </a:r>
          </a:p>
          <a:p>
            <a:r>
              <a:rPr lang="sv-SE" dirty="0"/>
              <a:t> </a:t>
            </a:r>
            <a:r>
              <a:rPr lang="sv-SE" b="1" dirty="0"/>
              <a:t>Tingsliden-skötsel</a:t>
            </a:r>
            <a:r>
              <a:rPr lang="sv-SE" dirty="0"/>
              <a:t> (veckoansvar enligt schema)</a:t>
            </a:r>
          </a:p>
          <a:p>
            <a:r>
              <a:rPr lang="sv-SE" dirty="0"/>
              <a:t> </a:t>
            </a:r>
            <a:r>
              <a:rPr lang="sv-SE" b="1" dirty="0"/>
              <a:t>Krita planer </a:t>
            </a:r>
            <a:r>
              <a:rPr lang="sv-SE" dirty="0"/>
              <a:t>– </a:t>
            </a:r>
            <a:r>
              <a:rPr lang="sv-SE" u="sng" dirty="0"/>
              <a:t>två representanter/lag </a:t>
            </a:r>
            <a:r>
              <a:rPr lang="sv-SE" dirty="0"/>
              <a:t>ingår i </a:t>
            </a:r>
            <a:r>
              <a:rPr lang="sv-SE" dirty="0" err="1"/>
              <a:t>krit</a:t>
            </a:r>
            <a:r>
              <a:rPr lang="sv-SE" dirty="0"/>
              <a:t>-grupp</a:t>
            </a:r>
            <a:r>
              <a:rPr lang="sv-SE" b="1" dirty="0"/>
              <a:t> </a:t>
            </a:r>
            <a:r>
              <a:rPr lang="sv-SE" sz="2400" dirty="0"/>
              <a:t>(får intro/utbildning)</a:t>
            </a:r>
          </a:p>
          <a:p>
            <a:r>
              <a:rPr lang="sv-SE" dirty="0"/>
              <a:t> </a:t>
            </a:r>
            <a:r>
              <a:rPr lang="sv-SE" b="1" dirty="0"/>
              <a:t>Valborgsfirandet</a:t>
            </a:r>
            <a:r>
              <a:rPr lang="sv-SE" dirty="0"/>
              <a:t> – våffelvagnen (se Mattias inlägg) </a:t>
            </a:r>
          </a:p>
          <a:p>
            <a:r>
              <a:rPr lang="sv-SE" dirty="0"/>
              <a:t> </a:t>
            </a:r>
            <a:r>
              <a:rPr lang="sv-SE" b="1" dirty="0" err="1"/>
              <a:t>Dingtunadagen</a:t>
            </a:r>
            <a:r>
              <a:rPr lang="sv-SE" dirty="0"/>
              <a:t> 29/8 (våffelvagnen – mer info längre fram)  </a:t>
            </a:r>
          </a:p>
          <a:p>
            <a:endParaRPr lang="sv-SE" dirty="0"/>
          </a:p>
          <a:p>
            <a:r>
              <a:rPr lang="sv-SE" dirty="0"/>
              <a:t> </a:t>
            </a:r>
            <a:r>
              <a:rPr lang="sv-SE" b="1" dirty="0"/>
              <a:t>Matchfika</a:t>
            </a:r>
            <a:r>
              <a:rPr lang="sv-SE" dirty="0"/>
              <a:t> </a:t>
            </a:r>
          </a:p>
          <a:p>
            <a:r>
              <a:rPr lang="sv-SE" dirty="0"/>
              <a:t> Skjuts/</a:t>
            </a:r>
            <a:r>
              <a:rPr lang="sv-SE" b="1" dirty="0"/>
              <a:t>samåkning</a:t>
            </a:r>
            <a:r>
              <a:rPr lang="sv-SE" dirty="0"/>
              <a:t> bortamatcher </a:t>
            </a:r>
          </a:p>
          <a:p>
            <a:r>
              <a:rPr lang="sv-SE" dirty="0"/>
              <a:t> Vid match: samling innan i omklädningsrum, gemensam dusch efter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59545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672C98B-CD36-0982-E37D-3E1BB68BF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dirty="0"/>
              <a:t>Spelform och serie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2156B9-BF00-A768-3037-8A0C48C91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v-SE" sz="3300" dirty="0"/>
              <a:t>7 mot 7 (grön, blå, röd, svart) </a:t>
            </a:r>
          </a:p>
          <a:p>
            <a:r>
              <a:rPr lang="sv-SE" sz="3300" dirty="0"/>
              <a:t>Anmälda lag: 2  </a:t>
            </a:r>
          </a:p>
          <a:p>
            <a:pPr lvl="1"/>
            <a:r>
              <a:rPr lang="sv-SE" sz="3300" b="1" dirty="0"/>
              <a:t>1 lag i</a:t>
            </a:r>
            <a:r>
              <a:rPr lang="sv-SE" sz="3300" b="1" dirty="0">
                <a:solidFill>
                  <a:schemeClr val="accent6"/>
                </a:solidFill>
              </a:rPr>
              <a:t> Grön</a:t>
            </a:r>
            <a:r>
              <a:rPr lang="sv-SE" sz="3300" dirty="0"/>
              <a:t> serie (10-åringar) – ca 7 matcher </a:t>
            </a:r>
          </a:p>
          <a:p>
            <a:pPr lvl="1"/>
            <a:r>
              <a:rPr lang="sv-SE" sz="3300" b="1" dirty="0"/>
              <a:t>1 lag i</a:t>
            </a:r>
            <a:r>
              <a:rPr lang="sv-SE" sz="3300" b="1" dirty="0">
                <a:solidFill>
                  <a:schemeClr val="accent1"/>
                </a:solidFill>
              </a:rPr>
              <a:t> Blå</a:t>
            </a:r>
            <a:r>
              <a:rPr lang="sv-SE" sz="3300" dirty="0"/>
              <a:t> serie (10-11 år) – ca 7 matcher </a:t>
            </a:r>
          </a:p>
          <a:p>
            <a:pPr lvl="1"/>
            <a:endParaRPr lang="sv-SE" sz="3300" dirty="0"/>
          </a:p>
          <a:p>
            <a:r>
              <a:rPr lang="sv-SE" sz="3300" dirty="0"/>
              <a:t>Speltid 3x20minuter </a:t>
            </a:r>
          </a:p>
          <a:p>
            <a:r>
              <a:rPr lang="sv-SE" sz="3300" dirty="0"/>
              <a:t>Matchsäsong mellan vecka 18-40 (senast)</a:t>
            </a:r>
          </a:p>
          <a:p>
            <a:r>
              <a:rPr lang="sv-SE" sz="3300" dirty="0"/>
              <a:t>Spelschema kommer… (inväntar VFF) </a:t>
            </a:r>
          </a:p>
        </p:txBody>
      </p:sp>
      <p:pic>
        <p:nvPicPr>
          <p:cNvPr id="4" name="Picture 2" descr="Kontakt | Dingtuna GIF">
            <a:extLst>
              <a:ext uri="{FF2B5EF4-FFF2-40B4-BE49-F238E27FC236}">
                <a16:creationId xmlns:a16="http://schemas.microsoft.com/office/drawing/2014/main" id="{05189826-195E-6ADD-39C3-A3388714C9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2150" y="365125"/>
            <a:ext cx="2343150" cy="234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4521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97FC47-B570-2533-70AC-8FCAED84E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5400" dirty="0"/>
              <a:t>Träningar</a:t>
            </a:r>
            <a:r>
              <a:rPr lang="sv-SE" dirty="0"/>
              <a:t> 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7907D4B-2D46-E3CF-310A-40E3EB9F1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20000"/>
          </a:bodyPr>
          <a:lstStyle/>
          <a:p>
            <a:r>
              <a:rPr lang="sv-SE" sz="3300" dirty="0"/>
              <a:t> Tisdag och torsdag </a:t>
            </a:r>
          </a:p>
          <a:p>
            <a:r>
              <a:rPr lang="sv-SE" sz="3300" dirty="0"/>
              <a:t> 18.15-19.15</a:t>
            </a:r>
          </a:p>
          <a:p>
            <a:r>
              <a:rPr lang="sv-SE" sz="3300" dirty="0"/>
              <a:t> Samling 18.00 </a:t>
            </a:r>
          </a:p>
          <a:p>
            <a:r>
              <a:rPr lang="sv-SE" sz="3300" dirty="0"/>
              <a:t> Tingsliden (7 manna-planer på A-planen) </a:t>
            </a:r>
          </a:p>
          <a:p>
            <a:r>
              <a:rPr lang="sv-SE" sz="3300" dirty="0"/>
              <a:t> Start: vecka 17/18? När Tingsliden ”öppnar” för säsongen, dvs slutet på april alt. konstgräs/fotbollsverkstan).   </a:t>
            </a:r>
          </a:p>
          <a:p>
            <a:pPr marL="0" indent="0">
              <a:buNone/>
            </a:pPr>
            <a:endParaRPr lang="sv-SE" sz="3300" dirty="0"/>
          </a:p>
          <a:p>
            <a:r>
              <a:rPr lang="sv-SE" sz="3300" dirty="0"/>
              <a:t> Benskydd, vattenflaska </a:t>
            </a:r>
          </a:p>
          <a:p>
            <a:r>
              <a:rPr lang="sv-SE" sz="3300" dirty="0"/>
              <a:t> Telefonfritt (telefoner ska inte användas på samling, träning eller match) </a:t>
            </a:r>
          </a:p>
          <a:p>
            <a:endParaRPr lang="sv-SE" dirty="0"/>
          </a:p>
        </p:txBody>
      </p:sp>
      <p:pic>
        <p:nvPicPr>
          <p:cNvPr id="4" name="Picture 2" descr="Kontakt | Dingtuna GIF">
            <a:extLst>
              <a:ext uri="{FF2B5EF4-FFF2-40B4-BE49-F238E27FC236}">
                <a16:creationId xmlns:a16="http://schemas.microsoft.com/office/drawing/2014/main" id="{56C128EF-DC9E-85D7-3C3B-5C88EBD288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2150" y="365125"/>
            <a:ext cx="2343150" cy="234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4121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20" name="Rectangle 922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18" name="Picture 2" descr="Biljetter SvFF - Svensk fotboll">
            <a:extLst>
              <a:ext uri="{FF2B5EF4-FFF2-40B4-BE49-F238E27FC236}">
                <a16:creationId xmlns:a16="http://schemas.microsoft.com/office/drawing/2014/main" id="{40EE3ED5-1FBF-D729-1795-8BBF43CB1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85" r="16103"/>
          <a:stretch>
            <a:fillRect/>
          </a:stretch>
        </p:blipFill>
        <p:spPr bwMode="auto">
          <a:xfrm>
            <a:off x="2522356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1" name="Rectangle 922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3DD5DA6-F0F4-65DD-6665-0811BAC0D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456" y="212501"/>
            <a:ext cx="5035640" cy="2052536"/>
          </a:xfrm>
        </p:spPr>
        <p:txBody>
          <a:bodyPr>
            <a:noAutofit/>
          </a:bodyPr>
          <a:lstStyle/>
          <a:p>
            <a:r>
              <a:rPr lang="sv-SE" sz="5400" dirty="0"/>
              <a:t>Kick off – landskamp </a:t>
            </a:r>
            <a:br>
              <a:rPr lang="sv-SE" sz="5400" dirty="0"/>
            </a:br>
            <a:r>
              <a:rPr lang="sv-SE" sz="5400" dirty="0"/>
              <a:t>VM-kval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5D0827E-5DBA-00F7-1ECA-1ADEB9B19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456" y="2434201"/>
            <a:ext cx="4389933" cy="4211298"/>
          </a:xfrm>
        </p:spPr>
        <p:txBody>
          <a:bodyPr>
            <a:normAutofit/>
          </a:bodyPr>
          <a:lstStyle/>
          <a:p>
            <a:r>
              <a:rPr lang="sv-SE" sz="2400" dirty="0"/>
              <a:t> Sverige-Serbien </a:t>
            </a:r>
          </a:p>
          <a:p>
            <a:r>
              <a:rPr lang="sv-SE" sz="2400" dirty="0"/>
              <a:t> </a:t>
            </a:r>
            <a:r>
              <a:rPr lang="sv-SE" sz="2400" dirty="0" err="1"/>
              <a:t>Strawberry</a:t>
            </a:r>
            <a:r>
              <a:rPr lang="sv-SE" sz="2400" dirty="0"/>
              <a:t> Arena </a:t>
            </a:r>
          </a:p>
          <a:p>
            <a:r>
              <a:rPr lang="sv-SE" sz="2400" dirty="0"/>
              <a:t> 18 april 16.00 </a:t>
            </a:r>
          </a:p>
          <a:p>
            <a:r>
              <a:rPr lang="sv-SE" sz="2400" dirty="0"/>
              <a:t> Samling för avfärd: </a:t>
            </a:r>
            <a:r>
              <a:rPr lang="sv-SE" sz="2400" dirty="0" err="1"/>
              <a:t>Dingtuna</a:t>
            </a:r>
            <a:r>
              <a:rPr lang="sv-SE" sz="2400" dirty="0"/>
              <a:t> Torg kl. XX:XX </a:t>
            </a:r>
          </a:p>
          <a:p>
            <a:endParaRPr lang="sv-SE" sz="2400" dirty="0"/>
          </a:p>
          <a:p>
            <a:r>
              <a:rPr lang="sv-SE" sz="2400" dirty="0"/>
              <a:t> Lagkassan betalar biljetterna (föreningsbiljetter från SvFF) </a:t>
            </a:r>
          </a:p>
          <a:p>
            <a:r>
              <a:rPr lang="sv-SE" sz="2400" dirty="0"/>
              <a:t> </a:t>
            </a:r>
            <a:r>
              <a:rPr lang="sv-SE" sz="2400" dirty="0">
                <a:highlight>
                  <a:srgbClr val="FFFF00"/>
                </a:highlight>
              </a:rPr>
              <a:t>Gärna</a:t>
            </a:r>
            <a:r>
              <a:rPr lang="sv-SE" sz="2400" dirty="0">
                <a:solidFill>
                  <a:schemeClr val="accent1">
                    <a:lumMod val="60000"/>
                    <a:lumOff val="40000"/>
                  </a:schemeClr>
                </a:solidFill>
                <a:highlight>
                  <a:srgbClr val="FFFF00"/>
                </a:highlight>
              </a:rPr>
              <a:t> blå-gul </a:t>
            </a:r>
            <a:r>
              <a:rPr lang="sv-SE" sz="2400" dirty="0">
                <a:highlight>
                  <a:srgbClr val="FFFF00"/>
                </a:highlight>
              </a:rPr>
              <a:t>klädsel  </a:t>
            </a:r>
          </a:p>
        </p:txBody>
      </p:sp>
    </p:spTree>
    <p:extLst>
      <p:ext uri="{BB962C8B-B14F-4D97-AF65-F5344CB8AC3E}">
        <p14:creationId xmlns:p14="http://schemas.microsoft.com/office/powerpoint/2010/main" val="3436904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29880</TotalTime>
  <Words>577</Words>
  <Application>Microsoft Macintosh PowerPoint</Application>
  <PresentationFormat>Bredbild</PresentationFormat>
  <Paragraphs>137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Office-tema</vt:lpstr>
      <vt:lpstr>Föräldramöte </vt:lpstr>
      <vt:lpstr>Agenda </vt:lpstr>
      <vt:lpstr>Ny information om föreningen </vt:lpstr>
      <vt:lpstr>Tränare och ledare </vt:lpstr>
      <vt:lpstr>Lagföräldrar </vt:lpstr>
      <vt:lpstr>Förväntningar på föräldrar </vt:lpstr>
      <vt:lpstr>Spelform och serie </vt:lpstr>
      <vt:lpstr>Träningar  </vt:lpstr>
      <vt:lpstr>Kick off – landskamp  VM-kval </vt:lpstr>
      <vt:lpstr>Landskamp – logistik </vt:lpstr>
      <vt:lpstr>Cup och träningsläger </vt:lpstr>
      <vt:lpstr>Spelartrupp (21st)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Fogelberg Klinton, Ellen</dc:creator>
  <cp:lastModifiedBy>Fogelberg Klinton, Ellen</cp:lastModifiedBy>
  <cp:revision>1</cp:revision>
  <dcterms:created xsi:type="dcterms:W3CDTF">2026-03-16T16:18:43Z</dcterms:created>
  <dcterms:modified xsi:type="dcterms:W3CDTF">2026-04-06T10:19:25Z</dcterms:modified>
</cp:coreProperties>
</file>