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8" r:id="rId4"/>
    <p:sldId id="260" r:id="rId5"/>
    <p:sldId id="261" r:id="rId6"/>
    <p:sldId id="265" r:id="rId7"/>
    <p:sldId id="258" r:id="rId8"/>
    <p:sldId id="264" r:id="rId9"/>
    <p:sldId id="266" r:id="rId10"/>
    <p:sldId id="267" r:id="rId11"/>
    <p:sldId id="259" r:id="rId12"/>
    <p:sldId id="263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087366-8061-E34F-AE98-6C37CC9BC888}" v="46" dt="2026-04-06T10:19:15.8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2"/>
    <p:restoredTop sz="94706"/>
  </p:normalViewPr>
  <p:slideViewPr>
    <p:cSldViewPr snapToGrid="0">
      <p:cViewPr varScale="1">
        <p:scale>
          <a:sx n="99" d="100"/>
          <a:sy n="99" d="100"/>
        </p:scale>
        <p:origin x="192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gelberg Klinton, Ellen" userId="a917efcd-e7cf-4c58-8fbc-acf60e9a82dd" providerId="ADAL" clId="{E7F1D276-7700-5F20-BD22-BC0669C7C428}"/>
    <pc:docChg chg="undo custSel addSld delSld modSld sldOrd">
      <pc:chgData name="Fogelberg Klinton, Ellen" userId="a917efcd-e7cf-4c58-8fbc-acf60e9a82dd" providerId="ADAL" clId="{E7F1D276-7700-5F20-BD22-BC0669C7C428}" dt="2026-04-06T10:19:15.886" v="5142" actId="21"/>
      <pc:docMkLst>
        <pc:docMk/>
      </pc:docMkLst>
      <pc:sldChg chg="addSp delSp modSp mod setBg">
        <pc:chgData name="Fogelberg Klinton, Ellen" userId="a917efcd-e7cf-4c58-8fbc-acf60e9a82dd" providerId="ADAL" clId="{E7F1D276-7700-5F20-BD22-BC0669C7C428}" dt="2026-04-02T11:18:32.773" v="4992" actId="1076"/>
        <pc:sldMkLst>
          <pc:docMk/>
          <pc:sldMk cId="803516872" sldId="256"/>
        </pc:sldMkLst>
        <pc:spChg chg="mod">
          <ac:chgData name="Fogelberg Klinton, Ellen" userId="a917efcd-e7cf-4c58-8fbc-acf60e9a82dd" providerId="ADAL" clId="{E7F1D276-7700-5F20-BD22-BC0669C7C428}" dt="2026-04-02T11:18:29.856" v="4991" actId="14100"/>
          <ac:spMkLst>
            <pc:docMk/>
            <pc:sldMk cId="803516872" sldId="256"/>
            <ac:spMk id="2" creationId="{F83B8FC7-239C-7934-0FF4-A66D28B38FE2}"/>
          </ac:spMkLst>
        </pc:spChg>
        <pc:spChg chg="mod">
          <ac:chgData name="Fogelberg Klinton, Ellen" userId="a917efcd-e7cf-4c58-8fbc-acf60e9a82dd" providerId="ADAL" clId="{E7F1D276-7700-5F20-BD22-BC0669C7C428}" dt="2026-04-02T11:18:32.773" v="4992" actId="1076"/>
          <ac:spMkLst>
            <pc:docMk/>
            <pc:sldMk cId="803516872" sldId="256"/>
            <ac:spMk id="3" creationId="{3DA8B7B0-8D0B-C9D1-B4F5-8567F90439F0}"/>
          </ac:spMkLst>
        </pc:spChg>
        <pc:spChg chg="add">
          <ac:chgData name="Fogelberg Klinton, Ellen" userId="a917efcd-e7cf-4c58-8fbc-acf60e9a82dd" providerId="ADAL" clId="{E7F1D276-7700-5F20-BD22-BC0669C7C428}" dt="2026-03-30T06:48:12.225" v="1541" actId="26606"/>
          <ac:spMkLst>
            <pc:docMk/>
            <pc:sldMk cId="803516872" sldId="256"/>
            <ac:spMk id="1046" creationId="{D776D29F-0A2C-4F75-8582-7C7DFCBD11D5}"/>
          </ac:spMkLst>
        </pc:spChg>
        <pc:spChg chg="add">
          <ac:chgData name="Fogelberg Klinton, Ellen" userId="a917efcd-e7cf-4c58-8fbc-acf60e9a82dd" providerId="ADAL" clId="{E7F1D276-7700-5F20-BD22-BC0669C7C428}" dt="2026-03-30T06:48:12.225" v="1541" actId="26606"/>
          <ac:spMkLst>
            <pc:docMk/>
            <pc:sldMk cId="803516872" sldId="256"/>
            <ac:spMk id="1048" creationId="{C4D41903-2C9D-4F9E-AA1F-6161F8A6FC01}"/>
          </ac:spMkLst>
        </pc:spChg>
        <pc:spChg chg="add">
          <ac:chgData name="Fogelberg Klinton, Ellen" userId="a917efcd-e7cf-4c58-8fbc-acf60e9a82dd" providerId="ADAL" clId="{E7F1D276-7700-5F20-BD22-BC0669C7C428}" dt="2026-03-30T06:48:12.225" v="1541" actId="26606"/>
          <ac:spMkLst>
            <pc:docMk/>
            <pc:sldMk cId="803516872" sldId="256"/>
            <ac:spMk id="1050" creationId="{9E4574B5-C90E-412D-BAB0-B9F483290C67}"/>
          </ac:spMkLst>
        </pc:spChg>
        <pc:picChg chg="add mod">
          <ac:chgData name="Fogelberg Klinton, Ellen" userId="a917efcd-e7cf-4c58-8fbc-acf60e9a82dd" providerId="ADAL" clId="{E7F1D276-7700-5F20-BD22-BC0669C7C428}" dt="2026-03-30T06:48:12.225" v="1541" actId="26606"/>
          <ac:picMkLst>
            <pc:docMk/>
            <pc:sldMk cId="803516872" sldId="256"/>
            <ac:picMk id="1026" creationId="{E8A0E159-EFA5-03C7-C02B-226F8628E789}"/>
          </ac:picMkLst>
        </pc:picChg>
      </pc:sldChg>
      <pc:sldChg chg="addSp modSp mod setBg">
        <pc:chgData name="Fogelberg Klinton, Ellen" userId="a917efcd-e7cf-4c58-8fbc-acf60e9a82dd" providerId="ADAL" clId="{E7F1D276-7700-5F20-BD22-BC0669C7C428}" dt="2026-04-02T11:18:44.621" v="5000" actId="20577"/>
        <pc:sldMkLst>
          <pc:docMk/>
          <pc:sldMk cId="2517270823" sldId="257"/>
        </pc:sldMkLst>
        <pc:spChg chg="mod">
          <ac:chgData name="Fogelberg Klinton, Ellen" userId="a917efcd-e7cf-4c58-8fbc-acf60e9a82dd" providerId="ADAL" clId="{E7F1D276-7700-5F20-BD22-BC0669C7C428}" dt="2026-03-31T15:33:34.090" v="1792" actId="403"/>
          <ac:spMkLst>
            <pc:docMk/>
            <pc:sldMk cId="2517270823" sldId="257"/>
            <ac:spMk id="2" creationId="{629A517A-5BB3-1B6B-5802-691DD8840E70}"/>
          </ac:spMkLst>
        </pc:spChg>
        <pc:spChg chg="mod ord">
          <ac:chgData name="Fogelberg Klinton, Ellen" userId="a917efcd-e7cf-4c58-8fbc-acf60e9a82dd" providerId="ADAL" clId="{E7F1D276-7700-5F20-BD22-BC0669C7C428}" dt="2026-04-02T11:18:44.621" v="5000" actId="20577"/>
          <ac:spMkLst>
            <pc:docMk/>
            <pc:sldMk cId="2517270823" sldId="257"/>
            <ac:spMk id="3" creationId="{C559F374-A329-1A76-528B-F3D35809A2A6}"/>
          </ac:spMkLst>
        </pc:spChg>
        <pc:spChg chg="add">
          <ac:chgData name="Fogelberg Klinton, Ellen" userId="a917efcd-e7cf-4c58-8fbc-acf60e9a82dd" providerId="ADAL" clId="{E7F1D276-7700-5F20-BD22-BC0669C7C428}" dt="2026-03-16T18:34:10.799" v="4" actId="26606"/>
          <ac:spMkLst>
            <pc:docMk/>
            <pc:sldMk cId="2517270823" sldId="257"/>
            <ac:spMk id="9" creationId="{3346177D-ADC4-4968-B747-5CFCD390B5B9}"/>
          </ac:spMkLst>
        </pc:spChg>
        <pc:spChg chg="add">
          <ac:chgData name="Fogelberg Klinton, Ellen" userId="a917efcd-e7cf-4c58-8fbc-acf60e9a82dd" providerId="ADAL" clId="{E7F1D276-7700-5F20-BD22-BC0669C7C428}" dt="2026-03-16T18:34:10.799" v="4" actId="26606"/>
          <ac:spMkLst>
            <pc:docMk/>
            <pc:sldMk cId="2517270823" sldId="257"/>
            <ac:spMk id="11" creationId="{0844A943-BF79-4FEA-ABB1-3BD54D236606}"/>
          </ac:spMkLst>
        </pc:spChg>
        <pc:spChg chg="add">
          <ac:chgData name="Fogelberg Klinton, Ellen" userId="a917efcd-e7cf-4c58-8fbc-acf60e9a82dd" providerId="ADAL" clId="{E7F1D276-7700-5F20-BD22-BC0669C7C428}" dt="2026-03-16T18:34:10.799" v="4" actId="26606"/>
          <ac:spMkLst>
            <pc:docMk/>
            <pc:sldMk cId="2517270823" sldId="257"/>
            <ac:spMk id="13" creationId="{6437CC72-F4A8-4DC3-AFAB-D22C482C8100}"/>
          </ac:spMkLst>
        </pc:spChg>
        <pc:picChg chg="add mod">
          <ac:chgData name="Fogelberg Klinton, Ellen" userId="a917efcd-e7cf-4c58-8fbc-acf60e9a82dd" providerId="ADAL" clId="{E7F1D276-7700-5F20-BD22-BC0669C7C428}" dt="2026-03-16T18:34:10.799" v="4" actId="26606"/>
          <ac:picMkLst>
            <pc:docMk/>
            <pc:sldMk cId="2517270823" sldId="257"/>
            <ac:picMk id="4" creationId="{79E2DF40-F8BA-75E1-D747-19F97487B4A3}"/>
          </ac:picMkLst>
        </pc:picChg>
      </pc:sldChg>
      <pc:sldChg chg="addSp modSp mod">
        <pc:chgData name="Fogelberg Klinton, Ellen" userId="a917efcd-e7cf-4c58-8fbc-acf60e9a82dd" providerId="ADAL" clId="{E7F1D276-7700-5F20-BD22-BC0669C7C428}" dt="2026-04-02T11:15:34.837" v="4914" actId="20577"/>
        <pc:sldMkLst>
          <pc:docMk/>
          <pc:sldMk cId="2774521718" sldId="258"/>
        </pc:sldMkLst>
        <pc:spChg chg="mod">
          <ac:chgData name="Fogelberg Klinton, Ellen" userId="a917efcd-e7cf-4c58-8fbc-acf60e9a82dd" providerId="ADAL" clId="{E7F1D276-7700-5F20-BD22-BC0669C7C428}" dt="2026-03-31T15:38:55.883" v="1865" actId="255"/>
          <ac:spMkLst>
            <pc:docMk/>
            <pc:sldMk cId="2774521718" sldId="258"/>
            <ac:spMk id="2" creationId="{4672C98B-CD36-0982-E37D-3E1BB68BF024}"/>
          </ac:spMkLst>
        </pc:spChg>
        <pc:spChg chg="mod">
          <ac:chgData name="Fogelberg Klinton, Ellen" userId="a917efcd-e7cf-4c58-8fbc-acf60e9a82dd" providerId="ADAL" clId="{E7F1D276-7700-5F20-BD22-BC0669C7C428}" dt="2026-04-02T11:15:34.837" v="4914" actId="20577"/>
          <ac:spMkLst>
            <pc:docMk/>
            <pc:sldMk cId="2774521718" sldId="258"/>
            <ac:spMk id="3" creationId="{9B2156B9-BF00-A768-3037-8A0C48C91F16}"/>
          </ac:spMkLst>
        </pc:spChg>
        <pc:picChg chg="add mod">
          <ac:chgData name="Fogelberg Klinton, Ellen" userId="a917efcd-e7cf-4c58-8fbc-acf60e9a82dd" providerId="ADAL" clId="{E7F1D276-7700-5F20-BD22-BC0669C7C428}" dt="2026-03-16T19:19:43.154" v="34" actId="1076"/>
          <ac:picMkLst>
            <pc:docMk/>
            <pc:sldMk cId="2774521718" sldId="258"/>
            <ac:picMk id="4" creationId="{05189826-195E-6ADD-39C3-A3388714C98C}"/>
          </ac:picMkLst>
        </pc:picChg>
      </pc:sldChg>
      <pc:sldChg chg="addSp modSp mod">
        <pc:chgData name="Fogelberg Klinton, Ellen" userId="a917efcd-e7cf-4c58-8fbc-acf60e9a82dd" providerId="ADAL" clId="{E7F1D276-7700-5F20-BD22-BC0669C7C428}" dt="2026-04-02T11:18:58.814" v="5012" actId="20577"/>
        <pc:sldMkLst>
          <pc:docMk/>
          <pc:sldMk cId="1485071959" sldId="259"/>
        </pc:sldMkLst>
        <pc:spChg chg="mod">
          <ac:chgData name="Fogelberg Klinton, Ellen" userId="a917efcd-e7cf-4c58-8fbc-acf60e9a82dd" providerId="ADAL" clId="{E7F1D276-7700-5F20-BD22-BC0669C7C428}" dt="2026-04-02T11:18:58.814" v="5012" actId="20577"/>
          <ac:spMkLst>
            <pc:docMk/>
            <pc:sldMk cId="1485071959" sldId="259"/>
            <ac:spMk id="2" creationId="{5A4808D2-F1D1-6439-8856-101CCFF720D1}"/>
          </ac:spMkLst>
        </pc:spChg>
        <pc:spChg chg="mod">
          <ac:chgData name="Fogelberg Klinton, Ellen" userId="a917efcd-e7cf-4c58-8fbc-acf60e9a82dd" providerId="ADAL" clId="{E7F1D276-7700-5F20-BD22-BC0669C7C428}" dt="2026-04-02T11:17:05.911" v="4988" actId="113"/>
          <ac:spMkLst>
            <pc:docMk/>
            <pc:sldMk cId="1485071959" sldId="259"/>
            <ac:spMk id="3" creationId="{4F97040A-74D0-31DE-F66F-70927D9D722F}"/>
          </ac:spMkLst>
        </pc:spChg>
        <pc:picChg chg="add mod">
          <ac:chgData name="Fogelberg Klinton, Ellen" userId="a917efcd-e7cf-4c58-8fbc-acf60e9a82dd" providerId="ADAL" clId="{E7F1D276-7700-5F20-BD22-BC0669C7C428}" dt="2026-03-16T19:19:52.830" v="38" actId="14100"/>
          <ac:picMkLst>
            <pc:docMk/>
            <pc:sldMk cId="1485071959" sldId="259"/>
            <ac:picMk id="4" creationId="{89F94BEC-9DAE-E5E4-AB32-14768DD81EC1}"/>
          </ac:picMkLst>
        </pc:picChg>
      </pc:sldChg>
      <pc:sldChg chg="addSp modSp mod setBg">
        <pc:chgData name="Fogelberg Klinton, Ellen" userId="a917efcd-e7cf-4c58-8fbc-acf60e9a82dd" providerId="ADAL" clId="{E7F1D276-7700-5F20-BD22-BC0669C7C428}" dt="2026-04-02T10:31:47.494" v="3772" actId="20577"/>
        <pc:sldMkLst>
          <pc:docMk/>
          <pc:sldMk cId="2805957165" sldId="260"/>
        </pc:sldMkLst>
        <pc:spChg chg="mod">
          <ac:chgData name="Fogelberg Klinton, Ellen" userId="a917efcd-e7cf-4c58-8fbc-acf60e9a82dd" providerId="ADAL" clId="{E7F1D276-7700-5F20-BD22-BC0669C7C428}" dt="2026-04-02T10:26:15.219" v="3058" actId="1076"/>
          <ac:spMkLst>
            <pc:docMk/>
            <pc:sldMk cId="2805957165" sldId="260"/>
            <ac:spMk id="2" creationId="{D71EE433-1556-E94C-52C1-82629DC5D795}"/>
          </ac:spMkLst>
        </pc:spChg>
        <pc:spChg chg="mod ord">
          <ac:chgData name="Fogelberg Klinton, Ellen" userId="a917efcd-e7cf-4c58-8fbc-acf60e9a82dd" providerId="ADAL" clId="{E7F1D276-7700-5F20-BD22-BC0669C7C428}" dt="2026-04-02T10:31:47.494" v="3772" actId="20577"/>
          <ac:spMkLst>
            <pc:docMk/>
            <pc:sldMk cId="2805957165" sldId="260"/>
            <ac:spMk id="3" creationId="{D3F4E097-7C55-88D2-D315-83854DE8DB4F}"/>
          </ac:spMkLst>
        </pc:spChg>
        <pc:spChg chg="add">
          <ac:chgData name="Fogelberg Klinton, Ellen" userId="a917efcd-e7cf-4c58-8fbc-acf60e9a82dd" providerId="ADAL" clId="{E7F1D276-7700-5F20-BD22-BC0669C7C428}" dt="2026-03-16T18:34:21.031" v="6" actId="26606"/>
          <ac:spMkLst>
            <pc:docMk/>
            <pc:sldMk cId="2805957165" sldId="260"/>
            <ac:spMk id="9" creationId="{3346177D-ADC4-4968-B747-5CFCD390B5B9}"/>
          </ac:spMkLst>
        </pc:spChg>
        <pc:spChg chg="add">
          <ac:chgData name="Fogelberg Klinton, Ellen" userId="a917efcd-e7cf-4c58-8fbc-acf60e9a82dd" providerId="ADAL" clId="{E7F1D276-7700-5F20-BD22-BC0669C7C428}" dt="2026-03-16T18:34:21.031" v="6" actId="26606"/>
          <ac:spMkLst>
            <pc:docMk/>
            <pc:sldMk cId="2805957165" sldId="260"/>
            <ac:spMk id="11" creationId="{0844A943-BF79-4FEA-ABB1-3BD54D236606}"/>
          </ac:spMkLst>
        </pc:spChg>
        <pc:spChg chg="add">
          <ac:chgData name="Fogelberg Klinton, Ellen" userId="a917efcd-e7cf-4c58-8fbc-acf60e9a82dd" providerId="ADAL" clId="{E7F1D276-7700-5F20-BD22-BC0669C7C428}" dt="2026-03-16T18:34:21.031" v="6" actId="26606"/>
          <ac:spMkLst>
            <pc:docMk/>
            <pc:sldMk cId="2805957165" sldId="260"/>
            <ac:spMk id="13" creationId="{6437CC72-F4A8-4DC3-AFAB-D22C482C8100}"/>
          </ac:spMkLst>
        </pc:spChg>
        <pc:picChg chg="add mod">
          <ac:chgData name="Fogelberg Klinton, Ellen" userId="a917efcd-e7cf-4c58-8fbc-acf60e9a82dd" providerId="ADAL" clId="{E7F1D276-7700-5F20-BD22-BC0669C7C428}" dt="2026-03-16T18:35:25.459" v="12" actId="1076"/>
          <ac:picMkLst>
            <pc:docMk/>
            <pc:sldMk cId="2805957165" sldId="260"/>
            <ac:picMk id="4" creationId="{99FBBCC0-B859-5D1E-AFDE-FD3750525035}"/>
          </ac:picMkLst>
        </pc:picChg>
      </pc:sldChg>
      <pc:sldChg chg="addSp delSp modSp mod ord setBg">
        <pc:chgData name="Fogelberg Klinton, Ellen" userId="a917efcd-e7cf-4c58-8fbc-acf60e9a82dd" providerId="ADAL" clId="{E7F1D276-7700-5F20-BD22-BC0669C7C428}" dt="2026-04-06T09:16:30.098" v="5028" actId="20577"/>
        <pc:sldMkLst>
          <pc:docMk/>
          <pc:sldMk cId="3660864975" sldId="261"/>
        </pc:sldMkLst>
        <pc:spChg chg="mod">
          <ac:chgData name="Fogelberg Klinton, Ellen" userId="a917efcd-e7cf-4c58-8fbc-acf60e9a82dd" providerId="ADAL" clId="{E7F1D276-7700-5F20-BD22-BC0669C7C428}" dt="2026-04-02T10:25:41.737" v="3026" actId="20577"/>
          <ac:spMkLst>
            <pc:docMk/>
            <pc:sldMk cId="3660864975" sldId="261"/>
            <ac:spMk id="2" creationId="{0E650346-4405-CC2C-8384-5D72D532A9F5}"/>
          </ac:spMkLst>
        </pc:spChg>
        <pc:spChg chg="mod ord">
          <ac:chgData name="Fogelberg Klinton, Ellen" userId="a917efcd-e7cf-4c58-8fbc-acf60e9a82dd" providerId="ADAL" clId="{E7F1D276-7700-5F20-BD22-BC0669C7C428}" dt="2026-04-06T09:16:30.098" v="5028" actId="20577"/>
          <ac:spMkLst>
            <pc:docMk/>
            <pc:sldMk cId="3660864975" sldId="261"/>
            <ac:spMk id="3" creationId="{D1A65DE2-55EA-AE9A-755D-6D1F1A44D4C0}"/>
          </ac:spMkLst>
        </pc:spChg>
        <pc:picChg chg="add mod">
          <ac:chgData name="Fogelberg Klinton, Ellen" userId="a917efcd-e7cf-4c58-8fbc-acf60e9a82dd" providerId="ADAL" clId="{E7F1D276-7700-5F20-BD22-BC0669C7C428}" dt="2026-04-02T11:14:22.642" v="4837" actId="1076"/>
          <ac:picMkLst>
            <pc:docMk/>
            <pc:sldMk cId="3660864975" sldId="261"/>
            <ac:picMk id="4" creationId="{54BF8BF9-3C1C-8878-92A5-6242C0FEBA6D}"/>
          </ac:picMkLst>
        </pc:picChg>
      </pc:sldChg>
      <pc:sldChg chg="addSp modSp mod">
        <pc:chgData name="Fogelberg Klinton, Ellen" userId="a917efcd-e7cf-4c58-8fbc-acf60e9a82dd" providerId="ADAL" clId="{E7F1D276-7700-5F20-BD22-BC0669C7C428}" dt="2026-03-31T15:49:06.862" v="1936" actId="14100"/>
        <pc:sldMkLst>
          <pc:docMk/>
          <pc:sldMk cId="278965536" sldId="263"/>
        </pc:sldMkLst>
        <pc:spChg chg="mod">
          <ac:chgData name="Fogelberg Klinton, Ellen" userId="a917efcd-e7cf-4c58-8fbc-acf60e9a82dd" providerId="ADAL" clId="{E7F1D276-7700-5F20-BD22-BC0669C7C428}" dt="2026-03-31T15:48:45.667" v="1932" actId="1076"/>
          <ac:spMkLst>
            <pc:docMk/>
            <pc:sldMk cId="278965536" sldId="263"/>
            <ac:spMk id="2" creationId="{951C8EB5-E794-F113-B188-9BC5051B9C12}"/>
          </ac:spMkLst>
        </pc:spChg>
        <pc:spChg chg="mod">
          <ac:chgData name="Fogelberg Klinton, Ellen" userId="a917efcd-e7cf-4c58-8fbc-acf60e9a82dd" providerId="ADAL" clId="{E7F1D276-7700-5F20-BD22-BC0669C7C428}" dt="2026-03-31T15:48:50.448" v="1934" actId="14100"/>
          <ac:spMkLst>
            <pc:docMk/>
            <pc:sldMk cId="278965536" sldId="263"/>
            <ac:spMk id="4" creationId="{6662DE1D-0A7E-EA7D-9966-8E0A83331267}"/>
          </ac:spMkLst>
        </pc:spChg>
        <pc:spChg chg="mod">
          <ac:chgData name="Fogelberg Klinton, Ellen" userId="a917efcd-e7cf-4c58-8fbc-acf60e9a82dd" providerId="ADAL" clId="{E7F1D276-7700-5F20-BD22-BC0669C7C428}" dt="2026-03-31T15:49:06.862" v="1936" actId="14100"/>
          <ac:spMkLst>
            <pc:docMk/>
            <pc:sldMk cId="278965536" sldId="263"/>
            <ac:spMk id="5" creationId="{8D74C020-7B67-982A-4FBA-CE3139926141}"/>
          </ac:spMkLst>
        </pc:spChg>
        <pc:picChg chg="add mod">
          <ac:chgData name="Fogelberg Klinton, Ellen" userId="a917efcd-e7cf-4c58-8fbc-acf60e9a82dd" providerId="ADAL" clId="{E7F1D276-7700-5F20-BD22-BC0669C7C428}" dt="2026-03-16T18:38:09.224" v="28" actId="1076"/>
          <ac:picMkLst>
            <pc:docMk/>
            <pc:sldMk cId="278965536" sldId="263"/>
            <ac:picMk id="6" creationId="{A25F347A-144F-2717-0F81-37A846704DDC}"/>
          </ac:picMkLst>
        </pc:picChg>
      </pc:sldChg>
      <pc:sldChg chg="addSp modSp new mod">
        <pc:chgData name="Fogelberg Klinton, Ellen" userId="a917efcd-e7cf-4c58-8fbc-acf60e9a82dd" providerId="ADAL" clId="{E7F1D276-7700-5F20-BD22-BC0669C7C428}" dt="2026-04-02T11:07:12.539" v="4568" actId="27636"/>
        <pc:sldMkLst>
          <pc:docMk/>
          <pc:sldMk cId="3044121547" sldId="264"/>
        </pc:sldMkLst>
        <pc:spChg chg="mod">
          <ac:chgData name="Fogelberg Klinton, Ellen" userId="a917efcd-e7cf-4c58-8fbc-acf60e9a82dd" providerId="ADAL" clId="{E7F1D276-7700-5F20-BD22-BC0669C7C428}" dt="2026-03-31T15:39:41.839" v="1868" actId="255"/>
          <ac:spMkLst>
            <pc:docMk/>
            <pc:sldMk cId="3044121547" sldId="264"/>
            <ac:spMk id="2" creationId="{0097FC47-B570-2533-70AC-8FCAED84E4A6}"/>
          </ac:spMkLst>
        </pc:spChg>
        <pc:spChg chg="mod">
          <ac:chgData name="Fogelberg Klinton, Ellen" userId="a917efcd-e7cf-4c58-8fbc-acf60e9a82dd" providerId="ADAL" clId="{E7F1D276-7700-5F20-BD22-BC0669C7C428}" dt="2026-04-02T11:07:12.539" v="4568" actId="27636"/>
          <ac:spMkLst>
            <pc:docMk/>
            <pc:sldMk cId="3044121547" sldId="264"/>
            <ac:spMk id="3" creationId="{47907D4B-2D46-E3CF-310A-40E3EB9F14F7}"/>
          </ac:spMkLst>
        </pc:spChg>
        <pc:picChg chg="add mod">
          <ac:chgData name="Fogelberg Klinton, Ellen" userId="a917efcd-e7cf-4c58-8fbc-acf60e9a82dd" providerId="ADAL" clId="{E7F1D276-7700-5F20-BD22-BC0669C7C428}" dt="2026-03-30T06:44:58.989" v="1254"/>
          <ac:picMkLst>
            <pc:docMk/>
            <pc:sldMk cId="3044121547" sldId="264"/>
            <ac:picMk id="4" creationId="{56C128EF-DC9E-85D7-3C3B-5C88EBD2889E}"/>
          </ac:picMkLst>
        </pc:picChg>
      </pc:sldChg>
      <pc:sldChg chg="addSp modSp new mod ord">
        <pc:chgData name="Fogelberg Klinton, Ellen" userId="a917efcd-e7cf-4c58-8fbc-acf60e9a82dd" providerId="ADAL" clId="{E7F1D276-7700-5F20-BD22-BC0669C7C428}" dt="2026-04-06T09:18:05.811" v="5141" actId="20577"/>
        <pc:sldMkLst>
          <pc:docMk/>
          <pc:sldMk cId="1459545549" sldId="265"/>
        </pc:sldMkLst>
        <pc:spChg chg="mod">
          <ac:chgData name="Fogelberg Klinton, Ellen" userId="a917efcd-e7cf-4c58-8fbc-acf60e9a82dd" providerId="ADAL" clId="{E7F1D276-7700-5F20-BD22-BC0669C7C428}" dt="2026-04-02T11:14:36.192" v="4851" actId="1076"/>
          <ac:spMkLst>
            <pc:docMk/>
            <pc:sldMk cId="1459545549" sldId="265"/>
            <ac:spMk id="2" creationId="{22A047F8-BC69-8E82-6411-AA00FD59F69E}"/>
          </ac:spMkLst>
        </pc:spChg>
        <pc:spChg chg="mod">
          <ac:chgData name="Fogelberg Klinton, Ellen" userId="a917efcd-e7cf-4c58-8fbc-acf60e9a82dd" providerId="ADAL" clId="{E7F1D276-7700-5F20-BD22-BC0669C7C428}" dt="2026-04-06T09:18:05.811" v="5141" actId="20577"/>
          <ac:spMkLst>
            <pc:docMk/>
            <pc:sldMk cId="1459545549" sldId="265"/>
            <ac:spMk id="3" creationId="{2F4EA9AC-9390-0162-F877-08595D5194F4}"/>
          </ac:spMkLst>
        </pc:spChg>
        <pc:picChg chg="add mod">
          <ac:chgData name="Fogelberg Klinton, Ellen" userId="a917efcd-e7cf-4c58-8fbc-acf60e9a82dd" providerId="ADAL" clId="{E7F1D276-7700-5F20-BD22-BC0669C7C428}" dt="2026-03-31T16:20:24.579" v="2607"/>
          <ac:picMkLst>
            <pc:docMk/>
            <pc:sldMk cId="1459545549" sldId="265"/>
            <ac:picMk id="4" creationId="{4E945E68-C226-592B-97F3-DCD4F48038DF}"/>
          </ac:picMkLst>
        </pc:picChg>
      </pc:sldChg>
      <pc:sldChg chg="addSp delSp modSp new mod setBg">
        <pc:chgData name="Fogelberg Klinton, Ellen" userId="a917efcd-e7cf-4c58-8fbc-acf60e9a82dd" providerId="ADAL" clId="{E7F1D276-7700-5F20-BD22-BC0669C7C428}" dt="2026-04-02T11:18:03.601" v="4990" actId="207"/>
        <pc:sldMkLst>
          <pc:docMk/>
          <pc:sldMk cId="3436904020" sldId="266"/>
        </pc:sldMkLst>
        <pc:spChg chg="mod">
          <ac:chgData name="Fogelberg Klinton, Ellen" userId="a917efcd-e7cf-4c58-8fbc-acf60e9a82dd" providerId="ADAL" clId="{E7F1D276-7700-5F20-BD22-BC0669C7C428}" dt="2026-03-31T15:43:22.417" v="1907" actId="20577"/>
          <ac:spMkLst>
            <pc:docMk/>
            <pc:sldMk cId="3436904020" sldId="266"/>
            <ac:spMk id="2" creationId="{03DD5DA6-F0F4-65DD-6665-0811BAC0D577}"/>
          </ac:spMkLst>
        </pc:spChg>
        <pc:spChg chg="mod">
          <ac:chgData name="Fogelberg Klinton, Ellen" userId="a917efcd-e7cf-4c58-8fbc-acf60e9a82dd" providerId="ADAL" clId="{E7F1D276-7700-5F20-BD22-BC0669C7C428}" dt="2026-04-02T11:18:03.601" v="4990" actId="207"/>
          <ac:spMkLst>
            <pc:docMk/>
            <pc:sldMk cId="3436904020" sldId="266"/>
            <ac:spMk id="3" creationId="{85D0827E-5DBA-00F7-1ECA-1ADEB9B19596}"/>
          </ac:spMkLst>
        </pc:spChg>
        <pc:spChg chg="add">
          <ac:chgData name="Fogelberg Klinton, Ellen" userId="a917efcd-e7cf-4c58-8fbc-acf60e9a82dd" providerId="ADAL" clId="{E7F1D276-7700-5F20-BD22-BC0669C7C428}" dt="2026-03-31T15:42:20.039" v="1899" actId="26606"/>
          <ac:spMkLst>
            <pc:docMk/>
            <pc:sldMk cId="3436904020" sldId="266"/>
            <ac:spMk id="9220" creationId="{04812C46-200A-4DEB-A05E-3ED6C68C2387}"/>
          </ac:spMkLst>
        </pc:spChg>
        <pc:spChg chg="add">
          <ac:chgData name="Fogelberg Klinton, Ellen" userId="a917efcd-e7cf-4c58-8fbc-acf60e9a82dd" providerId="ADAL" clId="{E7F1D276-7700-5F20-BD22-BC0669C7C428}" dt="2026-03-31T15:42:20.039" v="1899" actId="26606"/>
          <ac:spMkLst>
            <pc:docMk/>
            <pc:sldMk cId="3436904020" sldId="266"/>
            <ac:spMk id="9221" creationId="{D1EA859B-E555-4109-94F3-6700E046E008}"/>
          </ac:spMkLst>
        </pc:spChg>
        <pc:picChg chg="add mod ord">
          <ac:chgData name="Fogelberg Klinton, Ellen" userId="a917efcd-e7cf-4c58-8fbc-acf60e9a82dd" providerId="ADAL" clId="{E7F1D276-7700-5F20-BD22-BC0669C7C428}" dt="2026-03-31T15:42:20.039" v="1899" actId="26606"/>
          <ac:picMkLst>
            <pc:docMk/>
            <pc:sldMk cId="3436904020" sldId="266"/>
            <ac:picMk id="9218" creationId="{40EE3ED5-1FBF-D729-1795-8BBF43CB174B}"/>
          </ac:picMkLst>
        </pc:picChg>
      </pc:sldChg>
      <pc:sldChg chg="addSp delSp modSp new mod modClrScheme chgLayout">
        <pc:chgData name="Fogelberg Klinton, Ellen" userId="a917efcd-e7cf-4c58-8fbc-acf60e9a82dd" providerId="ADAL" clId="{E7F1D276-7700-5F20-BD22-BC0669C7C428}" dt="2026-04-06T10:19:15.886" v="5142" actId="21"/>
        <pc:sldMkLst>
          <pc:docMk/>
          <pc:sldMk cId="2132520077" sldId="267"/>
        </pc:sldMkLst>
        <pc:spChg chg="add mod ord">
          <ac:chgData name="Fogelberg Klinton, Ellen" userId="a917efcd-e7cf-4c58-8fbc-acf60e9a82dd" providerId="ADAL" clId="{E7F1D276-7700-5F20-BD22-BC0669C7C428}" dt="2026-04-02T11:05:13.788" v="4477" actId="20577"/>
          <ac:spMkLst>
            <pc:docMk/>
            <pc:sldMk cId="2132520077" sldId="267"/>
            <ac:spMk id="4" creationId="{C759C3CB-6A73-4B5E-E213-FDDA46684F75}"/>
          </ac:spMkLst>
        </pc:spChg>
        <pc:graphicFrameChg chg="add mod ord modGraphic">
          <ac:chgData name="Fogelberg Klinton, Ellen" userId="a917efcd-e7cf-4c58-8fbc-acf60e9a82dd" providerId="ADAL" clId="{E7F1D276-7700-5F20-BD22-BC0669C7C428}" dt="2026-04-06T10:19:15.886" v="5142" actId="21"/>
          <ac:graphicFrameMkLst>
            <pc:docMk/>
            <pc:sldMk cId="2132520077" sldId="267"/>
            <ac:graphicFrameMk id="6" creationId="{55EE9BF1-5C7F-7584-D8E7-8E192DD77BF3}"/>
          </ac:graphicFrameMkLst>
        </pc:graphicFrameChg>
      </pc:sldChg>
      <pc:sldChg chg="addSp modSp new mod">
        <pc:chgData name="Fogelberg Klinton, Ellen" userId="a917efcd-e7cf-4c58-8fbc-acf60e9a82dd" providerId="ADAL" clId="{E7F1D276-7700-5F20-BD22-BC0669C7C428}" dt="2026-04-06T09:16:05.287" v="5022" actId="14100"/>
        <pc:sldMkLst>
          <pc:docMk/>
          <pc:sldMk cId="2355542745" sldId="268"/>
        </pc:sldMkLst>
        <pc:spChg chg="mod">
          <ac:chgData name="Fogelberg Klinton, Ellen" userId="a917efcd-e7cf-4c58-8fbc-acf60e9a82dd" providerId="ADAL" clId="{E7F1D276-7700-5F20-BD22-BC0669C7C428}" dt="2026-04-02T10:31:14.980" v="3698" actId="20577"/>
          <ac:spMkLst>
            <pc:docMk/>
            <pc:sldMk cId="2355542745" sldId="268"/>
            <ac:spMk id="2" creationId="{620EC451-572C-0F4F-1E3E-47526D5D2D40}"/>
          </ac:spMkLst>
        </pc:spChg>
        <pc:spChg chg="mod">
          <ac:chgData name="Fogelberg Klinton, Ellen" userId="a917efcd-e7cf-4c58-8fbc-acf60e9a82dd" providerId="ADAL" clId="{E7F1D276-7700-5F20-BD22-BC0669C7C428}" dt="2026-04-06T09:16:05.287" v="5022" actId="14100"/>
          <ac:spMkLst>
            <pc:docMk/>
            <pc:sldMk cId="2355542745" sldId="268"/>
            <ac:spMk id="3" creationId="{E823AF8C-D819-EFEB-9C43-7B39D998D808}"/>
          </ac:spMkLst>
        </pc:spChg>
        <pc:picChg chg="add mod">
          <ac:chgData name="Fogelberg Klinton, Ellen" userId="a917efcd-e7cf-4c58-8fbc-acf60e9a82dd" providerId="ADAL" clId="{E7F1D276-7700-5F20-BD22-BC0669C7C428}" dt="2026-04-02T10:28:34.143" v="3281"/>
          <ac:picMkLst>
            <pc:docMk/>
            <pc:sldMk cId="2355542745" sldId="268"/>
            <ac:picMk id="4" creationId="{2AD85B93-3B0A-A0C6-277C-363D43C180C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E34B67-EF5B-DEFA-EE71-97153A749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81EE667-535C-365D-D3C5-3FDB617E87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2C4E0F-80E2-E7AE-A0FB-A5C591C6E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FDA92F-BFDC-7D7B-9D96-E7DB69734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A005F2-64F5-4635-588F-B6796D1E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1245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03FD7B-6E01-2DD9-41FB-D858C6BF3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7DFDCA4-2240-06C3-C891-ECB8646BA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F5F77D2-5815-6B1C-55C0-033FF734B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869B89-7F95-E78F-17E4-6F6DFEA98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5C7DDE-7909-68AE-DCDF-3322FC37D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191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8585BC4-8A19-6F15-D316-5882F40409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5ACF0A6-A118-70B7-A89A-5DBA013BAF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5C1D51-BA8B-5B38-1783-71913FD25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5F8417-6136-71C8-32B9-F9B8A3761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E22515-0D01-B940-4158-C8595C4D5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0833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1C9F28-2323-B543-B6DD-0EDE95B68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250BEA-8982-620D-D39D-23887FFA2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A7B597-6471-B390-416B-C84632748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812E620-FC5E-06B7-2CAD-DC3A159A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7A48B8-C69A-6FE4-92BA-61A05EA08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406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944D5D-BDE1-2662-FB7E-294E2E32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A92486C-B102-F242-6510-87B231E09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1AA12F-192D-5AE3-3573-88E916D72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07E29BA-6877-9FBF-EF05-3C545DF22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24345F-E99B-0BE5-27DD-F693CF6D6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0609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88C3EF-41E2-2C09-3963-597032AD4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18D460-927B-04A2-41E4-2994BE004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C1FB47B-4D52-C96E-77BA-06F47875E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9BEB4F-A2FB-069D-4F68-ABD43A255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3FF783A-FD9B-1AC0-5649-583DA5F8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6489620-6001-EBCE-D767-25D4535D6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5311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71275F-B3E8-EE95-474E-2A0CB194C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47A6CA6-B174-F8F7-18D0-452CD1795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9D3182D-4059-508C-7150-C89A33BCD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4FED3F2-6CE2-0ADE-E615-03FA2E2CE5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D127865-3768-14DF-2182-949FB20B2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5F5F840-EA3B-F58B-B245-F74ED5C78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278A60E-0C97-A5F8-3B2C-99D661575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E413D70-8624-65B9-2805-9A774E8CE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512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2E59A3-0E96-62EC-2660-D01E7905D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9F05457-8641-6A20-FB0C-C4E77B9A3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752CF38-86AF-5470-D420-6DC380F53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4D43490-BD9C-7D9E-5F72-BA79D48E2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2640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961D2F-93B7-E90F-037B-7E4C79F93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AC2D8DD-F491-C239-AAAC-9E4A8C303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4EFF578-CAC6-EE1D-C88C-A6042603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649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8C92A6-D27D-AFD3-9869-2C774254F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981FC8-F71A-4469-8582-8192A356D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9C23901-29C5-55FE-2F5F-8FC917274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18CB1E5-40BF-0E17-3E85-6FDB607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B2760B8-6544-79DE-5999-6E67D56B6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534392A-509D-B59E-6A57-5B135E6E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6822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BF2A50-C6B8-3BFA-4376-96B20A266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FD365E6-8EAB-69C2-EF2C-026DED8C29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362F7F6-B00D-9EC4-EC2A-AF7A41B8F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BB52B0C-18E5-622B-987E-46CCADD6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A9C2122-42E0-694A-8F01-60418006D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031DC56-EFC9-C383-BE8E-197D3115C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6374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4B8992D-511F-B1C6-9257-170594FA7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E1DB68-46F4-38B1-9563-F9B003381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C3B0E7F-909E-A8A5-98C0-E63CB8B64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B372CA-767A-CA43-8D0C-617AC064610F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39FAA90-3534-846A-2263-D22398F3FD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C485EF-7457-1124-964E-6CA57E8FC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70F54B-715A-104A-8BF7-315D3715EA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591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45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83B8FC7-239C-7934-0FF4-A66D28B38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74819"/>
            <a:ext cx="4375151" cy="2390049"/>
          </a:xfrm>
        </p:spPr>
        <p:txBody>
          <a:bodyPr>
            <a:normAutofit/>
          </a:bodyPr>
          <a:lstStyle/>
          <a:p>
            <a:pPr algn="l"/>
            <a:r>
              <a:rPr lang="sv-SE" sz="5600" dirty="0">
                <a:solidFill>
                  <a:schemeClr val="bg1"/>
                </a:solidFill>
              </a:rPr>
              <a:t>Föräldramöte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DA8B7B0-8D0B-C9D1-B4F5-8567F9043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558" y="3770236"/>
            <a:ext cx="4377793" cy="1594508"/>
          </a:xfrm>
        </p:spPr>
        <p:txBody>
          <a:bodyPr>
            <a:norm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DGIF F 15/16 </a:t>
            </a:r>
          </a:p>
          <a:p>
            <a:pPr algn="l"/>
            <a:r>
              <a:rPr lang="sv-SE">
                <a:solidFill>
                  <a:schemeClr val="bg1"/>
                </a:solidFill>
              </a:rPr>
              <a:t>Säsong 2026 </a:t>
            </a:r>
          </a:p>
        </p:txBody>
      </p:sp>
      <p:pic>
        <p:nvPicPr>
          <p:cNvPr id="1026" name="Picture 2" descr="Kontakt | Dingtuna GIF">
            <a:extLst>
              <a:ext uri="{FF2B5EF4-FFF2-40B4-BE49-F238E27FC236}">
                <a16:creationId xmlns:a16="http://schemas.microsoft.com/office/drawing/2014/main" id="{E8A0E159-EFA5-03C7-C02B-226F8628E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9"/>
          <a:stretch>
            <a:fillRect/>
          </a:stretch>
        </p:blipFill>
        <p:spPr bwMode="auto"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noFill/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8" name="Freeform: Shape 1047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0" name="Freeform: Shape 1049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1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C759C3CB-6A73-4B5E-E213-FDDA46684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Landskamp – logistik </a:t>
            </a:r>
          </a:p>
        </p:txBody>
      </p:sp>
      <p:graphicFrame>
        <p:nvGraphicFramePr>
          <p:cNvPr id="6" name="Platshållare för innehåll 5">
            <a:extLst>
              <a:ext uri="{FF2B5EF4-FFF2-40B4-BE49-F238E27FC236}">
                <a16:creationId xmlns:a16="http://schemas.microsoft.com/office/drawing/2014/main" id="{55EE9BF1-5C7F-7584-D8E7-8E192DD77B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107582"/>
              </p:ext>
            </p:extLst>
          </p:nvPr>
        </p:nvGraphicFramePr>
        <p:xfrm>
          <a:off x="838200" y="1825625"/>
          <a:ext cx="10515597" cy="467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29105160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78437654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7730480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1800" dirty="0"/>
                        <a:t>Spelare</a:t>
                      </a:r>
                      <a:r>
                        <a:rPr lang="sv-SE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Vuxna</a:t>
                      </a:r>
                      <a:r>
                        <a:rPr lang="sv-SE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253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/>
                        <a:t>Freja</a:t>
                      </a:r>
                    </a:p>
                    <a:p>
                      <a:r>
                        <a:rPr lang="sv-SE" sz="1400" dirty="0" err="1"/>
                        <a:t>Ellie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Vera L</a:t>
                      </a:r>
                    </a:p>
                    <a:p>
                      <a:r>
                        <a:rPr lang="sv-SE" sz="1400" dirty="0"/>
                        <a:t>Signe</a:t>
                      </a:r>
                    </a:p>
                    <a:p>
                      <a:r>
                        <a:rPr lang="sv-SE" sz="1400" dirty="0"/>
                        <a:t>Linnéa</a:t>
                      </a:r>
                    </a:p>
                    <a:p>
                      <a:r>
                        <a:rPr lang="sv-SE" sz="1400" dirty="0"/>
                        <a:t>Moa JL</a:t>
                      </a:r>
                    </a:p>
                    <a:p>
                      <a:r>
                        <a:rPr lang="sv-SE" sz="1400" dirty="0"/>
                        <a:t>Moa F</a:t>
                      </a:r>
                    </a:p>
                    <a:p>
                      <a:r>
                        <a:rPr lang="sv-SE" sz="1400" dirty="0"/>
                        <a:t>Vanda</a:t>
                      </a:r>
                    </a:p>
                    <a:p>
                      <a:r>
                        <a:rPr lang="sv-SE" sz="1400" dirty="0" err="1"/>
                        <a:t>Pella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Juni</a:t>
                      </a:r>
                    </a:p>
                    <a:p>
                      <a:r>
                        <a:rPr lang="sv-SE" sz="1400" dirty="0"/>
                        <a:t>Vera F</a:t>
                      </a:r>
                    </a:p>
                    <a:p>
                      <a:r>
                        <a:rPr lang="sv-SE" sz="1400" dirty="0"/>
                        <a:t>Alva A</a:t>
                      </a:r>
                    </a:p>
                    <a:p>
                      <a:r>
                        <a:rPr lang="sv-SE" sz="1400" dirty="0"/>
                        <a:t>Julia</a:t>
                      </a:r>
                    </a:p>
                    <a:p>
                      <a:r>
                        <a:rPr lang="sv-SE" sz="1400" dirty="0"/>
                        <a:t>Astrid</a:t>
                      </a:r>
                    </a:p>
                    <a:p>
                      <a:r>
                        <a:rPr lang="sv-SE" sz="1400" dirty="0"/>
                        <a:t>Nellie</a:t>
                      </a:r>
                    </a:p>
                    <a:p>
                      <a:r>
                        <a:rPr lang="sv-SE" sz="1400" dirty="0"/>
                        <a:t>Amelia</a:t>
                      </a:r>
                    </a:p>
                    <a:p>
                      <a:r>
                        <a:rPr lang="sv-SE" sz="1400" dirty="0"/>
                        <a:t>Melissa </a:t>
                      </a:r>
                    </a:p>
                    <a:p>
                      <a:r>
                        <a:rPr lang="sv-SE" sz="1400" dirty="0"/>
                        <a:t>Alva 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b="0" dirty="0"/>
                        <a:t>Ellen</a:t>
                      </a:r>
                      <a:r>
                        <a:rPr lang="sv-SE" sz="1400" dirty="0"/>
                        <a:t> (Freja)</a:t>
                      </a:r>
                    </a:p>
                    <a:p>
                      <a:r>
                        <a:rPr lang="sv-SE" sz="1400" b="1" dirty="0"/>
                        <a:t>Erik</a:t>
                      </a:r>
                      <a:r>
                        <a:rPr lang="sv-SE" sz="1400" dirty="0"/>
                        <a:t> (Vera LF)</a:t>
                      </a:r>
                    </a:p>
                    <a:p>
                      <a:r>
                        <a:rPr lang="sv-SE" sz="1400" b="1" dirty="0"/>
                        <a:t>Emma</a:t>
                      </a:r>
                      <a:r>
                        <a:rPr lang="sv-SE" sz="1400" dirty="0"/>
                        <a:t> (</a:t>
                      </a:r>
                      <a:r>
                        <a:rPr lang="sv-SE" sz="1400" dirty="0" err="1"/>
                        <a:t>Ellie</a:t>
                      </a:r>
                      <a:r>
                        <a:rPr lang="sv-SE" sz="1400" dirty="0"/>
                        <a:t>)</a:t>
                      </a:r>
                    </a:p>
                    <a:p>
                      <a:r>
                        <a:rPr lang="sv-SE" sz="1400" b="1" dirty="0"/>
                        <a:t>Malin</a:t>
                      </a:r>
                      <a:r>
                        <a:rPr lang="sv-SE" sz="1400" dirty="0"/>
                        <a:t>/Jonas (Signe)</a:t>
                      </a:r>
                    </a:p>
                    <a:p>
                      <a:r>
                        <a:rPr lang="sv-SE" sz="1400" dirty="0"/>
                        <a:t>Malin K (Vanda </a:t>
                      </a:r>
                      <a:r>
                        <a:rPr lang="sv-SE" sz="1400" dirty="0" err="1"/>
                        <a:t>Pella</a:t>
                      </a:r>
                      <a:r>
                        <a:rPr lang="sv-SE" sz="1400" dirty="0"/>
                        <a:t>)</a:t>
                      </a:r>
                    </a:p>
                    <a:p>
                      <a:r>
                        <a:rPr lang="sv-SE" sz="1400" b="1" dirty="0"/>
                        <a:t>Björn</a:t>
                      </a:r>
                      <a:r>
                        <a:rPr lang="sv-SE" sz="1400" dirty="0"/>
                        <a:t> (Vanda </a:t>
                      </a:r>
                      <a:r>
                        <a:rPr lang="sv-SE" sz="1400" dirty="0" err="1"/>
                        <a:t>Pella</a:t>
                      </a:r>
                      <a:r>
                        <a:rPr lang="sv-SE" sz="1400" dirty="0"/>
                        <a:t>)</a:t>
                      </a:r>
                    </a:p>
                    <a:p>
                      <a:r>
                        <a:rPr lang="sv-SE" sz="1400" b="1" dirty="0"/>
                        <a:t>Sofia</a:t>
                      </a:r>
                      <a:r>
                        <a:rPr lang="sv-SE" sz="1400" dirty="0"/>
                        <a:t> (Juni)</a:t>
                      </a:r>
                    </a:p>
                    <a:p>
                      <a:r>
                        <a:rPr lang="sv-SE" sz="1400" dirty="0"/>
                        <a:t>Cissi (Moa JL)</a:t>
                      </a:r>
                    </a:p>
                    <a:p>
                      <a:r>
                        <a:rPr lang="sv-SE" sz="1400" b="1" dirty="0"/>
                        <a:t>Tommy</a:t>
                      </a:r>
                      <a:r>
                        <a:rPr lang="sv-SE" sz="1400" dirty="0"/>
                        <a:t> (Alva A)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Minst 5 bilar behövs (för att få med tjejerna)</a:t>
                      </a:r>
                    </a:p>
                    <a:p>
                      <a:endParaRPr lang="sv-SE" sz="1400" dirty="0"/>
                    </a:p>
                    <a:p>
                      <a:r>
                        <a:rPr lang="sv-SE" sz="1400" dirty="0"/>
                        <a:t>27 biljetter – 18 spelare  + 9 vuxna  </a:t>
                      </a:r>
                    </a:p>
                    <a:p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734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/>
                        <a:t>18 </a:t>
                      </a:r>
                      <a:r>
                        <a:rPr lang="sv-SE" sz="1400" dirty="0" err="1"/>
                        <a:t>st</a:t>
                      </a:r>
                      <a:r>
                        <a:rPr lang="sv-SE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9 </a:t>
                      </a:r>
                      <a:r>
                        <a:rPr lang="sv-SE" sz="1400" dirty="0" err="1"/>
                        <a:t>st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65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2520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4808D2-F1D1-6439-8856-101CCFF72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dirty="0"/>
              <a:t>Cup och träningsläger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97040A-74D0-31DE-F66F-70927D9D7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300" dirty="0"/>
              <a:t> </a:t>
            </a:r>
            <a:r>
              <a:rPr lang="sv-SE" sz="3300" b="1" dirty="0"/>
              <a:t>Fotbollens dag </a:t>
            </a:r>
            <a:r>
              <a:rPr lang="sv-SE" sz="3300" dirty="0"/>
              <a:t>(v34? 22/8?) (info kommer) </a:t>
            </a:r>
          </a:p>
          <a:p>
            <a:pPr marL="0" indent="0">
              <a:buNone/>
            </a:pPr>
            <a:endParaRPr lang="sv-SE" sz="3300" dirty="0"/>
          </a:p>
          <a:p>
            <a:r>
              <a:rPr lang="sv-SE" sz="3300" dirty="0"/>
              <a:t> </a:t>
            </a:r>
            <a:r>
              <a:rPr lang="sv-SE" sz="3300" b="1" dirty="0"/>
              <a:t>Eget träningsläger med övernattning </a:t>
            </a:r>
            <a:r>
              <a:rPr lang="sv-SE" sz="3300" dirty="0"/>
              <a:t>innan sommaruppehåll – återkommer med mer detaljer  </a:t>
            </a:r>
          </a:p>
        </p:txBody>
      </p:sp>
      <p:pic>
        <p:nvPicPr>
          <p:cNvPr id="4" name="Picture 2" descr="Kontakt | Dingtuna GIF">
            <a:extLst>
              <a:ext uri="{FF2B5EF4-FFF2-40B4-BE49-F238E27FC236}">
                <a16:creationId xmlns:a16="http://schemas.microsoft.com/office/drawing/2014/main" id="{89F94BEC-9DAE-E5E4-AB32-14768DD81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650" y="329407"/>
            <a:ext cx="257175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071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1C8EB5-E794-F113-B188-9BC5051B9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1" y="271573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Spelartrupp (21st)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662DE1D-0A7E-EA7D-9966-8E0A833312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7041" y="1597135"/>
            <a:ext cx="5181600" cy="5138515"/>
          </a:xfrm>
        </p:spPr>
        <p:txBody>
          <a:bodyPr numCol="3">
            <a:normAutofit/>
          </a:bodyPr>
          <a:lstStyle/>
          <a:p>
            <a:pPr marL="0" indent="0">
              <a:buNone/>
            </a:pPr>
            <a:r>
              <a:rPr lang="sv-SE" b="1" u="sng" dirty="0"/>
              <a:t>2015 (7st)</a:t>
            </a:r>
          </a:p>
          <a:p>
            <a:r>
              <a:rPr lang="sv-SE" dirty="0"/>
              <a:t>Alva C</a:t>
            </a:r>
          </a:p>
          <a:p>
            <a:r>
              <a:rPr lang="sv-SE" dirty="0"/>
              <a:t>Amelia </a:t>
            </a:r>
          </a:p>
          <a:p>
            <a:r>
              <a:rPr lang="sv-SE" dirty="0"/>
              <a:t>Astrid </a:t>
            </a:r>
          </a:p>
          <a:p>
            <a:r>
              <a:rPr lang="sv-SE" dirty="0"/>
              <a:t>Vera LF</a:t>
            </a:r>
          </a:p>
          <a:p>
            <a:r>
              <a:rPr lang="sv-SE" dirty="0"/>
              <a:t>Signe </a:t>
            </a:r>
          </a:p>
          <a:p>
            <a:r>
              <a:rPr lang="sv-SE" dirty="0"/>
              <a:t>Linnéa</a:t>
            </a:r>
          </a:p>
          <a:p>
            <a:r>
              <a:rPr lang="sv-SE" dirty="0"/>
              <a:t>Melanie  </a:t>
            </a:r>
          </a:p>
          <a:p>
            <a:pPr marL="0" indent="0">
              <a:buNone/>
            </a:pPr>
            <a:r>
              <a:rPr lang="sv-SE" b="1" u="sng" dirty="0"/>
              <a:t>2014</a:t>
            </a:r>
            <a:r>
              <a:rPr lang="sv-SE" dirty="0"/>
              <a:t> </a:t>
            </a:r>
          </a:p>
          <a:p>
            <a:r>
              <a:rPr lang="sv-SE" dirty="0" err="1"/>
              <a:t>Pella</a:t>
            </a:r>
            <a:r>
              <a:rPr lang="sv-SE" dirty="0"/>
              <a:t> </a:t>
            </a:r>
          </a:p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D74C020-7B67-982A-4FBA-CE3139926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35013" y="1597134"/>
            <a:ext cx="5181600" cy="5138514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sv-SE" b="1" u="sng" dirty="0"/>
              <a:t>2016 (13st) </a:t>
            </a:r>
          </a:p>
          <a:p>
            <a:r>
              <a:rPr lang="sv-SE" dirty="0" err="1"/>
              <a:t>Ellie</a:t>
            </a:r>
            <a:endParaRPr lang="sv-SE" dirty="0"/>
          </a:p>
          <a:p>
            <a:r>
              <a:rPr lang="sv-SE" dirty="0"/>
              <a:t>Freja</a:t>
            </a:r>
          </a:p>
          <a:p>
            <a:r>
              <a:rPr lang="sv-SE" dirty="0"/>
              <a:t>Juni</a:t>
            </a:r>
          </a:p>
          <a:p>
            <a:r>
              <a:rPr lang="sv-SE" dirty="0"/>
              <a:t>Julia</a:t>
            </a:r>
          </a:p>
          <a:p>
            <a:r>
              <a:rPr lang="sv-SE" dirty="0" err="1"/>
              <a:t>Lorin</a:t>
            </a:r>
            <a:endParaRPr lang="sv-SE" dirty="0"/>
          </a:p>
          <a:p>
            <a:r>
              <a:rPr lang="sv-SE" dirty="0"/>
              <a:t>Melissa</a:t>
            </a:r>
          </a:p>
          <a:p>
            <a:r>
              <a:rPr lang="sv-SE" dirty="0"/>
              <a:t>Moa JL</a:t>
            </a:r>
          </a:p>
          <a:p>
            <a:r>
              <a:rPr lang="sv-SE" dirty="0"/>
              <a:t>Moa F</a:t>
            </a:r>
          </a:p>
          <a:p>
            <a:r>
              <a:rPr lang="sv-SE" dirty="0"/>
              <a:t>Nellie</a:t>
            </a:r>
          </a:p>
          <a:p>
            <a:r>
              <a:rPr lang="sv-SE" dirty="0"/>
              <a:t>Polly</a:t>
            </a:r>
          </a:p>
          <a:p>
            <a:r>
              <a:rPr lang="sv-SE" dirty="0"/>
              <a:t>Vanda </a:t>
            </a:r>
          </a:p>
          <a:p>
            <a:r>
              <a:rPr lang="sv-SE" dirty="0"/>
              <a:t>Vera F</a:t>
            </a:r>
          </a:p>
          <a:p>
            <a:r>
              <a:rPr lang="sv-SE" dirty="0"/>
              <a:t>Alva A</a:t>
            </a:r>
          </a:p>
        </p:txBody>
      </p:sp>
      <p:pic>
        <p:nvPicPr>
          <p:cNvPr id="6" name="Picture 2" descr="Kontakt | Dingtuna GIF">
            <a:extLst>
              <a:ext uri="{FF2B5EF4-FFF2-40B4-BE49-F238E27FC236}">
                <a16:creationId xmlns:a16="http://schemas.microsoft.com/office/drawing/2014/main" id="{A25F347A-144F-2717-0F81-37A846704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450" y="4889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6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29A517A-5BB3-1B6B-5802-691DD8840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sv-SE" sz="5400" dirty="0"/>
              <a:t>Agenda</a:t>
            </a:r>
            <a:r>
              <a:rPr lang="sv-SE" sz="4000" dirty="0"/>
              <a:t> </a:t>
            </a:r>
          </a:p>
        </p:txBody>
      </p:sp>
      <p:pic>
        <p:nvPicPr>
          <p:cNvPr id="4" name="Picture 2" descr="Kontakt | Dingtuna GIF">
            <a:extLst>
              <a:ext uri="{FF2B5EF4-FFF2-40B4-BE49-F238E27FC236}">
                <a16:creationId xmlns:a16="http://schemas.microsoft.com/office/drawing/2014/main" id="{79E2DF40-F8BA-75E1-D747-19F97487B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8130" y="1275070"/>
            <a:ext cx="3876165" cy="387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559F374-A329-1A76-528B-F3D35809A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336" y="2367257"/>
            <a:ext cx="6252061" cy="3557024"/>
          </a:xfrm>
        </p:spPr>
        <p:txBody>
          <a:bodyPr anchor="t">
            <a:normAutofit fontScale="70000" lnSpcReduction="20000"/>
          </a:bodyPr>
          <a:lstStyle/>
          <a:p>
            <a:r>
              <a:rPr lang="sv-SE" sz="3600" dirty="0"/>
              <a:t>Föreningsinfo</a:t>
            </a:r>
          </a:p>
          <a:p>
            <a:r>
              <a:rPr lang="sv-SE" sz="3600" dirty="0"/>
              <a:t>Tränare och ledare </a:t>
            </a:r>
          </a:p>
          <a:p>
            <a:r>
              <a:rPr lang="sv-SE" sz="3600" dirty="0"/>
              <a:t>Lagföräldrar </a:t>
            </a:r>
          </a:p>
          <a:p>
            <a:r>
              <a:rPr lang="sv-SE" sz="3600" dirty="0"/>
              <a:t>Förväntningar på föräldrar</a:t>
            </a:r>
          </a:p>
          <a:p>
            <a:r>
              <a:rPr lang="sv-SE" sz="3600" dirty="0"/>
              <a:t>Serie och spelform </a:t>
            </a:r>
          </a:p>
          <a:p>
            <a:r>
              <a:rPr lang="sv-SE" sz="3600" dirty="0"/>
              <a:t>Träningar</a:t>
            </a:r>
          </a:p>
          <a:p>
            <a:r>
              <a:rPr lang="sv-SE" sz="3600" dirty="0"/>
              <a:t>Kick off – Landskamp VM-kval </a:t>
            </a:r>
          </a:p>
          <a:p>
            <a:r>
              <a:rPr lang="sv-SE" sz="3600" dirty="0"/>
              <a:t>Cup och läger </a:t>
            </a:r>
          </a:p>
          <a:p>
            <a:r>
              <a:rPr lang="sv-SE" sz="3600" dirty="0"/>
              <a:t>Spelare</a:t>
            </a:r>
          </a:p>
          <a:p>
            <a:endParaRPr lang="sv-SE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70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0EC451-572C-0F4F-1E3E-47526D5D2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 information om föreningen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23AF8C-D819-EFEB-9C43-7B39D998D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20211" cy="4351338"/>
          </a:xfrm>
        </p:spPr>
        <p:txBody>
          <a:bodyPr/>
          <a:lstStyle/>
          <a:p>
            <a:r>
              <a:rPr lang="sv-SE" dirty="0"/>
              <a:t>Det har skapats en tydligare organisation i föreningen </a:t>
            </a:r>
          </a:p>
          <a:p>
            <a:r>
              <a:rPr lang="sv-SE" dirty="0"/>
              <a:t>Nyskapad </a:t>
            </a:r>
            <a:r>
              <a:rPr lang="sv-SE" b="1" dirty="0"/>
              <a:t>fotbollssektion</a:t>
            </a:r>
            <a:r>
              <a:rPr lang="sv-SE" dirty="0"/>
              <a:t> </a:t>
            </a:r>
          </a:p>
          <a:p>
            <a:r>
              <a:rPr lang="sv-SE" dirty="0"/>
              <a:t>Fotbollsansvarig: Dennis Ericson </a:t>
            </a:r>
          </a:p>
          <a:p>
            <a:r>
              <a:rPr lang="sv-SE" b="1" dirty="0"/>
              <a:t>Varje lag har två representanter </a:t>
            </a:r>
            <a:r>
              <a:rPr lang="sv-SE" dirty="0"/>
              <a:t>med i fotbollssektionen </a:t>
            </a:r>
          </a:p>
          <a:p>
            <a:r>
              <a:rPr lang="sv-SE" dirty="0"/>
              <a:t>Varje representant har ett </a:t>
            </a:r>
            <a:r>
              <a:rPr lang="sv-SE" b="1" dirty="0"/>
              <a:t>ansvarsområde</a:t>
            </a:r>
            <a:r>
              <a:rPr lang="sv-SE" dirty="0"/>
              <a:t> </a:t>
            </a:r>
          </a:p>
          <a:p>
            <a:endParaRPr lang="sv-SE" dirty="0"/>
          </a:p>
          <a:p>
            <a:r>
              <a:rPr lang="sv-SE" b="1" dirty="0"/>
              <a:t>Våra representanter: Anna (materialansvar) Mattias (IT/</a:t>
            </a:r>
            <a:r>
              <a:rPr lang="sv-SE" b="1" dirty="0" err="1"/>
              <a:t>laget.se</a:t>
            </a:r>
            <a:r>
              <a:rPr lang="sv-SE" b="1" dirty="0"/>
              <a:t>) </a:t>
            </a:r>
          </a:p>
        </p:txBody>
      </p:sp>
      <p:pic>
        <p:nvPicPr>
          <p:cNvPr id="4" name="Picture 2" descr="Kontakt | Dingtuna GIF">
            <a:extLst>
              <a:ext uri="{FF2B5EF4-FFF2-40B4-BE49-F238E27FC236}">
                <a16:creationId xmlns:a16="http://schemas.microsoft.com/office/drawing/2014/main" id="{2AD85B93-3B0A-A0C6-277C-363D43C18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9180" y="347285"/>
            <a:ext cx="2522335" cy="252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542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71EE433-1556-E94C-52C1-82629DC5D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50" y="-165533"/>
            <a:ext cx="7091067" cy="1667569"/>
          </a:xfrm>
        </p:spPr>
        <p:txBody>
          <a:bodyPr anchor="b">
            <a:normAutofit/>
          </a:bodyPr>
          <a:lstStyle/>
          <a:p>
            <a:r>
              <a:rPr lang="sv-SE" sz="5400" dirty="0"/>
              <a:t>Tränare och ledare </a:t>
            </a:r>
          </a:p>
        </p:txBody>
      </p:sp>
      <p:pic>
        <p:nvPicPr>
          <p:cNvPr id="4" name="Picture 2" descr="Kontakt | Dingtuna GIF">
            <a:extLst>
              <a:ext uri="{FF2B5EF4-FFF2-40B4-BE49-F238E27FC236}">
                <a16:creationId xmlns:a16="http://schemas.microsoft.com/office/drawing/2014/main" id="{99FBBCC0-B859-5D1E-AFDE-FD3750525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9180" y="347285"/>
            <a:ext cx="2522335" cy="252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F4E097-7C55-88D2-D315-83854DE8D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50" y="1667568"/>
            <a:ext cx="11491348" cy="4501411"/>
          </a:xfrm>
        </p:spPr>
        <p:txBody>
          <a:bodyPr anchor="t">
            <a:noAutofit/>
          </a:bodyPr>
          <a:lstStyle/>
          <a:p>
            <a:r>
              <a:rPr lang="sv-SE" sz="3300" dirty="0"/>
              <a:t>Huvudtränare: Ellen Fogelberg Klinton</a:t>
            </a:r>
          </a:p>
          <a:p>
            <a:r>
              <a:rPr lang="sv-SE" sz="3300" dirty="0"/>
              <a:t>Tränare: Erik </a:t>
            </a:r>
            <a:r>
              <a:rPr lang="sv-SE" sz="3300" dirty="0" err="1"/>
              <a:t>Liljenskog</a:t>
            </a:r>
            <a:r>
              <a:rPr lang="sv-SE" sz="3300" dirty="0"/>
              <a:t> </a:t>
            </a:r>
          </a:p>
          <a:p>
            <a:r>
              <a:rPr lang="sv-SE" sz="3300" dirty="0"/>
              <a:t>Tränare/ledare: Emma Björklund </a:t>
            </a:r>
          </a:p>
          <a:p>
            <a:r>
              <a:rPr lang="sv-SE" sz="3300" dirty="0"/>
              <a:t>Tränare/ledare: Anna Andersson</a:t>
            </a:r>
          </a:p>
          <a:p>
            <a:r>
              <a:rPr lang="sv-SE" sz="3300" dirty="0"/>
              <a:t>Målvaktstränare: Hanna Flodin Edberg </a:t>
            </a:r>
          </a:p>
          <a:p>
            <a:endParaRPr lang="sv-SE" sz="3300" dirty="0"/>
          </a:p>
          <a:p>
            <a:endParaRPr lang="sv-SE" sz="3300" dirty="0"/>
          </a:p>
          <a:p>
            <a:endParaRPr lang="sv-SE" sz="33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57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ontakt | Dingtuna GIF">
            <a:extLst>
              <a:ext uri="{FF2B5EF4-FFF2-40B4-BE49-F238E27FC236}">
                <a16:creationId xmlns:a16="http://schemas.microsoft.com/office/drawing/2014/main" id="{54BF8BF9-3C1C-8878-92A5-6242C0FEB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499" y="186745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E650346-4405-CC2C-8384-5D72D532A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5400" dirty="0"/>
              <a:t>Lagföräldrar</a:t>
            </a: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A65DE2-55EA-AE9A-755D-6D1F1A44D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119" y="1922004"/>
            <a:ext cx="10881575" cy="4749251"/>
          </a:xfrm>
        </p:spPr>
        <p:txBody>
          <a:bodyPr>
            <a:normAutofit/>
          </a:bodyPr>
          <a:lstStyle/>
          <a:p>
            <a:r>
              <a:rPr lang="sv-SE" sz="3300" dirty="0"/>
              <a:t>Tidigare representanter: Calle, Annika, Linnea, Mattias </a:t>
            </a:r>
          </a:p>
          <a:p>
            <a:r>
              <a:rPr lang="sv-SE" sz="3300" dirty="0"/>
              <a:t> </a:t>
            </a:r>
            <a:r>
              <a:rPr lang="sv-SE" sz="3300" b="1" dirty="0"/>
              <a:t>Nya representanter (2st): </a:t>
            </a:r>
          </a:p>
          <a:p>
            <a:endParaRPr lang="sv-SE" sz="3300" dirty="0"/>
          </a:p>
          <a:p>
            <a:r>
              <a:rPr lang="sv-SE" sz="3300" dirty="0"/>
              <a:t>Får aktuell info info från fotbollssektionen (Anna/Mattias).</a:t>
            </a:r>
          </a:p>
          <a:p>
            <a:r>
              <a:rPr lang="sv-SE" sz="3300" dirty="0"/>
              <a:t>Samordna föräldragruppen vid aktiviteter (t.ex. Valborg, </a:t>
            </a:r>
            <a:r>
              <a:rPr lang="sv-SE" sz="3300" dirty="0" err="1"/>
              <a:t>Dingtunadagen</a:t>
            </a:r>
            <a:r>
              <a:rPr lang="sv-SE" sz="3300" dirty="0"/>
              <a:t>, skötsel på Tingsliden).  </a:t>
            </a:r>
          </a:p>
          <a:p>
            <a:r>
              <a:rPr lang="sv-SE" sz="3300" dirty="0"/>
              <a:t>Deltar på möten kring aktiviteterna ovan (då man som lagförälder är en del av föreningens aktivitetsgrupp.  </a:t>
            </a:r>
          </a:p>
          <a:p>
            <a:endParaRPr lang="sv-SE" sz="3300" dirty="0"/>
          </a:p>
        </p:txBody>
      </p:sp>
    </p:spTree>
    <p:extLst>
      <p:ext uri="{BB962C8B-B14F-4D97-AF65-F5344CB8AC3E}">
        <p14:creationId xmlns:p14="http://schemas.microsoft.com/office/powerpoint/2010/main" val="3660864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A047F8-BC69-8E82-6411-AA00FD59F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318" y="191260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Förväntningar på föräldrar </a:t>
            </a:r>
          </a:p>
        </p:txBody>
      </p:sp>
      <p:pic>
        <p:nvPicPr>
          <p:cNvPr id="4" name="Picture 2" descr="Kontakt | Dingtuna GIF">
            <a:extLst>
              <a:ext uri="{FF2B5EF4-FFF2-40B4-BE49-F238E27FC236}">
                <a16:creationId xmlns:a16="http://schemas.microsoft.com/office/drawing/2014/main" id="{4E945E68-C226-592B-97F3-DCD4F4803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50" y="365125"/>
            <a:ext cx="23431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4EA9AC-9390-0162-F877-08595D519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536700"/>
            <a:ext cx="11637135" cy="5147435"/>
          </a:xfrm>
        </p:spPr>
        <p:txBody>
          <a:bodyPr>
            <a:noAutofit/>
          </a:bodyPr>
          <a:lstStyle/>
          <a:p>
            <a:r>
              <a:rPr lang="sv-SE" dirty="0"/>
              <a:t> </a:t>
            </a:r>
            <a:r>
              <a:rPr lang="sv-SE" b="1" dirty="0"/>
              <a:t>Vårstädning</a:t>
            </a:r>
            <a:r>
              <a:rPr lang="sv-SE" dirty="0"/>
              <a:t> – söndag 19/4 kl.10.00-15.00 </a:t>
            </a:r>
          </a:p>
          <a:p>
            <a:pPr marL="457200" lvl="1" indent="0">
              <a:buNone/>
            </a:pPr>
            <a:r>
              <a:rPr lang="sv-SE" dirty="0"/>
              <a:t>(Se Mattias inlägg. Samtliga lag kommer förväntas hjälpa till här)</a:t>
            </a:r>
          </a:p>
          <a:p>
            <a:r>
              <a:rPr lang="sv-SE" dirty="0"/>
              <a:t> </a:t>
            </a:r>
            <a:r>
              <a:rPr lang="sv-SE" b="1" dirty="0"/>
              <a:t>Tingsliden-skötsel</a:t>
            </a:r>
            <a:r>
              <a:rPr lang="sv-SE" dirty="0"/>
              <a:t> (veckoansvar enligt schema)</a:t>
            </a:r>
          </a:p>
          <a:p>
            <a:r>
              <a:rPr lang="sv-SE" dirty="0"/>
              <a:t> </a:t>
            </a:r>
            <a:r>
              <a:rPr lang="sv-SE" b="1" dirty="0"/>
              <a:t>Krita planer </a:t>
            </a:r>
            <a:r>
              <a:rPr lang="sv-SE" dirty="0"/>
              <a:t>– </a:t>
            </a:r>
            <a:r>
              <a:rPr lang="sv-SE" u="sng" dirty="0"/>
              <a:t>två representanter/lag </a:t>
            </a:r>
            <a:r>
              <a:rPr lang="sv-SE" dirty="0"/>
              <a:t>ingår i </a:t>
            </a:r>
            <a:r>
              <a:rPr lang="sv-SE" dirty="0" err="1"/>
              <a:t>krit</a:t>
            </a:r>
            <a:r>
              <a:rPr lang="sv-SE" dirty="0"/>
              <a:t>-grupp</a:t>
            </a:r>
            <a:r>
              <a:rPr lang="sv-SE" b="1" dirty="0"/>
              <a:t> </a:t>
            </a:r>
            <a:r>
              <a:rPr lang="sv-SE" sz="2400" dirty="0"/>
              <a:t>(får intro/utbildning)</a:t>
            </a:r>
          </a:p>
          <a:p>
            <a:r>
              <a:rPr lang="sv-SE" dirty="0"/>
              <a:t> </a:t>
            </a:r>
            <a:r>
              <a:rPr lang="sv-SE" b="1" dirty="0"/>
              <a:t>Valborgsfirandet</a:t>
            </a:r>
            <a:r>
              <a:rPr lang="sv-SE" dirty="0"/>
              <a:t> – våffelvagnen (se Mattias inlägg) </a:t>
            </a:r>
          </a:p>
          <a:p>
            <a:r>
              <a:rPr lang="sv-SE" dirty="0"/>
              <a:t> </a:t>
            </a:r>
            <a:r>
              <a:rPr lang="sv-SE" b="1" dirty="0" err="1"/>
              <a:t>Dingtunadagen</a:t>
            </a:r>
            <a:r>
              <a:rPr lang="sv-SE" dirty="0"/>
              <a:t> 29/8 (våffelvagnen – mer info längre fram)  </a:t>
            </a:r>
          </a:p>
          <a:p>
            <a:endParaRPr lang="sv-SE" dirty="0"/>
          </a:p>
          <a:p>
            <a:r>
              <a:rPr lang="sv-SE" dirty="0"/>
              <a:t> </a:t>
            </a:r>
            <a:r>
              <a:rPr lang="sv-SE" b="1" dirty="0"/>
              <a:t>Matchfika</a:t>
            </a:r>
            <a:r>
              <a:rPr lang="sv-SE" dirty="0"/>
              <a:t> </a:t>
            </a:r>
          </a:p>
          <a:p>
            <a:r>
              <a:rPr lang="sv-SE" dirty="0"/>
              <a:t> Skjuts/</a:t>
            </a:r>
            <a:r>
              <a:rPr lang="sv-SE" b="1" dirty="0"/>
              <a:t>samåkning</a:t>
            </a:r>
            <a:r>
              <a:rPr lang="sv-SE" dirty="0"/>
              <a:t> bortamatcher </a:t>
            </a:r>
          </a:p>
          <a:p>
            <a:r>
              <a:rPr lang="sv-SE" dirty="0"/>
              <a:t> Vid match: samling innan i omklädningsrum, gemensam dusch efter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59545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72C98B-CD36-0982-E37D-3E1BB68BF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dirty="0"/>
              <a:t>Spelform och serie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2156B9-BF00-A768-3037-8A0C48C91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3300" dirty="0"/>
              <a:t>7 mot 7 (grön, blå, röd, svart) </a:t>
            </a:r>
          </a:p>
          <a:p>
            <a:r>
              <a:rPr lang="sv-SE" sz="3300" dirty="0"/>
              <a:t>Anmälda lag: 2  </a:t>
            </a:r>
          </a:p>
          <a:p>
            <a:pPr lvl="1"/>
            <a:r>
              <a:rPr lang="sv-SE" sz="3300" b="1" dirty="0"/>
              <a:t>1 lag i</a:t>
            </a:r>
            <a:r>
              <a:rPr lang="sv-SE" sz="3300" b="1" dirty="0">
                <a:solidFill>
                  <a:schemeClr val="accent6"/>
                </a:solidFill>
              </a:rPr>
              <a:t> Grön</a:t>
            </a:r>
            <a:r>
              <a:rPr lang="sv-SE" sz="3300" dirty="0"/>
              <a:t> serie (10-åringar) – ca 7 matcher </a:t>
            </a:r>
          </a:p>
          <a:p>
            <a:pPr lvl="1"/>
            <a:r>
              <a:rPr lang="sv-SE" sz="3300" b="1" dirty="0"/>
              <a:t>1 lag i</a:t>
            </a:r>
            <a:r>
              <a:rPr lang="sv-SE" sz="3300" b="1" dirty="0">
                <a:solidFill>
                  <a:schemeClr val="accent1"/>
                </a:solidFill>
              </a:rPr>
              <a:t> Blå</a:t>
            </a:r>
            <a:r>
              <a:rPr lang="sv-SE" sz="3300" dirty="0"/>
              <a:t> serie (10-11 år) – ca 7 matcher </a:t>
            </a:r>
          </a:p>
          <a:p>
            <a:pPr lvl="1"/>
            <a:endParaRPr lang="sv-SE" sz="3300" dirty="0"/>
          </a:p>
          <a:p>
            <a:r>
              <a:rPr lang="sv-SE" sz="3300" dirty="0"/>
              <a:t>Speltid 3x20minuter </a:t>
            </a:r>
          </a:p>
          <a:p>
            <a:r>
              <a:rPr lang="sv-SE" sz="3300" dirty="0"/>
              <a:t>Matchsäsong mellan vecka 18-40 (senast)</a:t>
            </a:r>
          </a:p>
          <a:p>
            <a:r>
              <a:rPr lang="sv-SE" sz="3300" dirty="0"/>
              <a:t>Spelschema kommer… (inväntar VFF) </a:t>
            </a:r>
          </a:p>
        </p:txBody>
      </p:sp>
      <p:pic>
        <p:nvPicPr>
          <p:cNvPr id="4" name="Picture 2" descr="Kontakt | Dingtuna GIF">
            <a:extLst>
              <a:ext uri="{FF2B5EF4-FFF2-40B4-BE49-F238E27FC236}">
                <a16:creationId xmlns:a16="http://schemas.microsoft.com/office/drawing/2014/main" id="{05189826-195E-6ADD-39C3-A3388714C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50" y="365125"/>
            <a:ext cx="23431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521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97FC47-B570-2533-70AC-8FCAED84E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5400" dirty="0"/>
              <a:t>Träningar</a:t>
            </a:r>
            <a:r>
              <a:rPr lang="sv-SE" dirty="0"/>
              <a:t>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907D4B-2D46-E3CF-310A-40E3EB9F1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sv-SE" sz="3300" dirty="0"/>
              <a:t> Tisdag och torsdag </a:t>
            </a:r>
          </a:p>
          <a:p>
            <a:r>
              <a:rPr lang="sv-SE" sz="3300" dirty="0"/>
              <a:t> 18.15-19.15</a:t>
            </a:r>
          </a:p>
          <a:p>
            <a:r>
              <a:rPr lang="sv-SE" sz="3300" dirty="0"/>
              <a:t> Samling 18.00 </a:t>
            </a:r>
          </a:p>
          <a:p>
            <a:r>
              <a:rPr lang="sv-SE" sz="3300" dirty="0"/>
              <a:t> Tingsliden (7 manna-planer på A-planen) </a:t>
            </a:r>
          </a:p>
          <a:p>
            <a:r>
              <a:rPr lang="sv-SE" sz="3300" dirty="0"/>
              <a:t> Start: vecka 17/18? När Tingsliden ”öppnar” för säsongen, dvs slutet på april alt. konstgräs/fotbollsverkstan).   </a:t>
            </a:r>
          </a:p>
          <a:p>
            <a:pPr marL="0" indent="0">
              <a:buNone/>
            </a:pPr>
            <a:endParaRPr lang="sv-SE" sz="3300" dirty="0"/>
          </a:p>
          <a:p>
            <a:r>
              <a:rPr lang="sv-SE" sz="3300" dirty="0"/>
              <a:t> Benskydd, vattenflaska </a:t>
            </a:r>
          </a:p>
          <a:p>
            <a:r>
              <a:rPr lang="sv-SE" sz="3300" dirty="0"/>
              <a:t> Telefonfritt (telefoner ska inte användas på samling, träning eller match) </a:t>
            </a:r>
          </a:p>
          <a:p>
            <a:endParaRPr lang="sv-SE" dirty="0"/>
          </a:p>
        </p:txBody>
      </p:sp>
      <p:pic>
        <p:nvPicPr>
          <p:cNvPr id="4" name="Picture 2" descr="Kontakt | Dingtuna GIF">
            <a:extLst>
              <a:ext uri="{FF2B5EF4-FFF2-40B4-BE49-F238E27FC236}">
                <a16:creationId xmlns:a16="http://schemas.microsoft.com/office/drawing/2014/main" id="{56C128EF-DC9E-85D7-3C3B-5C88EBD28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50" y="365125"/>
            <a:ext cx="23431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12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0" name="Rectangle 92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Biljetter SvFF - Svensk fotboll">
            <a:extLst>
              <a:ext uri="{FF2B5EF4-FFF2-40B4-BE49-F238E27FC236}">
                <a16:creationId xmlns:a16="http://schemas.microsoft.com/office/drawing/2014/main" id="{40EE3ED5-1FBF-D729-1795-8BBF43CB1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5" r="16103"/>
          <a:stretch>
            <a:fillRect/>
          </a:stretch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Rectangle 92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3DD5DA6-F0F4-65DD-6665-0811BAC0D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456" y="212501"/>
            <a:ext cx="5035640" cy="2052536"/>
          </a:xfrm>
        </p:spPr>
        <p:txBody>
          <a:bodyPr>
            <a:noAutofit/>
          </a:bodyPr>
          <a:lstStyle/>
          <a:p>
            <a:r>
              <a:rPr lang="sv-SE" sz="5400" dirty="0"/>
              <a:t>Kick off – landskamp </a:t>
            </a:r>
            <a:br>
              <a:rPr lang="sv-SE" sz="5400" dirty="0"/>
            </a:br>
            <a:r>
              <a:rPr lang="sv-SE" sz="5400" dirty="0"/>
              <a:t>VM-kval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D0827E-5DBA-00F7-1ECA-1ADEB9B19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456" y="2434201"/>
            <a:ext cx="4389933" cy="4211298"/>
          </a:xfrm>
        </p:spPr>
        <p:txBody>
          <a:bodyPr>
            <a:normAutofit/>
          </a:bodyPr>
          <a:lstStyle/>
          <a:p>
            <a:r>
              <a:rPr lang="sv-SE" sz="2400" dirty="0"/>
              <a:t> Sverige-Serbien </a:t>
            </a:r>
          </a:p>
          <a:p>
            <a:r>
              <a:rPr lang="sv-SE" sz="2400" dirty="0"/>
              <a:t> </a:t>
            </a:r>
            <a:r>
              <a:rPr lang="sv-SE" sz="2400" dirty="0" err="1"/>
              <a:t>Strawberry</a:t>
            </a:r>
            <a:r>
              <a:rPr lang="sv-SE" sz="2400" dirty="0"/>
              <a:t> Arena </a:t>
            </a:r>
          </a:p>
          <a:p>
            <a:r>
              <a:rPr lang="sv-SE" sz="2400" dirty="0"/>
              <a:t> 18 april 16.00 </a:t>
            </a:r>
          </a:p>
          <a:p>
            <a:r>
              <a:rPr lang="sv-SE" sz="2400" dirty="0"/>
              <a:t> Samling för avfärd: </a:t>
            </a:r>
            <a:r>
              <a:rPr lang="sv-SE" sz="2400" dirty="0" err="1"/>
              <a:t>Dingtuna</a:t>
            </a:r>
            <a:r>
              <a:rPr lang="sv-SE" sz="2400" dirty="0"/>
              <a:t> Torg kl. XX:XX </a:t>
            </a:r>
          </a:p>
          <a:p>
            <a:endParaRPr lang="sv-SE" sz="2400" dirty="0"/>
          </a:p>
          <a:p>
            <a:r>
              <a:rPr lang="sv-SE" sz="2400" dirty="0"/>
              <a:t> Lagkassan betalar biljetterna (föreningsbiljetter från SvFF) </a:t>
            </a:r>
          </a:p>
          <a:p>
            <a:r>
              <a:rPr lang="sv-SE" sz="2400" dirty="0"/>
              <a:t> </a:t>
            </a:r>
            <a:r>
              <a:rPr lang="sv-SE" sz="2400" dirty="0">
                <a:highlight>
                  <a:srgbClr val="FFFF00"/>
                </a:highlight>
              </a:rPr>
              <a:t>Gärna</a:t>
            </a:r>
            <a:r>
              <a:rPr lang="sv-SE" sz="2400" dirty="0">
                <a:solidFill>
                  <a:schemeClr val="accent1">
                    <a:lumMod val="60000"/>
                    <a:lumOff val="40000"/>
                  </a:schemeClr>
                </a:solidFill>
                <a:highlight>
                  <a:srgbClr val="FFFF00"/>
                </a:highlight>
              </a:rPr>
              <a:t> blå-gul </a:t>
            </a:r>
            <a:r>
              <a:rPr lang="sv-SE" sz="2400" dirty="0">
                <a:highlight>
                  <a:srgbClr val="FFFF00"/>
                </a:highlight>
              </a:rPr>
              <a:t>klädsel  </a:t>
            </a:r>
          </a:p>
        </p:txBody>
      </p:sp>
    </p:spTree>
    <p:extLst>
      <p:ext uri="{BB962C8B-B14F-4D97-AF65-F5344CB8AC3E}">
        <p14:creationId xmlns:p14="http://schemas.microsoft.com/office/powerpoint/2010/main" val="3436904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29880</TotalTime>
  <Words>577</Words>
  <Application>Microsoft Macintosh PowerPoint</Application>
  <PresentationFormat>Bredbild</PresentationFormat>
  <Paragraphs>137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Office-tema</vt:lpstr>
      <vt:lpstr>Föräldramöte </vt:lpstr>
      <vt:lpstr>Agenda </vt:lpstr>
      <vt:lpstr>Ny information om föreningen </vt:lpstr>
      <vt:lpstr>Tränare och ledare </vt:lpstr>
      <vt:lpstr>Lagföräldrar </vt:lpstr>
      <vt:lpstr>Förväntningar på föräldrar </vt:lpstr>
      <vt:lpstr>Spelform och serie </vt:lpstr>
      <vt:lpstr>Träningar  </vt:lpstr>
      <vt:lpstr>Kick off – landskamp  VM-kval </vt:lpstr>
      <vt:lpstr>Landskamp – logistik </vt:lpstr>
      <vt:lpstr>Cup och träningsläger </vt:lpstr>
      <vt:lpstr>Spelartrupp (21st)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Fogelberg Klinton, Ellen</dc:creator>
  <cp:lastModifiedBy>Fogelberg Klinton, Ellen</cp:lastModifiedBy>
  <cp:revision>1</cp:revision>
  <dcterms:created xsi:type="dcterms:W3CDTF">2026-03-16T16:18:43Z</dcterms:created>
  <dcterms:modified xsi:type="dcterms:W3CDTF">2026-04-06T10:19:25Z</dcterms:modified>
</cp:coreProperties>
</file>