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doc" ContentType="application/msword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jellgren, Jenny (J.)" initials="KJ(" lastIdx="0" clrIdx="0">
    <p:extLst>
      <p:ext uri="{19B8F6BF-5375-455C-9EA6-DF929625EA0E}">
        <p15:presenceInfo xmlns:p15="http://schemas.microsoft.com/office/powerpoint/2012/main" userId="S-1-5-21-1229257200-2060469098-640402923-26392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CA41-AFFA-4DFC-8F45-C15008571859}" type="datetimeFigureOut">
              <a:rPr lang="en-GB" smtClean="0"/>
              <a:t>10/01/2016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CF448-B0FE-48C4-97BA-AF83DBAD18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2511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CA41-AFFA-4DFC-8F45-C15008571859}" type="datetimeFigureOut">
              <a:rPr lang="en-GB" smtClean="0"/>
              <a:t>10/01/2016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CF448-B0FE-48C4-97BA-AF83DBAD18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321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CA41-AFFA-4DFC-8F45-C15008571859}" type="datetimeFigureOut">
              <a:rPr lang="en-GB" smtClean="0"/>
              <a:t>10/01/2016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CF448-B0FE-48C4-97BA-AF83DBAD18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3820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CA41-AFFA-4DFC-8F45-C15008571859}" type="datetimeFigureOut">
              <a:rPr lang="en-GB" smtClean="0"/>
              <a:t>10/01/2016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CF448-B0FE-48C4-97BA-AF83DBAD18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1833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CA41-AFFA-4DFC-8F45-C15008571859}" type="datetimeFigureOut">
              <a:rPr lang="en-GB" smtClean="0"/>
              <a:t>10/01/2016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CF448-B0FE-48C4-97BA-AF83DBAD18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3642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CA41-AFFA-4DFC-8F45-C15008571859}" type="datetimeFigureOut">
              <a:rPr lang="en-GB" smtClean="0"/>
              <a:t>10/01/2016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CF448-B0FE-48C4-97BA-AF83DBAD18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217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CA41-AFFA-4DFC-8F45-C15008571859}" type="datetimeFigureOut">
              <a:rPr lang="en-GB" smtClean="0"/>
              <a:t>10/01/2016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CF448-B0FE-48C4-97BA-AF83DBAD18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2460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CA41-AFFA-4DFC-8F45-C15008571859}" type="datetimeFigureOut">
              <a:rPr lang="en-GB" smtClean="0"/>
              <a:t>10/01/2016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CF448-B0FE-48C4-97BA-AF83DBAD18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0971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CA41-AFFA-4DFC-8F45-C15008571859}" type="datetimeFigureOut">
              <a:rPr lang="en-GB" smtClean="0"/>
              <a:t>10/01/2016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CF448-B0FE-48C4-97BA-AF83DBAD18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5329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CA41-AFFA-4DFC-8F45-C15008571859}" type="datetimeFigureOut">
              <a:rPr lang="en-GB" smtClean="0"/>
              <a:t>10/01/2016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CF448-B0FE-48C4-97BA-AF83DBAD18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896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CA41-AFFA-4DFC-8F45-C15008571859}" type="datetimeFigureOut">
              <a:rPr lang="en-GB" smtClean="0"/>
              <a:t>10/01/2016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CF448-B0FE-48C4-97BA-AF83DBAD18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4781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6DCA41-AFFA-4DFC-8F45-C15008571859}" type="datetimeFigureOut">
              <a:rPr lang="en-GB" smtClean="0"/>
              <a:t>10/01/2016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CF448-B0FE-48C4-97BA-AF83DBAD18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6385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1.docx"/><Relationship Id="rId3" Type="http://schemas.openxmlformats.org/officeDocument/2006/relationships/image" Target="../media/image1.JP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Microsoft_Word_97_-_2003_Document1.doc"/><Relationship Id="rId4" Type="http://schemas.openxmlformats.org/officeDocument/2006/relationships/oleObject" Target="../embeddings/oleObject1.bin"/><Relationship Id="rId9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61" y="4739226"/>
            <a:ext cx="11424249" cy="18891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8278" y="1112808"/>
            <a:ext cx="118641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6600" b="1" dirty="0" smtClean="0"/>
              <a:t>Föräldramöte F02</a:t>
            </a:r>
          </a:p>
          <a:p>
            <a:pPr algn="ctr"/>
            <a:r>
              <a:rPr lang="sv-SE" sz="6600" b="1" dirty="0" smtClean="0"/>
              <a:t>10 januari 2016</a:t>
            </a:r>
            <a:endParaRPr lang="en-GB" sz="6600" b="1" dirty="0"/>
          </a:p>
        </p:txBody>
      </p:sp>
    </p:spTree>
    <p:extLst>
      <p:ext uri="{BB962C8B-B14F-4D97-AF65-F5344CB8AC3E}">
        <p14:creationId xmlns:p14="http://schemas.microsoft.com/office/powerpoint/2010/main" val="294500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16" y="184479"/>
            <a:ext cx="11424249" cy="18891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3683" y="2424023"/>
            <a:ext cx="525348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600" dirty="0" smtClean="0"/>
              <a:t>Nya </a:t>
            </a:r>
            <a:r>
              <a:rPr lang="sv-SE" sz="3600" dirty="0" err="1" smtClean="0"/>
              <a:t>träningstide</a:t>
            </a:r>
            <a:r>
              <a:rPr lang="en-GB" sz="3600" dirty="0" smtClean="0"/>
              <a:t>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600" dirty="0" smtClean="0"/>
              <a:t>Cuper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600" dirty="0" smtClean="0"/>
              <a:t>Lagkassan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600" dirty="0" smtClean="0"/>
              <a:t>Uppstartsläger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600" dirty="0" err="1" smtClean="0"/>
              <a:t>Sommarcup</a:t>
            </a:r>
            <a:endParaRPr lang="sv-SE" sz="3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600" dirty="0" smtClean="0"/>
              <a:t>Träningsläger utomlands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600" dirty="0" smtClean="0"/>
              <a:t>Försäljning, event</a:t>
            </a:r>
          </a:p>
        </p:txBody>
      </p:sp>
    </p:spTree>
    <p:extLst>
      <p:ext uri="{BB962C8B-B14F-4D97-AF65-F5344CB8AC3E}">
        <p14:creationId xmlns:p14="http://schemas.microsoft.com/office/powerpoint/2010/main" val="334869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16" y="184479"/>
            <a:ext cx="11424249" cy="18891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3683" y="2268746"/>
            <a:ext cx="453749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dirty="0" smtClean="0"/>
              <a:t>Nya träningstider</a:t>
            </a:r>
          </a:p>
          <a:p>
            <a:r>
              <a:rPr lang="sv-SE" sz="3600" b="1" dirty="0" smtClean="0"/>
              <a:t>Vecka 1-7</a:t>
            </a:r>
          </a:p>
          <a:p>
            <a:r>
              <a:rPr lang="sv-SE" sz="3600" dirty="0" smtClean="0"/>
              <a:t>Tisdag 	18.30-20.00</a:t>
            </a:r>
          </a:p>
          <a:p>
            <a:r>
              <a:rPr lang="sv-SE" sz="3600" dirty="0" smtClean="0"/>
              <a:t>Torsdag 	20.30-22.00</a:t>
            </a:r>
          </a:p>
          <a:p>
            <a:r>
              <a:rPr lang="sv-SE" sz="3600" dirty="0" smtClean="0"/>
              <a:t>Söndag	tid ej klart</a:t>
            </a:r>
          </a:p>
          <a:p>
            <a:endParaRPr lang="sv-SE" sz="3600" dirty="0"/>
          </a:p>
          <a:p>
            <a:endParaRPr lang="sv-SE" sz="3600" dirty="0" smtClean="0"/>
          </a:p>
          <a:p>
            <a:endParaRPr lang="en-GB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6159260" y="2743200"/>
            <a:ext cx="48307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dirty="0" smtClean="0"/>
              <a:t>Vecka 8-17</a:t>
            </a:r>
            <a:endParaRPr lang="sv-SE" sz="3600" dirty="0" smtClean="0"/>
          </a:p>
          <a:p>
            <a:r>
              <a:rPr lang="sv-SE" sz="3600" dirty="0" smtClean="0"/>
              <a:t>Tisdag 	18.30-20.00</a:t>
            </a:r>
          </a:p>
          <a:p>
            <a:r>
              <a:rPr lang="sv-SE" sz="3600" dirty="0" smtClean="0"/>
              <a:t>Torsdag 	20.00-21.30</a:t>
            </a:r>
          </a:p>
        </p:txBody>
      </p:sp>
    </p:spTree>
    <p:extLst>
      <p:ext uri="{BB962C8B-B14F-4D97-AF65-F5344CB8AC3E}">
        <p14:creationId xmlns:p14="http://schemas.microsoft.com/office/powerpoint/2010/main" val="103549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16" y="184479"/>
            <a:ext cx="11424249" cy="18891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9434" y="3029519"/>
            <a:ext cx="49716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dirty="0" smtClean="0"/>
              <a:t>Cuper</a:t>
            </a:r>
          </a:p>
          <a:p>
            <a:endParaRPr lang="sv-SE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600" dirty="0" err="1" smtClean="0"/>
              <a:t>Öbollen</a:t>
            </a:r>
            <a:r>
              <a:rPr lang="sv-SE" sz="3600" dirty="0" smtClean="0"/>
              <a:t> 31/1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600" dirty="0" smtClean="0"/>
              <a:t>Igelkotten cup 27/2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600" dirty="0" smtClean="0"/>
              <a:t>Tångahallen cup 13/3</a:t>
            </a:r>
            <a:endParaRPr lang="en-GB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5968040" y="3029519"/>
            <a:ext cx="54274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dirty="0" smtClean="0"/>
              <a:t>Träningsmatch</a:t>
            </a:r>
          </a:p>
          <a:p>
            <a:endParaRPr lang="sv-SE" sz="3600" b="1" dirty="0"/>
          </a:p>
          <a:p>
            <a:r>
              <a:rPr lang="sv-SE" sz="3600" dirty="0" smtClean="0"/>
              <a:t>Lerum 20/3, 14-16, </a:t>
            </a:r>
            <a:r>
              <a:rPr lang="sv-SE" sz="3600" dirty="0" err="1" smtClean="0"/>
              <a:t>Flodala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32214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16" y="184479"/>
            <a:ext cx="11424249" cy="18891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0332" y="2527540"/>
            <a:ext cx="45547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dirty="0" smtClean="0"/>
              <a:t>Lagkassan</a:t>
            </a:r>
          </a:p>
          <a:p>
            <a:endParaRPr lang="sv-SE" sz="3600" b="1" dirty="0"/>
          </a:p>
          <a:p>
            <a:r>
              <a:rPr lang="sv-SE" sz="7200" dirty="0" smtClean="0"/>
              <a:t>51000:-</a:t>
            </a:r>
            <a:endParaRPr lang="en-GB" sz="7200" dirty="0"/>
          </a:p>
        </p:txBody>
      </p:sp>
      <p:sp>
        <p:nvSpPr>
          <p:cNvPr id="4" name="TextBox 3"/>
          <p:cNvSpPr txBox="1"/>
          <p:nvPr/>
        </p:nvSpPr>
        <p:spPr>
          <a:xfrm>
            <a:off x="5696308" y="2527540"/>
            <a:ext cx="361159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dirty="0" smtClean="0"/>
              <a:t>Uppstartsläger</a:t>
            </a:r>
            <a:endParaRPr lang="sv-SE" sz="3600" dirty="0" smtClean="0"/>
          </a:p>
          <a:p>
            <a:endParaRPr lang="sv-SE" sz="3600" b="1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600" dirty="0" smtClean="0"/>
              <a:t>9-10 april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600" dirty="0" smtClean="0"/>
              <a:t>Ulricehamn</a:t>
            </a:r>
          </a:p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36496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16" y="184479"/>
            <a:ext cx="11424249" cy="18891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9562" y="2544792"/>
            <a:ext cx="473590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dirty="0" err="1" smtClean="0"/>
              <a:t>Sommarcup</a:t>
            </a:r>
            <a:endParaRPr lang="sv-SE" sz="3600" b="1" dirty="0" smtClean="0"/>
          </a:p>
          <a:p>
            <a:endParaRPr lang="sv-SE" sz="3600" b="1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600" dirty="0" smtClean="0"/>
              <a:t>Färgelanda cup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600" dirty="0" smtClean="0"/>
              <a:t>12-14 augusti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600" dirty="0" smtClean="0"/>
              <a:t>Kostnad ca 800 kr</a:t>
            </a:r>
            <a:endParaRPr lang="en-GB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5848709" y="2544792"/>
            <a:ext cx="499469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dirty="0" smtClean="0"/>
              <a:t>Träningsläger utomlands</a:t>
            </a:r>
          </a:p>
          <a:p>
            <a:endParaRPr lang="sv-SE" sz="3600" b="1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600" dirty="0" smtClean="0"/>
              <a:t>Spanien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600" dirty="0" err="1" smtClean="0"/>
              <a:t>Kosnad</a:t>
            </a:r>
            <a:r>
              <a:rPr lang="sv-SE" sz="3600" dirty="0" smtClean="0"/>
              <a:t> 5-6000kr/tjej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600" dirty="0" smtClean="0"/>
              <a:t>Total kostnad för hela laget 144 000:-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600" dirty="0" smtClean="0"/>
              <a:t>Fattas 91000:-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76256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16" y="184479"/>
            <a:ext cx="11424249" cy="18891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7239" y="2971740"/>
            <a:ext cx="640942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dirty="0" smtClean="0"/>
              <a:t>Försäljning m.m.</a:t>
            </a:r>
          </a:p>
          <a:p>
            <a:endParaRPr lang="sv-SE" sz="3600" b="1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600" dirty="0" smtClean="0"/>
              <a:t>Toapapper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600" dirty="0" smtClean="0"/>
              <a:t>Middag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600" dirty="0" smtClean="0"/>
              <a:t>Ansvariga föräldrar??</a:t>
            </a:r>
            <a:endParaRPr lang="en-GB" sz="3600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0131196"/>
              </p:ext>
            </p:extLst>
          </p:nvPr>
        </p:nvGraphicFramePr>
        <p:xfrm>
          <a:off x="10136037" y="4088800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Document" showAsIcon="1" r:id="rId5" imgW="914400" imgH="792360" progId="Word.Document.8">
                  <p:embed/>
                </p:oleObj>
              </mc:Choice>
              <mc:Fallback>
                <p:oleObj name="Document" showAsIcon="1" r:id="rId5" imgW="914400" imgH="79236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136037" y="4088800"/>
                        <a:ext cx="9144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8890512"/>
              </p:ext>
            </p:extLst>
          </p:nvPr>
        </p:nvGraphicFramePr>
        <p:xfrm>
          <a:off x="10136037" y="2971740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Document" showAsIcon="1" r:id="rId8" imgW="914400" imgH="792360" progId="Word.Document.12">
                  <p:embed/>
                </p:oleObj>
              </mc:Choice>
              <mc:Fallback>
                <p:oleObj name="Document" showAsIcon="1" r:id="rId8" imgW="914400" imgH="79236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0136037" y="2971740"/>
                        <a:ext cx="9144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705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81</Words>
  <Application>Microsoft Office PowerPoint</Application>
  <PresentationFormat>Widescreen</PresentationFormat>
  <Paragraphs>49</Paragraphs>
  <Slides>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Volvo Car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Kjellgren, Jenny (J.)</dc:creator>
  <cp:lastModifiedBy>Kjellgren, Jenny (J.)</cp:lastModifiedBy>
  <cp:revision>7</cp:revision>
  <dcterms:created xsi:type="dcterms:W3CDTF">2016-01-10T11:11:24Z</dcterms:created>
  <dcterms:modified xsi:type="dcterms:W3CDTF">2016-01-10T11:55:16Z</dcterms:modified>
</cp:coreProperties>
</file>