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jellgren, Jenny (J.)" initials="KJ(" lastIdx="0" clrIdx="0">
    <p:extLst>
      <p:ext uri="{19B8F6BF-5375-455C-9EA6-DF929625EA0E}">
        <p15:presenceInfo xmlns:p15="http://schemas.microsoft.com/office/powerpoint/2012/main" userId="S-1-5-21-1229257200-2060469098-640402923-2639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A41-AFFA-4DFC-8F45-C15008571859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F448-B0FE-48C4-97BA-AF83DBAD1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1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A41-AFFA-4DFC-8F45-C15008571859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F448-B0FE-48C4-97BA-AF83DBAD1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A41-AFFA-4DFC-8F45-C15008571859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F448-B0FE-48C4-97BA-AF83DBAD1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2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A41-AFFA-4DFC-8F45-C15008571859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F448-B0FE-48C4-97BA-AF83DBAD1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3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A41-AFFA-4DFC-8F45-C15008571859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F448-B0FE-48C4-97BA-AF83DBAD1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64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A41-AFFA-4DFC-8F45-C15008571859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F448-B0FE-48C4-97BA-AF83DBAD1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21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A41-AFFA-4DFC-8F45-C15008571859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F448-B0FE-48C4-97BA-AF83DBAD1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6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A41-AFFA-4DFC-8F45-C15008571859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F448-B0FE-48C4-97BA-AF83DBAD1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7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A41-AFFA-4DFC-8F45-C15008571859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F448-B0FE-48C4-97BA-AF83DBAD1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2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A41-AFFA-4DFC-8F45-C15008571859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F448-B0FE-48C4-97BA-AF83DBAD1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9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CA41-AFFA-4DFC-8F45-C15008571859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F448-B0FE-48C4-97BA-AF83DBAD1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8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DCA41-AFFA-4DFC-8F45-C15008571859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CF448-B0FE-48C4-97BA-AF83DBAD1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38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.docx"/><Relationship Id="rId3" Type="http://schemas.openxmlformats.org/officeDocument/2006/relationships/image" Target="../media/image1.JP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1" y="4739226"/>
            <a:ext cx="11424249" cy="1889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278" y="1112808"/>
            <a:ext cx="118641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 smtClean="0"/>
              <a:t>Föräldramöte F02</a:t>
            </a:r>
          </a:p>
          <a:p>
            <a:pPr algn="ctr"/>
            <a:r>
              <a:rPr lang="sv-SE" sz="6600" b="1" dirty="0" smtClean="0"/>
              <a:t>10 januari 2016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9450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6" y="184479"/>
            <a:ext cx="11424249" cy="1889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683" y="2424023"/>
            <a:ext cx="52534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 smtClean="0"/>
              <a:t>Nya </a:t>
            </a:r>
            <a:r>
              <a:rPr lang="sv-SE" sz="3600" dirty="0" err="1" smtClean="0"/>
              <a:t>träningstide</a:t>
            </a:r>
            <a:r>
              <a:rPr lang="en-GB" sz="3600" dirty="0" smtClean="0"/>
              <a:t>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 smtClean="0"/>
              <a:t>Cuper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 smtClean="0"/>
              <a:t>Lagkassan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 smtClean="0"/>
              <a:t>Uppstartsläger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 err="1" smtClean="0"/>
              <a:t>Sommarcup</a:t>
            </a:r>
            <a:endParaRPr lang="sv-SE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 smtClean="0"/>
              <a:t>Träningsläger utomlands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 smtClean="0"/>
              <a:t>Försäljning, event</a:t>
            </a:r>
          </a:p>
        </p:txBody>
      </p:sp>
    </p:spTree>
    <p:extLst>
      <p:ext uri="{BB962C8B-B14F-4D97-AF65-F5344CB8AC3E}">
        <p14:creationId xmlns:p14="http://schemas.microsoft.com/office/powerpoint/2010/main" val="33486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6" y="184479"/>
            <a:ext cx="11424249" cy="1889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683" y="2268746"/>
            <a:ext cx="4537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Nya träningstider</a:t>
            </a:r>
          </a:p>
          <a:p>
            <a:r>
              <a:rPr lang="sv-SE" sz="3600" b="1" dirty="0" smtClean="0"/>
              <a:t>Vecka 1-7</a:t>
            </a:r>
          </a:p>
          <a:p>
            <a:r>
              <a:rPr lang="sv-SE" sz="3600" dirty="0" smtClean="0"/>
              <a:t>Tisdag 	18.30-20.00</a:t>
            </a:r>
          </a:p>
          <a:p>
            <a:r>
              <a:rPr lang="sv-SE" sz="3600" dirty="0" smtClean="0"/>
              <a:t>Torsdag 	20.30-22.00</a:t>
            </a:r>
          </a:p>
          <a:p>
            <a:r>
              <a:rPr lang="sv-SE" sz="3600" dirty="0" smtClean="0"/>
              <a:t>Söndag	tid ej klart</a:t>
            </a:r>
          </a:p>
          <a:p>
            <a:endParaRPr lang="sv-SE" sz="3600" dirty="0"/>
          </a:p>
          <a:p>
            <a:endParaRPr lang="sv-SE" sz="3600" dirty="0" smtClean="0"/>
          </a:p>
          <a:p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59260" y="2743200"/>
            <a:ext cx="4830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Vecka 8-17</a:t>
            </a:r>
            <a:endParaRPr lang="sv-SE" sz="3600" dirty="0" smtClean="0"/>
          </a:p>
          <a:p>
            <a:r>
              <a:rPr lang="sv-SE" sz="3600" dirty="0" smtClean="0"/>
              <a:t>Tisdag 	18.30-20.00</a:t>
            </a:r>
          </a:p>
          <a:p>
            <a:r>
              <a:rPr lang="sv-SE" sz="3600" dirty="0" smtClean="0"/>
              <a:t>Torsdag 	20.00-21.30</a:t>
            </a:r>
          </a:p>
        </p:txBody>
      </p:sp>
    </p:spTree>
    <p:extLst>
      <p:ext uri="{BB962C8B-B14F-4D97-AF65-F5344CB8AC3E}">
        <p14:creationId xmlns:p14="http://schemas.microsoft.com/office/powerpoint/2010/main" val="10354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6" y="184479"/>
            <a:ext cx="11424249" cy="1889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434" y="3029519"/>
            <a:ext cx="49716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Cuper</a:t>
            </a:r>
          </a:p>
          <a:p>
            <a:endParaRPr lang="sv-S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err="1" smtClean="0"/>
              <a:t>Öbollen</a:t>
            </a:r>
            <a:r>
              <a:rPr lang="sv-SE" sz="3600" dirty="0" smtClean="0"/>
              <a:t> 31/1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Igelkotten cup 27/2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Tångahallen cup 13/3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968040" y="3029519"/>
            <a:ext cx="542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Träningsmatch</a:t>
            </a:r>
          </a:p>
          <a:p>
            <a:endParaRPr lang="sv-SE" sz="3600" b="1" dirty="0"/>
          </a:p>
          <a:p>
            <a:r>
              <a:rPr lang="sv-SE" sz="3600" dirty="0" smtClean="0"/>
              <a:t>Lerum 20/3, 14-16, </a:t>
            </a:r>
            <a:r>
              <a:rPr lang="sv-SE" sz="3600" dirty="0" err="1" smtClean="0"/>
              <a:t>Flodala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221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6" y="184479"/>
            <a:ext cx="11424249" cy="1889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332" y="2527540"/>
            <a:ext cx="4554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Lagkassan</a:t>
            </a:r>
          </a:p>
          <a:p>
            <a:endParaRPr lang="sv-SE" sz="3600" b="1" dirty="0"/>
          </a:p>
          <a:p>
            <a:r>
              <a:rPr lang="sv-SE" sz="7200" dirty="0" smtClean="0"/>
              <a:t>51000:-</a:t>
            </a:r>
            <a:endParaRPr lang="en-GB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5696308" y="2527540"/>
            <a:ext cx="3611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Uppstartsläger</a:t>
            </a:r>
            <a:endParaRPr lang="sv-SE" sz="3600" dirty="0" smtClean="0"/>
          </a:p>
          <a:p>
            <a:endParaRPr lang="sv-SE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9-10 april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Ulricehamn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649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6" y="184479"/>
            <a:ext cx="11424249" cy="1889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562" y="2544792"/>
            <a:ext cx="47359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/>
              <a:t>Sommarcup</a:t>
            </a:r>
            <a:endParaRPr lang="sv-SE" sz="3600" b="1" dirty="0" smtClean="0"/>
          </a:p>
          <a:p>
            <a:endParaRPr lang="sv-SE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Färgelanda cup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12-14 augusti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Kostnad ca 800 kr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848709" y="2544792"/>
            <a:ext cx="49946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Träningsläger utomlands</a:t>
            </a:r>
          </a:p>
          <a:p>
            <a:endParaRPr lang="sv-SE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Spanien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err="1" smtClean="0"/>
              <a:t>Kosnad</a:t>
            </a:r>
            <a:r>
              <a:rPr lang="sv-SE" sz="3600" dirty="0" smtClean="0"/>
              <a:t> 5-6000kr/tjej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Total kostnad för hela laget 144 000:-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Fattas 91000:-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625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6" y="184479"/>
            <a:ext cx="11424249" cy="1889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239" y="2971740"/>
            <a:ext cx="64094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Försäljning m.m.</a:t>
            </a:r>
          </a:p>
          <a:p>
            <a:endParaRPr lang="sv-SE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Toapapper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Middag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 smtClean="0"/>
              <a:t>Ansvariga föräldrar??</a:t>
            </a:r>
            <a:endParaRPr lang="en-GB" sz="3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131196"/>
              </p:ext>
            </p:extLst>
          </p:nvPr>
        </p:nvGraphicFramePr>
        <p:xfrm>
          <a:off x="10136037" y="408880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showAsIcon="1" r:id="rId5" imgW="914400" imgH="792360" progId="Word.Document.8">
                  <p:embed/>
                </p:oleObj>
              </mc:Choice>
              <mc:Fallback>
                <p:oleObj name="Document" showAsIcon="1" r:id="rId5" imgW="914400" imgH="79236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36037" y="408880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890512"/>
              </p:ext>
            </p:extLst>
          </p:nvPr>
        </p:nvGraphicFramePr>
        <p:xfrm>
          <a:off x="10136037" y="297174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showAsIcon="1" r:id="rId8" imgW="914400" imgH="792360" progId="Word.Document.12">
                  <p:embed/>
                </p:oleObj>
              </mc:Choice>
              <mc:Fallback>
                <p:oleObj name="Document" showAsIcon="1" r:id="rId8" imgW="914400" imgH="79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36037" y="297174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0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81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Volvo Car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Kjellgren, Jenny (J.)</dc:creator>
  <cp:lastModifiedBy>Kjellgren, Jenny (J.)</cp:lastModifiedBy>
  <cp:revision>7</cp:revision>
  <dcterms:created xsi:type="dcterms:W3CDTF">2016-01-10T11:11:24Z</dcterms:created>
  <dcterms:modified xsi:type="dcterms:W3CDTF">2016-01-10T11:55:16Z</dcterms:modified>
</cp:coreProperties>
</file>