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04DD67-DBFE-4361-941C-14A85C42BDCB}" v="1" dt="2023-01-17T10:05:53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Hope" userId="d795c659-b5b3-4f37-ba38-1682a8b7b778" providerId="ADAL" clId="{7C04DD67-DBFE-4361-941C-14A85C42BDCB}"/>
    <pc:docChg chg="modSld">
      <pc:chgData name="Jenny Hope" userId="d795c659-b5b3-4f37-ba38-1682a8b7b778" providerId="ADAL" clId="{7C04DD67-DBFE-4361-941C-14A85C42BDCB}" dt="2023-01-17T10:05:53.176" v="0" actId="478"/>
      <pc:docMkLst>
        <pc:docMk/>
      </pc:docMkLst>
      <pc:sldChg chg="delSp">
        <pc:chgData name="Jenny Hope" userId="d795c659-b5b3-4f37-ba38-1682a8b7b778" providerId="ADAL" clId="{7C04DD67-DBFE-4361-941C-14A85C42BDCB}" dt="2023-01-17T10:05:53.176" v="0" actId="478"/>
        <pc:sldMkLst>
          <pc:docMk/>
          <pc:sldMk cId="1282496122" sldId="256"/>
        </pc:sldMkLst>
        <pc:picChg chg="del">
          <ac:chgData name="Jenny Hope" userId="d795c659-b5b3-4f37-ba38-1682a8b7b778" providerId="ADAL" clId="{7C04DD67-DBFE-4361-941C-14A85C42BDCB}" dt="2023-01-17T10:05:53.176" v="0" actId="478"/>
          <ac:picMkLst>
            <pc:docMk/>
            <pc:sldMk cId="1282496122" sldId="256"/>
            <ac:picMk id="1026" creationId="{8A95EA70-8C9A-AFF1-FB22-4521CF1CA70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r>
              <a:rPr lang="en-GB" dirty="0"/>
              <a:t>Click to insert photo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7312D2-4F6D-1AD5-109A-87A3BD8878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Presentation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3E468CF-E912-CF08-475C-2D56546065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8187DAA6-EC3B-C06F-A0E3-6F7966AFAB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EE1921-5194-DD18-437F-EF1560548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67200" y="6087600"/>
            <a:ext cx="2415600" cy="44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47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0C1832B-AEFE-FA0B-C074-A8DE30B81A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525358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9934E8-F00D-A7DF-EA35-61DE66F695F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397837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DE95D6A-9464-D2FD-57FA-45A0F1A53C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5653251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426313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41AFB13-1427-D12C-0B7A-A6CACBE85A0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60625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8E18D96-0B25-4239-94D0-D16C981ADF5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4218378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061023-E1E1-4691-0CEA-AAE369362F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450922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01AB58-F719-6469-B9E5-E2C9140908F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288730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CD0ADC9-601A-16A3-1451-B3612796F4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480071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2634FA-B2CD-4BA1-6847-0CE6DAB5FF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978016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271C1B-D78F-2752-816A-B6811DDE5CB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3873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791717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AD7FE7C-E22B-BE7C-28B4-A9BBFB1093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452680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17AB4A-8B25-A43B-A7DB-EF18D86CCD7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4257220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D56498-8BCE-BDFF-9966-4B9A7F07420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464559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0652E0-9843-4479-5EF8-F386F374A82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256676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2FBB890-ED72-FFF5-7C5D-596FD6E3A1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672787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3x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F1CB3E-0EE2-B84B-34C7-3F0E989CFA4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4800" y="2820579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3CE5E01-48D5-648A-7D7A-CBDF989B4FE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88656" y="2812164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E4B3EA6-8D61-D299-9F75-9CB350D710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42512" y="2803750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53A92108-BA29-7BDC-3313-AA013670CC0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1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8F9C782-3391-D6D5-732B-653626B02AD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88656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50B6561-ACC7-124D-A66D-96E79478E71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42512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846955E-FCCF-14B1-6BA4-8BB4DCB389C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1A977A-6E08-282E-FD48-2DA5B530893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646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2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8EA9DB3-94B4-3469-EAD6-FB8DAF23B3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84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3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1486782-5EC7-5629-32E2-8701E11112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FBE23F1-BC7E-B3B0-5761-A6BEB45FF5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3800" y="0"/>
            <a:ext cx="40644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109542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88B44096-D113-B19A-E572-8082F4F9DE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28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1F83EE49-22AD-AEDF-AD59-6F703C0E05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D28BF734-2CC1-60AC-406F-4E6DCAF2902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20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46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342335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24510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43EC2F56-9C11-9F5E-EBBE-869E3F47EF4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86959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8EABE40-116D-93B7-0D33-D0198E1E67A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11917795-D49A-8C2F-4482-C09E56632FB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A6CAA96-AE3E-D098-2BE1-0DA48EB7907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3AA2CCC6-70BE-F66C-D74F-A02604001C6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D26E763-B723-BD86-DE24-6B5CE7C29B9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6EDBE43-FA4B-162C-E3F4-0173AB3B454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702DE12-0429-BE05-13AF-F7B14B8BFD4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129EBC0-E486-35D4-1747-27343157CC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4247356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2428420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52327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514503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4F8755-F28A-8EA5-8753-4926001D8E5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9F0250-555C-38C4-805C-9EB8D4D85E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CF586704-33ED-2288-0369-1065A3C25D6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48BB4B2-0B7E-58AB-346D-69EB61FED4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BF168AF-3197-1E15-6E2D-0D99AB020B3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CD528B50-923B-2AD9-F86D-FF9CB23E5F5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76DC648-7412-D7A1-4402-039715A3857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0AF35D-935F-E4C7-4D23-09464C1B128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118303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E40E3569-BD62-D1CB-B17C-7EAC5DD834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7352" y="1282950"/>
            <a:ext cx="4059224" cy="5094747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8FF014C-C56D-AE34-CF87-AF5FDC4AAB8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988050" y="1504946"/>
            <a:ext cx="3446404" cy="4561418"/>
          </a:xfrm>
          <a:prstGeom prst="roundRect">
            <a:avLst>
              <a:gd name="adj" fmla="val 175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6F694F-D89A-57DA-4D5C-752A49293188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96270EBB-E4D5-F2F9-C788-E2F61102F3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71DE474E-AC7B-2A23-1573-EAE4FED92CF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3CC2482-27F1-7A8E-B0C2-9E763FB71BC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AA55DCC-64E3-CC0F-CB1E-9011CB92086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D522748-D50C-63F3-6AAE-C4E777422B2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EC29113-84D6-559E-D61E-D9F502AF480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A2D84B-37E4-CA1C-69D9-8B3D5104CF8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049739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07E0CE24-C618-AA1C-2D9D-44DE850B19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9999" y="1683955"/>
            <a:ext cx="6317077" cy="39545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 Medium" panose="020B0504020201010104" pitchFamily="34" charset="0"/>
                <a:ea typeface="FF DIN Pro for IIC Medium" panose="020B0504020201010104" pitchFamily="34" charset="0"/>
                <a:cs typeface="FF DIN Pro for IIC Medium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605BDA-BA8C-D7C1-629B-2CA46C9B2BE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6763E19-EE7A-2336-8AEA-8BE10CE850C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939910DF-171D-9798-1FB9-74C29E9888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D38C092-0D50-724D-45F1-14587CD8333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6D1AC19-72E6-773D-E637-45AB0C7D075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B76ED427-EDC9-7247-1061-6C2BBF98B70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F31AD48-65CB-F486-83C1-D4C5FB1668A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5EB800-770E-183C-B8A1-296E0047C0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813046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Web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CACE59F-A1D6-9ACF-9194-A774BBA799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337" y="1396804"/>
            <a:ext cx="6624637" cy="48304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17">
            <a:extLst>
              <a:ext uri="{FF2B5EF4-FFF2-40B4-BE49-F238E27FC236}">
                <a16:creationId xmlns:a16="http://schemas.microsoft.com/office/drawing/2014/main" id="{2412AEDC-A86B-FE1A-55F1-5B4118C00A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24337" y="1639085"/>
            <a:ext cx="6624637" cy="457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" panose="020B0504020201010104" pitchFamily="34" charset="0"/>
                <a:ea typeface="FF DIN Pro for IIC" panose="020B0504020201010104" pitchFamily="34" charset="0"/>
                <a:cs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98E82645-AC41-0D99-3CBB-01DE226BC8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3114" y="1564576"/>
            <a:ext cx="1525389" cy="1490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00">
                <a:solidFill>
                  <a:srgbClr val="3C3C3B"/>
                </a:solidFill>
              </a:defRPr>
            </a:lvl1pPr>
          </a:lstStyle>
          <a:p>
            <a:pPr lvl="0"/>
            <a:r>
              <a:rPr lang="en-US" dirty="0"/>
              <a:t>Place the website address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20E616-1108-451E-C0F3-5A16BCA57B32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ED00934-7AD9-7FAD-0275-C755BA3C61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055F654E-DA17-8890-5992-29D1078EBC8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4422FA08-ACDF-D8D0-2BD7-AFE6A9EADD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E7A1ECB-0D57-EF05-4F60-BA4AD03FE45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5E02014B-B033-9DA8-8F4F-4272F0C7B1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77AC455-C617-2EEF-D049-491506E4A9E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A8A471-2090-1882-B190-3F58643301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863451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9B428016-E24D-A4B0-3453-6C86EB2A47A4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43416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E228EDEE-1645-81B1-85AD-753BE779D2BB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69228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FA316E8F-B678-9FAD-B5C3-26D110ADEF51}"/>
              </a:ext>
            </a:extLst>
          </p:cNvPr>
          <p:cNvSpPr>
            <a:spLocks noGrp="1" noChangeAspect="1"/>
          </p:cNvSpPr>
          <p:nvPr>
            <p:ph type="media" sz="quarter" idx="25" hasCustomPrompt="1"/>
          </p:nvPr>
        </p:nvSpPr>
        <p:spPr>
          <a:xfrm>
            <a:off x="9486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392694-AD9F-4EC4-E951-EAF2D678804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44960BB4-B046-A840-17C6-EBA9E2E3279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D4308CB5-08D8-55C6-0A3E-08EA08ACFC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EC3D9998-51DC-7BC4-6B40-0F92B53FD69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D8BC8598-DBF1-649E-66A7-1E616028936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6C1E901-821F-5665-BB30-26210C20529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BDDFB7-4290-A618-9E48-6A531CA7AC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FCA5E7-1AC3-3B21-EFF0-15E41DF880B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894716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A2020FB6-30C9-C455-2C64-E8AAA22BA3A3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545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100934DC-1C89-8D5A-7431-DCD4427D4785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851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6C5486F-A69A-6934-5948-4A9E818D938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252C65B-967F-6332-1001-D6FA906704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3F7B65C-B04C-AC63-B059-723485E9C6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2BAE188-2BB6-EF8C-C87E-B486680B4E9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D03274-5ED3-1DD1-0264-9E779E25314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F738F17C-1398-2AB6-80FB-FDBC047337B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E56ACA5E-70F0-01E1-0FCB-03ACA8AC280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09D2AF6-FD80-21F1-29C0-CCB798BBC61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211652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39B7D9FF-8E2C-A04A-A475-272EEC6DF9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06978" y="457771"/>
            <a:ext cx="5302479" cy="6655161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Tijdelijke aanduiding voor media 3">
            <a:extLst>
              <a:ext uri="{FF2B5EF4-FFF2-40B4-BE49-F238E27FC236}">
                <a16:creationId xmlns:a16="http://schemas.microsoft.com/office/drawing/2014/main" id="{FEFAE51D-F224-92F0-B5BF-40B541EFF4AC}"/>
              </a:ext>
            </a:extLst>
          </p:cNvPr>
          <p:cNvSpPr>
            <a:spLocks noGrp="1" noChangeAspect="1"/>
          </p:cNvSpPr>
          <p:nvPr>
            <p:ph type="media" sz="quarter" idx="26" hasCustomPrompt="1"/>
          </p:nvPr>
        </p:nvSpPr>
        <p:spPr>
          <a:xfrm>
            <a:off x="4786556" y="2148327"/>
            <a:ext cx="5958459" cy="33516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FD3FD07C-092A-4347-A7F2-1D0E2B917A3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52C25075-40FB-B425-10FD-D345D3AAD4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5BB3D7F5-D6DC-A5E5-4D78-BDD42B0195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F0E0439-3069-A52A-4B41-923601B9F4B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3176495F-E566-A05F-E5C3-E4E487D23DE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6FCC67A-F3B1-4C86-E35F-242A43C9789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CA82BE-B766-3DC5-A2EB-43FF9ED26EB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6647486-11E7-77B5-6F6A-F80A960EB96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4086198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3FE393-C305-5E76-EF5C-5AC0DA557D3C}"/>
              </a:ext>
            </a:extLst>
          </p:cNvPr>
          <p:cNvSpPr/>
          <p:nvPr/>
        </p:nvSpPr>
        <p:spPr>
          <a:xfrm>
            <a:off x="4477544" y="1648047"/>
            <a:ext cx="6340456" cy="39872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819FFF8B-AC33-8305-1004-6031FA66A02C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4500000" y="1876186"/>
            <a:ext cx="6318000" cy="3553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63B0189-D4D9-8B07-A497-DAB9FC5B9A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808C4392-8966-0B03-2324-4AF5D459B07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2963DE66-B130-DE0A-FC3E-5E54C5A42F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B9A93B58-FF6A-8FDF-A1BA-1CAEFEE81DB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4CE3ECE4-7DF2-A3CA-C847-CB9C32379CD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0AEF288-08E6-EE63-7054-1E5ACFEE4B4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3725F4-09E3-E621-5BD0-AB46B2B6A20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667E3D-000C-DA51-C817-895EBD39AB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209508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887E6EA-ED87-3C62-27C4-C3934FF6B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829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99B831A-B6B9-343E-C768-4502E578A99E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</p:spTree>
    <p:extLst>
      <p:ext uri="{BB962C8B-B14F-4D97-AF65-F5344CB8AC3E}">
        <p14:creationId xmlns:p14="http://schemas.microsoft.com/office/powerpoint/2010/main" val="399027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5EC052-9220-A7DD-4837-60531ADDAF4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4033451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B76DF19-B07F-A352-5475-F0EC3ABE9B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3FBE1F-B43E-4B60-8E69-40DB48FEF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55B8E76-798A-63A4-5FFD-58E0728324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B22D4E8-664E-3DCD-60C2-71B72FAB2F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064F5E0-5522-2554-5D7C-63A095200A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B35B31BA-4AE8-C2D2-3B78-C3817943FE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6C865B53-642B-2AC9-C6F3-16C3505F27B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14461502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</p:spPr>
        <p:txBody>
          <a:bodyPr anchor="b" anchorCtr="0"/>
          <a:lstStyle>
            <a:lvl1pPr marL="0" indent="0" algn="ctr">
              <a:buFontTx/>
              <a:buNone/>
              <a:defRPr/>
            </a:lvl1pPr>
            <a:lvl3pPr algn="ctr">
              <a:defRPr/>
            </a:lvl3pPr>
          </a:lstStyle>
          <a:p>
            <a:pPr lvl="2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BD9AE25F-0135-7135-F58C-719BDC9D7F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5D7AC80D-A312-453A-130F-5A2CC8E1E5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88A230-F815-4373-6E38-0EEFCF9B60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BDC0A91-BF12-5229-6A11-C6AE5C052B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B60EAE0-A12D-D9AD-2099-6A397215DC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17485642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D6267686-5878-706A-13BB-539A1B79AB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24084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0111CF2-3D93-0D8E-60AE-470E8D18B8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3514732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18938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6DCF05C-FA98-B39B-D90F-5707FE8FA6C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D7D063C-1340-FDC7-7C0F-EAF73D88B616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6167438" y="1376363"/>
            <a:ext cx="5653087" cy="4860925"/>
          </a:xfrm>
          <a:prstGeom prst="rect">
            <a:avLst/>
          </a:prstGeo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 dirty="0"/>
              <a:t>Click to insert chart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4312BA-FBF1-B19E-F692-907D7B1E1A3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B22773C-3905-E456-A0E4-20D3CAD8864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7956439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5">
            <a:extLst>
              <a:ext uri="{FF2B5EF4-FFF2-40B4-BE49-F238E27FC236}">
                <a16:creationId xmlns:a16="http://schemas.microsoft.com/office/drawing/2014/main" id="{267C3517-DB9C-CF86-1DE2-87DB7CF0BC6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2079625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Double click countries on map and edit fill colours.</a:t>
            </a:r>
          </a:p>
        </p:txBody>
      </p:sp>
      <p:sp>
        <p:nvSpPr>
          <p:cNvPr id="132" name="Text Placeholder 18">
            <a:extLst>
              <a:ext uri="{FF2B5EF4-FFF2-40B4-BE49-F238E27FC236}">
                <a16:creationId xmlns:a16="http://schemas.microsoft.com/office/drawing/2014/main" id="{9BA23CCE-6F83-A8A8-D865-5E1338AC9BB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414369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3" name="Text Placeholder 21">
            <a:extLst>
              <a:ext uri="{FF2B5EF4-FFF2-40B4-BE49-F238E27FC236}">
                <a16:creationId xmlns:a16="http://schemas.microsoft.com/office/drawing/2014/main" id="{046BC985-89A4-BF76-E2C8-0042DF5BCF6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419019"/>
            <a:ext cx="3690143" cy="1818269"/>
          </a:xfrm>
          <a:prstGeom prst="rect">
            <a:avLst/>
          </a:prstGeom>
        </p:spPr>
        <p:txBody>
          <a:bodyPr lIns="0" tIns="0" rIns="0" bIns="0" numCol="2"/>
          <a:lstStyle>
            <a:lvl1pPr marL="273050" indent="-285750">
              <a:buClr>
                <a:schemeClr val="accent1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3EE6F48-4787-70E5-B737-48DC4A40CDC6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C2EE451-56F5-73E0-7A65-98CB6538E4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933475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859207F7-5C35-9125-8649-91B326AA8F99}"/>
              </a:ext>
            </a:extLst>
          </p:cNvPr>
          <p:cNvSpPr txBox="1">
            <a:spLocks/>
          </p:cNvSpPr>
          <p:nvPr/>
        </p:nvSpPr>
        <p:spPr>
          <a:xfrm>
            <a:off x="592169" y="1680596"/>
            <a:ext cx="11223914" cy="4313939"/>
          </a:xfrm>
          <a:prstGeom prst="rect">
            <a:avLst/>
          </a:prstGeom>
        </p:spPr>
        <p:txBody>
          <a:bodyPr lIns="8987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398" b="1">
              <a:solidFill>
                <a:schemeClr val="bg1"/>
              </a:solidFill>
              <a:latin typeface="FF DIN Pro for IIC" panose="020B0504020201010104" pitchFamily="34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12BB0CC-E184-7F7C-BFD6-C928C90D756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598613" y="1376363"/>
            <a:ext cx="882650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F07047C2-D5C2-AE18-5DE3-8DEEED11D4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8488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669DDF48-5899-C1C8-3F66-435F1C2639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3139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328DBF6C-1BF8-B730-2C51-B39FF4C657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17790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FD33502C-CC3C-5D99-6799-1B4E6600C5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2441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071C8087-5448-7658-047F-E818C296E7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7093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E53D7255-EBAB-176A-232C-AA71A637E7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744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1963CE25-F679-6A61-17C6-9D223C5383B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6395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51D6D657-4BB8-73A5-03A5-07CB62C88A4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1046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59F993-347D-40F4-FFC5-7D05BC94075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25697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5CE8E77D-6B7D-6B05-12EA-BABB05B0D77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0349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500872B8-0621-5FDF-DF94-54D5403A61F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950005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5274B45A-9326-6CB1-1898-23365779DE8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4847" y="1734582"/>
            <a:ext cx="1253765" cy="1055752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2BB76862-6D27-DF6A-344A-6EAF5CD3FDE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44847" y="2931786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C7F3DC4-5B9A-8CF3-932E-7ABBC479AC2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4847" y="3535102"/>
            <a:ext cx="1253765" cy="1195300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5036E78E-69B7-227D-4DFA-CE5A5BFA181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44847" y="4741732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DB688CA7-BDA4-76F1-2789-66EE46E7F73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44847" y="5335621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96EEFFD-45E1-01E5-5D87-A232FC382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FE17EB-EE20-C4AF-5B0A-A9140B55BE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9621696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FCA05-713A-4D58-082E-5859895C9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3704" t="-352966" r="-83704" b="-3529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578374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025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5FD25-AEFD-5829-71FA-2F204E91E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770BD8-BB48-276C-0BDC-4243616FD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FA422-847B-33E0-60EE-85180E4CC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1F34B-5BCF-4D7F-9BBB-9A4F2AEA223E}" type="datetimeFigureOut">
              <a:rPr lang="sv-SE" smtClean="0"/>
              <a:t>2023-01-27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F53A1-83EE-0C50-A90E-5E692512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D2B27-C0C2-BD24-FA98-3DB8A1F5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45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008F60D-4F84-6DAD-ECA5-E2A65396B3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2BD793C-2BEE-3C2E-4EF6-D8EEDD9999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F4802591-BCAB-FD66-250C-C0C074FB74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CEFE931-221C-95FD-7B78-9C7721EE0F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62697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238DDA-B160-4424-10E9-1AE49A019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A5B5E136-345B-160D-81E4-3CDB77F84B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7652EC-E3A5-5157-A3A1-AA382DDD4A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06967734-58DB-EAB5-7388-AFE215C1C7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4283129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8DD1C-5BF0-79C8-04B1-AD59873BBA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7" name="Text Placeholder 41">
            <a:extLst>
              <a:ext uri="{FF2B5EF4-FFF2-40B4-BE49-F238E27FC236}">
                <a16:creationId xmlns:a16="http://schemas.microsoft.com/office/drawing/2014/main" id="{27D8022C-B2AF-11A6-13DD-CD7D34A361E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182338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AAFA95F9-85B8-E779-F2D4-2FD0B8BF123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182338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9" name="Text Placeholder 41">
            <a:extLst>
              <a:ext uri="{FF2B5EF4-FFF2-40B4-BE49-F238E27FC236}">
                <a16:creationId xmlns:a16="http://schemas.microsoft.com/office/drawing/2014/main" id="{411310D7-BA38-A355-AD24-8D37A1B80B8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182338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0" name="Text Placeholder 41">
            <a:extLst>
              <a:ext uri="{FF2B5EF4-FFF2-40B4-BE49-F238E27FC236}">
                <a16:creationId xmlns:a16="http://schemas.microsoft.com/office/drawing/2014/main" id="{1D271B8C-5877-B83F-5BD4-CBA1592AB28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82338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C59123D9-34FF-50E7-137D-38B8F656086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182338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AD74C-7014-00AF-CD07-E0CFEF2C51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166F3F-CAEC-A520-FC0F-B43A505B8B7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F45C96E-2032-EAF2-7741-E350B1132FC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9E7FE6C-6027-9BD4-5A60-6F4239A8B37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1538442-30DF-D43C-4B52-5C971E81A9F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DDB9F05-C273-FD04-47B4-F057C4699FC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1180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968BBD-F853-3360-E5CA-1CB06F5AE32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1908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7F6EED-B569-264A-2DB7-2C82F5B6AE2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11908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132E99-184C-FC96-FB0D-C433EB5F2E3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1908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D3E99EE-1492-DDC1-3E25-F5CE687A50F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11908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E7B5E93-3EC8-BC0C-D01C-ACA54747232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88366CB5-6FD9-977B-B8A8-F4021E6C21E4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0C9CBF44-878B-5A23-F7DD-15049059C3E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0B30B58-98F2-4468-97D7-6B5AD16B142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2B0AB34F-6549-7307-9266-9D45A7757D2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9B108AB1-8C78-E423-507C-0DF394356258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180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9CA5756C-81CC-FD46-F7C5-7BC332B8D5E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180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9F032103-5917-1EEF-0C86-68B57E17B378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180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A70F730C-0931-182F-B3D2-FAD35DC00D88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180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905EA821-DE3C-EA7E-0C86-17F97F03008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1180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262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E6863C-5593-8F61-7DE8-E3A8CFD7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2A252851-C106-4715-84A8-08D2B324E2E2}" type="slidenum">
              <a:rPr lang="sv-SE" smtClean="0"/>
              <a:t>‹#›</a:t>
            </a:fld>
            <a:endParaRPr lang="sv-SE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0F541A-A54D-A213-D23E-DD876220B02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4D38AE-E9A0-BA6D-1DFE-5B478632DA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29EBCF2-C383-F1FB-5EE0-30C9767B216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DA95D55-E352-A098-4122-247F7450B48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6D82B25-151E-2E83-F6E0-E849E50C976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AB253B4-2656-5916-AA67-31B5BF5B96E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17FEF9BB-8D15-8C9D-95CB-393847984DD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2AD0687D-EDBD-5C1F-2D4F-9ACECAF8D10A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661AE597-FECA-D926-9762-2D08F52BDB1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4AE59E1-BF5C-AF6B-84B9-BCBB3B4104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AA8C62CC-8B7D-7292-DE5A-85355F28621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F9A504-AD91-F4AC-9EC4-F06002163DB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</p:spTree>
    <p:extLst>
      <p:ext uri="{BB962C8B-B14F-4D97-AF65-F5344CB8AC3E}">
        <p14:creationId xmlns:p14="http://schemas.microsoft.com/office/powerpoint/2010/main" val="246835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8D2C1D-83AB-CC33-057F-3170CD4169A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8330279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3C8447E-F27E-85D2-10E1-04BB07EC5E3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xmlns="" r:embed="rId51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EB828-6147-C78C-6925-AF8DC9D2E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2627027"/>
            <a:ext cx="10982325" cy="38626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 dirty="0"/>
          </a:p>
          <a:p>
            <a:pPr lvl="0"/>
            <a:r>
              <a:rPr lang="en-GB" dirty="0"/>
              <a:t>Body – 16pt Regular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Large Title – 60pt Bold</a:t>
            </a:r>
          </a:p>
          <a:p>
            <a:pPr lvl="2"/>
            <a:r>
              <a:rPr lang="en-GB" dirty="0"/>
              <a:t>Page Title/Quote – 40pt Bold</a:t>
            </a:r>
          </a:p>
          <a:p>
            <a:pPr lvl="3"/>
            <a:r>
              <a:rPr lang="en-GB" dirty="0"/>
              <a:t>Large body text – 24pt Regular</a:t>
            </a:r>
          </a:p>
          <a:p>
            <a:pPr lvl="4"/>
            <a:r>
              <a:rPr lang="en-GB" dirty="0"/>
              <a:t>Sub headline in badge – 12 PT BOLD</a:t>
            </a:r>
          </a:p>
          <a:p>
            <a:pPr lvl="5"/>
            <a:endParaRPr lang="en-GB" dirty="0"/>
          </a:p>
          <a:p>
            <a:pPr lvl="5"/>
            <a:r>
              <a:rPr lang="en-GB" dirty="0"/>
              <a:t>Header in blue highlight – 16PT Bold</a:t>
            </a:r>
          </a:p>
          <a:p>
            <a:pPr lvl="7"/>
            <a:r>
              <a:rPr lang="en-GB" dirty="0"/>
              <a:t>Bullets – 16pt Regular</a:t>
            </a:r>
          </a:p>
          <a:p>
            <a:pPr lvl="8"/>
            <a:r>
              <a:rPr lang="en-GB" dirty="0"/>
              <a:t>Statistic – 30pt Bold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FAED2-3977-C136-945A-587F752696E7}"/>
              </a:ext>
            </a:extLst>
          </p:cNvPr>
          <p:cNvSpPr txBox="1"/>
          <p:nvPr/>
        </p:nvSpPr>
        <p:spPr>
          <a:xfrm>
            <a:off x="334964" y="368300"/>
            <a:ext cx="3708400" cy="21630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63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j-ea"/>
          <a:cs typeface="+mj-cs"/>
        </a:defRPr>
      </a:lvl1pPr>
    </p:titleStyle>
    <p:bodyStyle>
      <a:lvl1pPr marL="0" indent="-12700" algn="l" defTabSz="914400" rtl="0" eaLnBrk="1" latinLnBrk="0" hangingPunct="1">
        <a:lnSpc>
          <a:spcPts val="2020"/>
        </a:lnSpc>
        <a:spcBef>
          <a:spcPts val="0"/>
        </a:spcBef>
        <a:buFont typeface="+mj-lt"/>
        <a:buNone/>
        <a:tabLst/>
        <a:defRPr sz="1600" b="0" i="0" kern="1200" cap="none" spc="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1pPr>
      <a:lvl2pPr marL="0" indent="-12700" algn="l" defTabSz="914400" rtl="0" eaLnBrk="1" latinLnBrk="0" hangingPunct="1">
        <a:lnSpc>
          <a:spcPts val="2000"/>
        </a:lnSpc>
        <a:spcBef>
          <a:spcPts val="0"/>
        </a:spcBef>
        <a:buFont typeface="+mj-lt"/>
        <a:buNone/>
        <a:tabLst/>
        <a:defRPr sz="60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2pPr>
      <a:lvl3pPr marL="0" indent="-12700" algn="l" defTabSz="914400" rtl="0" eaLnBrk="1" latinLnBrk="0" hangingPunct="1">
        <a:lnSpc>
          <a:spcPts val="4080"/>
        </a:lnSpc>
        <a:spcBef>
          <a:spcPts val="0"/>
        </a:spcBef>
        <a:buFont typeface="+mj-lt"/>
        <a:buNone/>
        <a:tabLst/>
        <a:defRPr sz="4000" b="1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3pPr>
      <a:lvl4pPr marL="0" indent="-12700" algn="l" defTabSz="914400" rtl="0" eaLnBrk="1" latinLnBrk="0" hangingPunct="1">
        <a:lnSpc>
          <a:spcPts val="3280"/>
        </a:lnSpc>
        <a:spcBef>
          <a:spcPts val="500"/>
        </a:spcBef>
        <a:buFont typeface="+mj-lt"/>
        <a:buNone/>
        <a:tabLst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-12700" algn="l" defTabSz="914400" rtl="0" eaLnBrk="1" latinLnBrk="0" hangingPunct="1">
        <a:lnSpc>
          <a:spcPts val="1140"/>
        </a:lnSpc>
        <a:spcBef>
          <a:spcPts val="0"/>
        </a:spcBef>
        <a:buFontTx/>
        <a:buNone/>
        <a:tabLst/>
        <a:defRPr sz="1200" b="1" kern="1200" cap="all" spc="100" baseline="0">
          <a:solidFill>
            <a:schemeClr val="accent6"/>
          </a:solidFill>
          <a:latin typeface="+mn-lt"/>
          <a:ea typeface="+mn-ea"/>
          <a:cs typeface="+mn-cs"/>
        </a:defRPr>
      </a:lvl5pPr>
      <a:lvl6pPr marL="0" indent="-12700" algn="l" defTabSz="914400" rtl="0" eaLnBrk="1" latinLnBrk="0" hangingPunct="1">
        <a:lnSpc>
          <a:spcPts val="1020"/>
        </a:lnSpc>
        <a:spcBef>
          <a:spcPts val="0"/>
        </a:spcBef>
        <a:buFont typeface="+mj-lt"/>
        <a:buNone/>
        <a:tabLst/>
        <a:defRPr sz="16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6pPr>
      <a:lvl7pPr marL="0" indent="0" algn="l" defTabSz="914400" rtl="0" eaLnBrk="1" latinLnBrk="0" hangingPunct="1">
        <a:lnSpc>
          <a:spcPts val="2080"/>
        </a:lnSpc>
        <a:spcBef>
          <a:spcPts val="0"/>
        </a:spcBef>
        <a:buFont typeface="Arial" panose="020B0604020202020204" pitchFamily="34" charset="0"/>
        <a:buNone/>
        <a:tabLst/>
        <a:defRPr sz="4400" b="1" i="0" kern="1200" cap="all" spc="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rgbClr val="E30613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3000" b="1" i="0" kern="1200" cap="all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pos="211">
          <p15:clr>
            <a:srgbClr val="F26B43"/>
          </p15:clr>
        </p15:guide>
        <p15:guide id="11" orient="horz" pos="890">
          <p15:clr>
            <a:srgbClr val="F26B43"/>
          </p15:clr>
        </p15:guide>
        <p15:guide id="12" orient="horz" pos="4088">
          <p15:clr>
            <a:srgbClr val="F26B43"/>
          </p15:clr>
        </p15:guide>
        <p15:guide id="13" orient="horz" pos="3929">
          <p15:clr>
            <a:srgbClr val="F26B43"/>
          </p15:clr>
        </p15:guide>
        <p15:guide id="14" pos="710">
          <p15:clr>
            <a:srgbClr val="F26B43"/>
          </p15:clr>
        </p15:guide>
        <p15:guide id="15" pos="824">
          <p15:clr>
            <a:srgbClr val="F26B43"/>
          </p15:clr>
        </p15:guide>
        <p15:guide id="16" pos="1323">
          <p15:clr>
            <a:srgbClr val="F26B43"/>
          </p15:clr>
        </p15:guide>
        <p15:guide id="17" pos="1436">
          <p15:clr>
            <a:srgbClr val="F26B43"/>
          </p15:clr>
        </p15:guide>
        <p15:guide id="18" pos="1935">
          <p15:clr>
            <a:srgbClr val="F26B43"/>
          </p15:clr>
        </p15:guide>
        <p15:guide id="19" pos="2048">
          <p15:clr>
            <a:srgbClr val="F26B43"/>
          </p15:clr>
        </p15:guide>
        <p15:guide id="20" pos="2547">
          <p15:clr>
            <a:srgbClr val="F26B43"/>
          </p15:clr>
        </p15:guide>
        <p15:guide id="21" pos="2661">
          <p15:clr>
            <a:srgbClr val="F26B43"/>
          </p15:clr>
        </p15:guide>
        <p15:guide id="22" pos="3160">
          <p15:clr>
            <a:srgbClr val="F26B43"/>
          </p15:clr>
        </p15:guide>
        <p15:guide id="23" pos="3273">
          <p15:clr>
            <a:srgbClr val="F26B43"/>
          </p15:clr>
        </p15:guide>
        <p15:guide id="24" pos="3772">
          <p15:clr>
            <a:srgbClr val="F26B43"/>
          </p15:clr>
        </p15:guide>
        <p15:guide id="25" pos="3885">
          <p15:clr>
            <a:srgbClr val="F26B43"/>
          </p15:clr>
        </p15:guide>
        <p15:guide id="26" pos="4384">
          <p15:clr>
            <a:srgbClr val="F26B43"/>
          </p15:clr>
        </p15:guide>
        <p15:guide id="27" pos="4498">
          <p15:clr>
            <a:srgbClr val="F26B43"/>
          </p15:clr>
        </p15:guide>
        <p15:guide id="28" pos="4997">
          <p15:clr>
            <a:srgbClr val="F26B43"/>
          </p15:clr>
        </p15:guide>
        <p15:guide id="29" pos="5110">
          <p15:clr>
            <a:srgbClr val="F26B43"/>
          </p15:clr>
        </p15:guide>
        <p15:guide id="30" pos="5609">
          <p15:clr>
            <a:srgbClr val="F26B43"/>
          </p15:clr>
        </p15:guide>
        <p15:guide id="31" pos="5722">
          <p15:clr>
            <a:srgbClr val="F26B43"/>
          </p15:clr>
        </p15:guide>
        <p15:guide id="32" pos="6221">
          <p15:clr>
            <a:srgbClr val="F26B43"/>
          </p15:clr>
        </p15:guide>
        <p15:guide id="33" pos="6335">
          <p15:clr>
            <a:srgbClr val="F26B43"/>
          </p15:clr>
        </p15:guide>
        <p15:guide id="34" pos="6834">
          <p15:clr>
            <a:srgbClr val="F26B43"/>
          </p15:clr>
        </p15:guide>
        <p15:guide id="35" pos="6947">
          <p15:clr>
            <a:srgbClr val="F26B43"/>
          </p15:clr>
        </p15:guide>
        <p15:guide id="36" orient="horz" pos="21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527726-A6CD-C796-495E-5C462E7E221F}"/>
              </a:ext>
            </a:extLst>
          </p:cNvPr>
          <p:cNvSpPr txBox="1"/>
          <p:nvPr/>
        </p:nvSpPr>
        <p:spPr>
          <a:xfrm>
            <a:off x="1684020" y="986077"/>
            <a:ext cx="8823960" cy="2322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6600" b="1" dirty="0"/>
              <a:t>SKOBIDRAG</a:t>
            </a:r>
            <a:endParaRPr lang="sv-SE" sz="7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71F9E-7B5C-E242-E528-C4BE1B7DD6B5}"/>
              </a:ext>
            </a:extLst>
          </p:cNvPr>
          <p:cNvSpPr txBox="1"/>
          <p:nvPr/>
        </p:nvSpPr>
        <p:spPr>
          <a:xfrm>
            <a:off x="3048762" y="1169606"/>
            <a:ext cx="6094476" cy="1250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v-SE" sz="72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</a:t>
            </a:r>
            <a:r>
              <a:rPr lang="sv-SE" sz="48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endParaRPr lang="sv-SE" sz="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FC500275-33D3-3C47-3ECC-D02FE24552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" y="349513"/>
            <a:ext cx="552140" cy="327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35DCFE-11CD-6F43-8D54-050D2410C858}"/>
              </a:ext>
            </a:extLst>
          </p:cNvPr>
          <p:cNvSpPr txBox="1"/>
          <p:nvPr/>
        </p:nvSpPr>
        <p:spPr>
          <a:xfrm>
            <a:off x="2398013" y="2403414"/>
            <a:ext cx="7138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sv-SE" sz="2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–SUNNANÅ SK </a:t>
            </a:r>
          </a:p>
          <a:p>
            <a:pPr algn="ctr"/>
            <a:r>
              <a:rPr lang="sv-SE" sz="16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Gäller </a:t>
            </a:r>
            <a:r>
              <a:rPr lang="sv-SE" sz="16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endast på skoprovningen </a:t>
            </a:r>
            <a:r>
              <a:rPr lang="sv-SE" sz="16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15/2 och </a:t>
            </a:r>
            <a:r>
              <a:rPr lang="sv-SE" sz="16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dessa tre modeller</a:t>
            </a:r>
            <a:endParaRPr lang="sv-SE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EF38CE-F75E-3E0A-15B5-D32F1552415B}"/>
              </a:ext>
            </a:extLst>
          </p:cNvPr>
          <p:cNvSpPr txBox="1"/>
          <p:nvPr/>
        </p:nvSpPr>
        <p:spPr>
          <a:xfrm>
            <a:off x="1340535" y="5589089"/>
            <a:ext cx="3114294" cy="52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sv-SE" sz="1000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HQ8905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COPA PURE .1 FG </a:t>
            </a:r>
          </a:p>
          <a:p>
            <a:pPr>
              <a:spcAft>
                <a:spcPts val="1000"/>
              </a:spcAft>
            </a:pP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REK: 2499kr 	</a:t>
            </a:r>
            <a:r>
              <a:rPr lang="sv-SE" sz="1000" b="1" dirty="0">
                <a:solidFill>
                  <a:srgbClr val="FF0000"/>
                </a:solidFill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 med skobidrag: 1499kr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91C666-2FDC-A4CA-059B-81431EF8E8B9}"/>
              </a:ext>
            </a:extLst>
          </p:cNvPr>
          <p:cNvSpPr txBox="1"/>
          <p:nvPr/>
        </p:nvSpPr>
        <p:spPr>
          <a:xfrm>
            <a:off x="4948201" y="5589089"/>
            <a:ext cx="3114294" cy="580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GZ5108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SPEEDPORTAL .1 FG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REK: 2699kr	 </a:t>
            </a:r>
            <a:r>
              <a:rPr lang="sv-SE" sz="1000" b="1" dirty="0">
                <a:solidFill>
                  <a:srgbClr val="FF0000"/>
                </a:solidFill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 med skobidrag: 1699kr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2A0BD4-6CD0-0BC9-2E75-833086C3650A}"/>
              </a:ext>
            </a:extLst>
          </p:cNvPr>
          <p:cNvSpPr txBox="1"/>
          <p:nvPr/>
        </p:nvSpPr>
        <p:spPr>
          <a:xfrm>
            <a:off x="8425549" y="5554528"/>
            <a:ext cx="3048762" cy="562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GW4577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PREDATOR ACCURACY .1 FG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REK: 2699kr	</a:t>
            </a:r>
            <a:r>
              <a:rPr lang="sv-SE" sz="1000" b="1" dirty="0">
                <a:solidFill>
                  <a:srgbClr val="FF0000"/>
                </a:solidFill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 med skobidrag: 1699kr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2F308E1-CEA4-791B-720B-53FD936FFDE6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AB2FBA-3DD3-8CD0-19B1-53CE520436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52" y="6414748"/>
            <a:ext cx="1630333" cy="168797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406" y="3183870"/>
            <a:ext cx="2734493" cy="238211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5622" y="3183869"/>
            <a:ext cx="2687322" cy="238046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231" y="3183870"/>
            <a:ext cx="3008170" cy="233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9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1465D7-01DD-D871-6778-375E0A388E5A}"/>
              </a:ext>
            </a:extLst>
          </p:cNvPr>
          <p:cNvSpPr txBox="1"/>
          <p:nvPr/>
        </p:nvSpPr>
        <p:spPr>
          <a:xfrm>
            <a:off x="1684020" y="986077"/>
            <a:ext cx="8823960" cy="2322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6600" b="1" dirty="0"/>
              <a:t>SKOBIDRAG</a:t>
            </a:r>
            <a:endParaRPr lang="sv-SE" sz="7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82CD7-F69A-A84C-AB50-E74B56F427D4}"/>
              </a:ext>
            </a:extLst>
          </p:cNvPr>
          <p:cNvSpPr txBox="1"/>
          <p:nvPr/>
        </p:nvSpPr>
        <p:spPr>
          <a:xfrm>
            <a:off x="3048762" y="1169606"/>
            <a:ext cx="6094476" cy="1250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v-SE" sz="72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</a:t>
            </a:r>
            <a:r>
              <a:rPr lang="sv-SE" sz="48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endParaRPr lang="sv-SE" sz="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5D8E3-A753-A7AA-FDC5-E081325ABF34}"/>
              </a:ext>
            </a:extLst>
          </p:cNvPr>
          <p:cNvSpPr txBox="1"/>
          <p:nvPr/>
        </p:nvSpPr>
        <p:spPr>
          <a:xfrm>
            <a:off x="2398013" y="2403414"/>
            <a:ext cx="713881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sv-SE" sz="2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–SUNNANÅ SK</a:t>
            </a:r>
          </a:p>
          <a:p>
            <a:pPr algn="ctr"/>
            <a:r>
              <a:rPr lang="sv-SE" sz="16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Gäller </a:t>
            </a:r>
            <a:r>
              <a:rPr lang="sv-SE" sz="16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endast på </a:t>
            </a:r>
            <a:r>
              <a:rPr lang="sv-SE" sz="1600" b="1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skoprovningen </a:t>
            </a:r>
            <a:r>
              <a:rPr lang="sv-SE" sz="1600" b="1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15/2 </a:t>
            </a:r>
            <a:endParaRPr lang="sv-SE" sz="1600" b="1" smtClean="0">
              <a:effectLst/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sv-SE" sz="16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 </a:t>
            </a:r>
            <a:r>
              <a:rPr lang="sv-SE" sz="16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på nedan modell</a:t>
            </a:r>
            <a:endParaRPr lang="sv-SE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Bildobjekt 11">
            <a:extLst>
              <a:ext uri="{FF2B5EF4-FFF2-40B4-BE49-F238E27FC236}">
                <a16:creationId xmlns:a16="http://schemas.microsoft.com/office/drawing/2014/main" id="{74250DED-9413-8F9B-CC8B-F3458D433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42" b="94663" l="4329" r="93074">
                        <a14:foregroundMark x1="51732" y1="7865" x2="51732" y2="7865"/>
                        <a14:foregroundMark x1="7576" y1="54494" x2="7576" y2="39045"/>
                        <a14:foregroundMark x1="63636" y1="84270" x2="59307" y2="90449"/>
                        <a14:foregroundMark x1="93074" y1="60393" x2="93074" y2="50562"/>
                        <a14:foregroundMark x1="62338" y1="83708" x2="62338" y2="83708"/>
                        <a14:foregroundMark x1="67749" y1="80337" x2="67749" y2="80337"/>
                        <a14:foregroundMark x1="4545" y1="53933" x2="4545" y2="53933"/>
                        <a14:foregroundMark x1="51082" y1="94663" x2="51082" y2="946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82096" y="3559304"/>
            <a:ext cx="3027807" cy="23325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901BF9-E50D-306E-9D68-A5FF2CCE80BF}"/>
              </a:ext>
            </a:extLst>
          </p:cNvPr>
          <p:cNvSpPr txBox="1"/>
          <p:nvPr/>
        </p:nvSpPr>
        <p:spPr>
          <a:xfrm>
            <a:off x="3807713" y="6142488"/>
            <a:ext cx="6094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000" dirty="0">
                <a:effectLst/>
                <a:latin typeface="FF DIN Pro for IIC" panose="020B05040202010101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HP2335/ HP5646</a:t>
            </a:r>
            <a:r>
              <a:rPr lang="sv-SE" sz="1000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ADISTAR 2 RUNNING   REK: 1499kr </a:t>
            </a:r>
            <a:r>
              <a:rPr lang="sv-SE" sz="1000" b="1" dirty="0">
                <a:solidFill>
                  <a:srgbClr val="FF0000"/>
                </a:solidFill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 med skobidrag: 949kr</a:t>
            </a:r>
            <a:endParaRPr lang="sv-SE" sz="1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FA1EB7-DDA8-3375-FBB8-59D949A81F4E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D814A4-6858-7537-586F-68C981D23B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52" y="6414748"/>
            <a:ext cx="1630333" cy="168797"/>
          </a:xfrm>
          <a:prstGeom prst="rect">
            <a:avLst/>
          </a:prstGeom>
        </p:spPr>
      </p:pic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648D6F3-B4BF-6DF5-C2CC-29854054D5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" y="349513"/>
            <a:ext cx="552140" cy="32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4774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SPORT Corporate Template - Text Styles">
  <a:themeElements>
    <a:clrScheme name="INTERSPORT Brand Palette">
      <a:dk1>
        <a:srgbClr val="164196"/>
      </a:dk1>
      <a:lt1>
        <a:srgbClr val="FFFFFF"/>
      </a:lt1>
      <a:dk2>
        <a:srgbClr val="E30613"/>
      </a:dk2>
      <a:lt2>
        <a:srgbClr val="F8F8F8"/>
      </a:lt2>
      <a:accent1>
        <a:srgbClr val="082C78"/>
      </a:accent1>
      <a:accent2>
        <a:srgbClr val="F5F5F5"/>
      </a:accent2>
      <a:accent3>
        <a:srgbClr val="E5E5E5"/>
      </a:accent3>
      <a:accent4>
        <a:srgbClr val="C2C2C2"/>
      </a:accent4>
      <a:accent5>
        <a:srgbClr val="999999"/>
      </a:accent5>
      <a:accent6>
        <a:srgbClr val="000000"/>
      </a:accent6>
      <a:hlink>
        <a:srgbClr val="E30613"/>
      </a:hlink>
      <a:folHlink>
        <a:srgbClr val="96AEDE"/>
      </a:folHlink>
    </a:clrScheme>
    <a:fontScheme name="Test">
      <a:majorFont>
        <a:latin typeface="FF DIN Pro for IIC"/>
        <a:ea typeface=""/>
        <a:cs typeface=""/>
      </a:majorFont>
      <a:minorFont>
        <a:latin typeface="FF DIN Pro for IIC"/>
        <a:ea typeface=""/>
        <a:cs typeface="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ts val="2020"/>
          </a:lnSpc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041022_IIC_GTM_Presentation_Template_" id="{989AA28D-A927-B641-BE68-4D57778CE45C}" vid="{5F6D5661-9395-1B44-8896-8AAF3ACD6D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Powerpointpresentation - mall NY</Template>
  <TotalTime>137</TotalTime>
  <Words>95</Words>
  <Application>Microsoft Office PowerPoint</Application>
  <PresentationFormat>Bredbild</PresentationFormat>
  <Paragraphs>16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Calibri</vt:lpstr>
      <vt:lpstr>FF DIN Pro for IIC</vt:lpstr>
      <vt:lpstr>FF DIN Pro for IIC Medium</vt:lpstr>
      <vt:lpstr>Times New Roman</vt:lpstr>
      <vt:lpstr>Wingdings</vt:lpstr>
      <vt:lpstr>INTERSPORT Corporate Template - Text Styles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Hope</dc:creator>
  <cp:lastModifiedBy>Tomas Stenmark</cp:lastModifiedBy>
  <cp:revision>8</cp:revision>
  <dcterms:created xsi:type="dcterms:W3CDTF">2023-01-16T17:51:16Z</dcterms:created>
  <dcterms:modified xsi:type="dcterms:W3CDTF">2023-01-27T09:53:31Z</dcterms:modified>
</cp:coreProperties>
</file>