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262" r:id="rId4"/>
    <p:sldId id="269" r:id="rId5"/>
    <p:sldId id="271" r:id="rId6"/>
    <p:sldId id="261" r:id="rId7"/>
    <p:sldId id="267" r:id="rId8"/>
    <p:sldId id="259" r:id="rId9"/>
    <p:sldId id="265" r:id="rId10"/>
    <p:sldId id="263" r:id="rId11"/>
    <p:sldId id="272" r:id="rId12"/>
  </p:sldIdLst>
  <p:sldSz cx="9144000" cy="6858000" type="screen4x3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F1747-8301-4443-98AF-30436B4882BA}" type="datetimeFigureOut">
              <a:rPr lang="sv-SE" smtClean="0"/>
              <a:t>2018-04-17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EF63F-7C04-49FD-8289-2E8679DF33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010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EF63F-7C04-49FD-8289-2E8679DF33B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6454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EF63F-7C04-49FD-8289-2E8679DF33B9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4805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647F-5B1A-4651-9470-FD45FEB3D558}" type="datetimeFigureOut">
              <a:rPr lang="sv-SE" smtClean="0"/>
              <a:t>2018-04-17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489E-EC1E-417B-91EE-265C97649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7807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647F-5B1A-4651-9470-FD45FEB3D558}" type="datetimeFigureOut">
              <a:rPr lang="sv-SE" smtClean="0"/>
              <a:t>2018-04-17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489E-EC1E-417B-91EE-265C97649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407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647F-5B1A-4651-9470-FD45FEB3D558}" type="datetimeFigureOut">
              <a:rPr lang="sv-SE" smtClean="0"/>
              <a:t>2018-04-17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489E-EC1E-417B-91EE-265C97649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671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647F-5B1A-4651-9470-FD45FEB3D558}" type="datetimeFigureOut">
              <a:rPr lang="sv-SE" smtClean="0"/>
              <a:t>2018-04-17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489E-EC1E-417B-91EE-265C97649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549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647F-5B1A-4651-9470-FD45FEB3D558}" type="datetimeFigureOut">
              <a:rPr lang="sv-SE" smtClean="0"/>
              <a:t>2018-04-17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489E-EC1E-417B-91EE-265C97649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6475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647F-5B1A-4651-9470-FD45FEB3D558}" type="datetimeFigureOut">
              <a:rPr lang="sv-SE" smtClean="0"/>
              <a:t>2018-04-17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489E-EC1E-417B-91EE-265C97649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003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647F-5B1A-4651-9470-FD45FEB3D558}" type="datetimeFigureOut">
              <a:rPr lang="sv-SE" smtClean="0"/>
              <a:t>2018-04-17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489E-EC1E-417B-91EE-265C97649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22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647F-5B1A-4651-9470-FD45FEB3D558}" type="datetimeFigureOut">
              <a:rPr lang="sv-SE" smtClean="0"/>
              <a:t>2018-04-17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489E-EC1E-417B-91EE-265C97649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912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647F-5B1A-4651-9470-FD45FEB3D558}" type="datetimeFigureOut">
              <a:rPr lang="sv-SE" smtClean="0"/>
              <a:t>2018-04-17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489E-EC1E-417B-91EE-265C97649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0081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647F-5B1A-4651-9470-FD45FEB3D558}" type="datetimeFigureOut">
              <a:rPr lang="sv-SE" smtClean="0"/>
              <a:t>2018-04-17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489E-EC1E-417B-91EE-265C97649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146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647F-5B1A-4651-9470-FD45FEB3D558}" type="datetimeFigureOut">
              <a:rPr lang="sv-SE" smtClean="0"/>
              <a:t>2018-04-17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489E-EC1E-417B-91EE-265C97649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718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1647F-5B1A-4651-9470-FD45FEB3D558}" type="datetimeFigureOut">
              <a:rPr lang="sv-SE" smtClean="0"/>
              <a:t>2018-04-17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3489E-EC1E-417B-91EE-265C97649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592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92888" cy="936104"/>
          </a:xfrm>
        </p:spPr>
        <p:txBody>
          <a:bodyPr/>
          <a:lstStyle/>
          <a:p>
            <a:r>
              <a:rPr lang="sv-S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Föräldramöte 17 april 2018</a:t>
            </a:r>
            <a:endParaRPr lang="sv-SE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43608" y="3429000"/>
            <a:ext cx="6400800" cy="1752600"/>
          </a:xfrm>
        </p:spPr>
        <p:txBody>
          <a:bodyPr/>
          <a:lstStyle/>
          <a:p>
            <a:endParaRPr lang="sv-SE" b="1" dirty="0" smtClean="0">
              <a:solidFill>
                <a:srgbClr val="00B050"/>
              </a:solidFill>
            </a:endParaRPr>
          </a:p>
          <a:p>
            <a:endParaRPr lang="sv-SE" b="1" dirty="0">
              <a:solidFill>
                <a:srgbClr val="00B050"/>
              </a:solidFill>
            </a:endParaRPr>
          </a:p>
          <a:p>
            <a:r>
              <a:rPr lang="sv-SE" b="1" dirty="0" smtClean="0">
                <a:solidFill>
                  <a:srgbClr val="00B050"/>
                </a:solidFill>
              </a:rPr>
              <a:t>ESK F-05</a:t>
            </a:r>
            <a:endParaRPr lang="sv-SE" b="1" dirty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3" y="5229200"/>
            <a:ext cx="1512168" cy="153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017" y="1196752"/>
            <a:ext cx="6081980" cy="343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26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5" y="1733178"/>
            <a:ext cx="8145526" cy="463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4859" y="676268"/>
            <a:ext cx="8229600" cy="1152128"/>
          </a:xfrm>
        </p:spPr>
        <p:txBody>
          <a:bodyPr>
            <a:noAutofit/>
          </a:bodyPr>
          <a:lstStyle/>
          <a:p>
            <a:r>
              <a:rPr lang="sv-SE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PENGAR </a:t>
            </a:r>
            <a:r>
              <a:rPr lang="sv-S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v-SE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707" y="-3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244" y="-2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-1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99" y="-5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49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699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606" y="-3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699" y="411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949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845" y="-6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37" y="-7"/>
            <a:ext cx="6651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ruta 2"/>
          <p:cNvSpPr txBox="1"/>
          <p:nvPr/>
        </p:nvSpPr>
        <p:spPr>
          <a:xfrm rot="21198225">
            <a:off x="520368" y="2132856"/>
            <a:ext cx="4088988" cy="10772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b="1" dirty="0" smtClean="0"/>
              <a:t>Cup avgifter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b="1" dirty="0" smtClean="0"/>
              <a:t>Övernattnings läger</a:t>
            </a:r>
            <a:endParaRPr lang="sv-SE" sz="3200" b="1" dirty="0"/>
          </a:p>
        </p:txBody>
      </p:sp>
      <p:sp>
        <p:nvSpPr>
          <p:cNvPr id="19" name="textruta 18"/>
          <p:cNvSpPr txBox="1"/>
          <p:nvPr/>
        </p:nvSpPr>
        <p:spPr>
          <a:xfrm rot="417850">
            <a:off x="4287793" y="4391182"/>
            <a:ext cx="4088988" cy="1569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b="1" dirty="0" smtClean="0"/>
              <a:t>ÖB Städningen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b="1" dirty="0" smtClean="0"/>
              <a:t>Försäljning?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b="1" dirty="0" smtClean="0"/>
              <a:t>Månads spar?</a:t>
            </a:r>
            <a:endParaRPr lang="sv-SE" sz="3200" b="1" dirty="0"/>
          </a:p>
        </p:txBody>
      </p:sp>
    </p:spTree>
    <p:extLst>
      <p:ext uri="{BB962C8B-B14F-4D97-AF65-F5344CB8AC3E}">
        <p14:creationId xmlns:p14="http://schemas.microsoft.com/office/powerpoint/2010/main" val="275279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8999" y="2574032"/>
            <a:ext cx="8229600" cy="1143000"/>
          </a:xfrm>
        </p:spPr>
        <p:txBody>
          <a:bodyPr>
            <a:noAutofit/>
          </a:bodyPr>
          <a:lstStyle/>
          <a:p>
            <a:r>
              <a:rPr lang="sv-SE" sz="8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FRÅGOR ?</a:t>
            </a:r>
            <a:r>
              <a:rPr lang="sv-SE" sz="8800" dirty="0" smtClean="0"/>
              <a:t> </a:t>
            </a:r>
            <a:endParaRPr lang="sv-SE" sz="8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707" y="-3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244" y="-2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-1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99" y="-5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49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699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606" y="-3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699" y="411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949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845" y="-6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37" y="-7"/>
            <a:ext cx="6651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5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8999" y="1124744"/>
            <a:ext cx="8229600" cy="599702"/>
          </a:xfrm>
        </p:spPr>
        <p:txBody>
          <a:bodyPr>
            <a:normAutofit fontScale="90000"/>
          </a:bodyPr>
          <a:lstStyle/>
          <a:p>
            <a:r>
              <a:rPr lang="sv-SE" sz="4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 bästa av två världar </a:t>
            </a:r>
            <a:r>
              <a:rPr lang="sv-SE" dirty="0"/>
              <a:t/>
            </a:r>
            <a:br>
              <a:rPr lang="sv-SE" dirty="0"/>
            </a:br>
            <a:endParaRPr lang="sv-SE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707" y="-3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244" y="-2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-1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99" y="-5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49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699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606" y="-3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699" y="411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949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845" y="-6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333375" y="1700808"/>
            <a:ext cx="8631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 smtClean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37" y="-7"/>
            <a:ext cx="6651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50" y="2852936"/>
            <a:ext cx="1556270" cy="17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760" y="2868812"/>
            <a:ext cx="1742941" cy="176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lus 5"/>
          <p:cNvSpPr/>
          <p:nvPr/>
        </p:nvSpPr>
        <p:spPr>
          <a:xfrm>
            <a:off x="1756320" y="3125534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Lika med 6"/>
          <p:cNvSpPr/>
          <p:nvPr/>
        </p:nvSpPr>
        <p:spPr>
          <a:xfrm>
            <a:off x="4472874" y="3125534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912" y="1745800"/>
            <a:ext cx="3762592" cy="391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87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8999" y="581447"/>
            <a:ext cx="8229600" cy="1143000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707" y="-3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244" y="-2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-1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99" y="-5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49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699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606" y="-3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699" y="411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949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845" y="-6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37" y="-7"/>
            <a:ext cx="6651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ktangel 2"/>
          <p:cNvSpPr/>
          <p:nvPr/>
        </p:nvSpPr>
        <p:spPr>
          <a:xfrm>
            <a:off x="870000" y="1628800"/>
            <a:ext cx="747871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600" dirty="0" smtClean="0"/>
              <a:t>Ledare Säsongen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600" dirty="0" smtClean="0"/>
              <a:t>Attityd &amp; Respekt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600" dirty="0" smtClean="0"/>
              <a:t>Laget.se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600" dirty="0" smtClean="0"/>
              <a:t>Ledord för 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600" dirty="0" smtClean="0"/>
              <a:t>Träning och Cuper Säsongen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600" dirty="0" smtClean="0"/>
              <a:t>Försäljning/finansiering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406027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8999" y="581447"/>
            <a:ext cx="8229600" cy="1143000"/>
          </a:xfrm>
        </p:spPr>
        <p:txBody>
          <a:bodyPr/>
          <a:lstStyle/>
          <a:p>
            <a:r>
              <a:rPr lang="sv-S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LEDARE SÄSONGEN 2018 </a:t>
            </a:r>
            <a:endParaRPr lang="sv-SE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707" y="-3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244" y="-2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-1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99" y="-5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49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699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606" y="-3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699" y="411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949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845" y="-6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698723" y="1988840"/>
            <a:ext cx="69306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4000" dirty="0" smtClean="0">
                <a:solidFill>
                  <a:srgbClr val="00B050"/>
                </a:solidFill>
              </a:rPr>
              <a:t>Jens </a:t>
            </a:r>
            <a:r>
              <a:rPr lang="sv-SE" sz="4000" dirty="0" err="1" smtClean="0">
                <a:solidFill>
                  <a:srgbClr val="00B050"/>
                </a:solidFill>
              </a:rPr>
              <a:t>Almcrantz</a:t>
            </a:r>
            <a:endParaRPr lang="sv-SE" sz="4000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000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4000" dirty="0" smtClean="0">
                <a:solidFill>
                  <a:srgbClr val="00B050"/>
                </a:solidFill>
              </a:rPr>
              <a:t>Andreas ”Ante” Eriksson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000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4000" dirty="0" smtClean="0">
                <a:solidFill>
                  <a:srgbClr val="00B050"/>
                </a:solidFill>
              </a:rPr>
              <a:t>Magnus Eriksson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000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4000" dirty="0" smtClean="0">
                <a:solidFill>
                  <a:srgbClr val="00B050"/>
                </a:solidFill>
              </a:rPr>
              <a:t>Evelina Eriksson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000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4000" dirty="0" smtClean="0">
                <a:solidFill>
                  <a:srgbClr val="00B050"/>
                </a:solidFill>
              </a:rPr>
              <a:t>Michael Berglind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37" y="-7"/>
            <a:ext cx="6651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23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8999" y="1412776"/>
            <a:ext cx="8229600" cy="864096"/>
          </a:xfrm>
        </p:spPr>
        <p:txBody>
          <a:bodyPr>
            <a:noAutofit/>
          </a:bodyPr>
          <a:lstStyle/>
          <a:p>
            <a:r>
              <a:rPr lang="sv-SE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Attityd &amp; Respekt</a:t>
            </a:r>
            <a:r>
              <a:rPr lang="sv-SE" sz="8800" dirty="0"/>
              <a:t/>
            </a:r>
            <a:br>
              <a:rPr lang="sv-SE" sz="8800" dirty="0"/>
            </a:br>
            <a:endParaRPr lang="sv-SE" sz="8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707" y="-3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244" y="-2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-1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99" y="-5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49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699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606" y="-3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699" y="411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949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845" y="-6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333374" y="1844824"/>
            <a:ext cx="870312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600" dirty="0" smtClean="0"/>
              <a:t>Meddela frånvaro både för match och träning.</a:t>
            </a:r>
            <a:endParaRPr lang="sv-SE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600" dirty="0" smtClean="0"/>
              <a:t>Kom till träningen </a:t>
            </a:r>
            <a:r>
              <a:rPr lang="sv-SE" sz="3600" dirty="0"/>
              <a:t>med rätt </a:t>
            </a:r>
            <a:r>
              <a:rPr lang="sv-SE" sz="3600" dirty="0" smtClean="0"/>
              <a:t>inställning. </a:t>
            </a:r>
            <a:endParaRPr lang="sv-SE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600" b="1" i="1" dirty="0"/>
              <a:t>ESK har under året tvingads hantera flera alvarliga </a:t>
            </a:r>
            <a:r>
              <a:rPr lang="sv-SE" sz="3600" b="1" i="1" dirty="0" smtClean="0"/>
              <a:t>händelser</a:t>
            </a:r>
            <a:r>
              <a:rPr lang="sv-SE" sz="3600" dirty="0" smtClean="0"/>
              <a:t>. </a:t>
            </a:r>
            <a:endParaRPr lang="sv-SE" sz="3600" dirty="0"/>
          </a:p>
          <a:p>
            <a:endParaRPr lang="sv-SE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37" y="-7"/>
            <a:ext cx="6651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19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707" y="-3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244" y="-2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-1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99" y="-5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49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699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606" y="-3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699" y="411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949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845" y="-6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37" y="-7"/>
            <a:ext cx="6651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04" y="1700808"/>
            <a:ext cx="5480403" cy="479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658" y="836712"/>
            <a:ext cx="1896494" cy="67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27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8999" y="581447"/>
            <a:ext cx="8229600" cy="1143000"/>
          </a:xfrm>
        </p:spPr>
        <p:txBody>
          <a:bodyPr/>
          <a:lstStyle/>
          <a:p>
            <a:r>
              <a:rPr lang="sv-S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LEDORD  </a:t>
            </a:r>
            <a:endParaRPr lang="sv-SE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707" y="-3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244" y="-2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-1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99" y="-5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49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699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606" y="-3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699" y="411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949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845" y="-6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333375" y="1988840"/>
            <a:ext cx="86311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4000" dirty="0" smtClean="0">
                <a:solidFill>
                  <a:srgbClr val="00B050"/>
                </a:solidFill>
              </a:rPr>
              <a:t>Alla tjejer skall våga misslyckas.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0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4000" dirty="0" smtClean="0">
                <a:solidFill>
                  <a:srgbClr val="00B050"/>
                </a:solidFill>
              </a:rPr>
              <a:t>Alla tjejer skall utvecklas.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000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4000" dirty="0" smtClean="0">
                <a:solidFill>
                  <a:srgbClr val="00B050"/>
                </a:solidFill>
              </a:rPr>
              <a:t>Alla tjejer skall deltaga i matcherna.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000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4000" dirty="0" smtClean="0">
                <a:solidFill>
                  <a:srgbClr val="00B050"/>
                </a:solidFill>
              </a:rPr>
              <a:t>Vill vi vinna?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000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37" y="-7"/>
            <a:ext cx="6651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16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8999" y="581447"/>
            <a:ext cx="8229600" cy="1143000"/>
          </a:xfrm>
        </p:spPr>
        <p:txBody>
          <a:bodyPr/>
          <a:lstStyle/>
          <a:p>
            <a:r>
              <a:rPr lang="sv-S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ANTAL LAG ÅR 2018</a:t>
            </a:r>
            <a:endParaRPr lang="sv-SE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707" y="-3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244" y="-2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-1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99" y="-5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49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699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606" y="-3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699" y="411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949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845" y="-6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146910" y="1988840"/>
            <a:ext cx="88569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B050"/>
                </a:solidFill>
              </a:rPr>
              <a:t>Två lag i </a:t>
            </a:r>
            <a:r>
              <a:rPr lang="sv-SE" sz="2400" dirty="0" smtClean="0">
                <a:solidFill>
                  <a:srgbClr val="00B050"/>
                </a:solidFill>
              </a:rPr>
              <a:t>Grund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rgbClr val="00B050"/>
                </a:solidFill>
              </a:rPr>
              <a:t>Fyra grupper, två i varje match.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rgbClr val="00B050"/>
                </a:solidFill>
              </a:rPr>
              <a:t>Försöka  få två  jämna  lag, ej samma lag varje match.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rgbClr val="00B050"/>
                </a:solidFill>
              </a:rPr>
              <a:t>Många matcher, ibland dubbla  matcher  samma  dag eller helg.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B050"/>
                </a:solidFill>
              </a:rPr>
              <a:t>Lag uttagningen efter veckans sista träning presenteras på </a:t>
            </a:r>
            <a:r>
              <a:rPr lang="sv-SE" sz="2400" dirty="0" smtClean="0">
                <a:solidFill>
                  <a:srgbClr val="00B050"/>
                </a:solidFill>
              </a:rPr>
              <a:t>laget.se.</a:t>
            </a:r>
            <a:endParaRPr lang="sv-SE" sz="24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37" y="-7"/>
            <a:ext cx="6651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4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8999" y="581447"/>
            <a:ext cx="8229600" cy="1047353"/>
          </a:xfrm>
        </p:spPr>
        <p:txBody>
          <a:bodyPr/>
          <a:lstStyle/>
          <a:p>
            <a:r>
              <a:rPr lang="sv-S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PLANERING ÅR 2018 </a:t>
            </a:r>
            <a:endParaRPr lang="sv-SE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707" y="-3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244" y="-2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-1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99" y="-5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49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699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606" y="-3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699" y="411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949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845" y="-6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512886" y="1469891"/>
            <a:ext cx="863111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4000" dirty="0" smtClean="0">
                <a:solidFill>
                  <a:srgbClr val="00B050"/>
                </a:solidFill>
              </a:rPr>
              <a:t>Antal Träningar per vecka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rgbClr val="00B050"/>
                </a:solidFill>
              </a:rPr>
              <a:t>Två per vecka under säsong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rgbClr val="00B050"/>
                </a:solidFill>
              </a:rPr>
              <a:t>Extra konditions </a:t>
            </a:r>
            <a:r>
              <a:rPr lang="sv-SE" sz="2400" dirty="0">
                <a:solidFill>
                  <a:srgbClr val="00B050"/>
                </a:solidFill>
              </a:rPr>
              <a:t>och </a:t>
            </a:r>
            <a:r>
              <a:rPr lang="sv-SE" sz="2400" dirty="0" smtClean="0">
                <a:solidFill>
                  <a:srgbClr val="00B050"/>
                </a:solidFill>
              </a:rPr>
              <a:t>koordinations träning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000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4000" dirty="0" smtClean="0">
                <a:solidFill>
                  <a:srgbClr val="00B050"/>
                </a:solidFill>
              </a:rPr>
              <a:t>Cuper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rgbClr val="00B050"/>
                </a:solidFill>
              </a:rPr>
              <a:t>Skara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000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4000" dirty="0" smtClean="0">
                <a:solidFill>
                  <a:srgbClr val="00B050"/>
                </a:solidFill>
              </a:rPr>
              <a:t>Träningsläger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rgbClr val="00B050"/>
                </a:solidFill>
              </a:rPr>
              <a:t>Övernattningsläger under säsongen runt Enköping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000" dirty="0" smtClean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rgbClr val="00B050"/>
                </a:solidFill>
              </a:rPr>
              <a:t> Gäst tränare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rgbClr val="00B050"/>
                </a:solidFill>
              </a:rPr>
              <a:t>Roger Eriksson/Wille </a:t>
            </a:r>
            <a:r>
              <a:rPr lang="sv-SE" sz="2400" dirty="0">
                <a:solidFill>
                  <a:srgbClr val="00B050"/>
                </a:solidFill>
              </a:rPr>
              <a:t>Wikman/Lotta </a:t>
            </a:r>
            <a:r>
              <a:rPr lang="sv-SE" sz="2400" dirty="0" smtClean="0">
                <a:solidFill>
                  <a:srgbClr val="00B050"/>
                </a:solidFill>
              </a:rPr>
              <a:t>Schelin/Zlatan</a:t>
            </a:r>
            <a:endParaRPr lang="sv-SE" sz="24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 smtClean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37" y="-7"/>
            <a:ext cx="6651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79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193</Words>
  <Application>Microsoft Office PowerPoint</Application>
  <PresentationFormat>Bildspel på skärmen (4:3)</PresentationFormat>
  <Paragraphs>78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2" baseType="lpstr">
      <vt:lpstr>Office-tema</vt:lpstr>
      <vt:lpstr>Föräldramöte 17 april 2018</vt:lpstr>
      <vt:lpstr>Det bästa av två världar  </vt:lpstr>
      <vt:lpstr>AGENDA</vt:lpstr>
      <vt:lpstr>LEDARE SÄSONGEN 2018 </vt:lpstr>
      <vt:lpstr>Attityd &amp; Respekt </vt:lpstr>
      <vt:lpstr>PowerPoint-presentation</vt:lpstr>
      <vt:lpstr>LEDORD  </vt:lpstr>
      <vt:lpstr>ANTAL LAG ÅR 2018</vt:lpstr>
      <vt:lpstr>PLANERING ÅR 2018 </vt:lpstr>
      <vt:lpstr>PENGAR  </vt:lpstr>
      <vt:lpstr>FRÅGOR ? </vt:lpstr>
    </vt:vector>
  </TitlesOfParts>
  <Company>Aryzta Nordic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Föräldrarmöte 20 November 2017</dc:title>
  <dc:creator>Michael Berglind</dc:creator>
  <cp:lastModifiedBy>Michael Berglind</cp:lastModifiedBy>
  <cp:revision>127</cp:revision>
  <cp:lastPrinted>2018-04-17T07:48:43Z</cp:lastPrinted>
  <dcterms:created xsi:type="dcterms:W3CDTF">2016-11-08T12:03:40Z</dcterms:created>
  <dcterms:modified xsi:type="dcterms:W3CDTF">2018-04-17T15:19:48Z</dcterms:modified>
</cp:coreProperties>
</file>