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8201A4-76D3-45CA-A7AF-FC75DACF9777}" v="80" dt="2022-09-19T08:07:00.5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02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parrefors Ida" userId="c576789a-5fdb-423d-a5a6-9f85c723fdeb" providerId="ADAL" clId="{108201A4-76D3-45CA-A7AF-FC75DACF9777}"/>
    <pc:docChg chg="undo custSel modSld">
      <pc:chgData name="Sparrefors Ida" userId="c576789a-5fdb-423d-a5a6-9f85c723fdeb" providerId="ADAL" clId="{108201A4-76D3-45CA-A7AF-FC75DACF9777}" dt="2022-09-19T08:07:00.506" v="106" actId="1038"/>
      <pc:docMkLst>
        <pc:docMk/>
      </pc:docMkLst>
      <pc:sldChg chg="addSp delSp modSp mod">
        <pc:chgData name="Sparrefors Ida" userId="c576789a-5fdb-423d-a5a6-9f85c723fdeb" providerId="ADAL" clId="{108201A4-76D3-45CA-A7AF-FC75DACF9777}" dt="2022-09-19T08:07:00.506" v="106" actId="1038"/>
        <pc:sldMkLst>
          <pc:docMk/>
          <pc:sldMk cId="2254062877" sldId="256"/>
        </pc:sldMkLst>
        <pc:spChg chg="mod">
          <ac:chgData name="Sparrefors Ida" userId="c576789a-5fdb-423d-a5a6-9f85c723fdeb" providerId="ADAL" clId="{108201A4-76D3-45CA-A7AF-FC75DACF9777}" dt="2022-09-19T08:06:58.296" v="104" actId="20577"/>
          <ac:spMkLst>
            <pc:docMk/>
            <pc:sldMk cId="2254062877" sldId="256"/>
            <ac:spMk id="4" creationId="{36EDB8F1-65F2-4386-8C66-FFE85B3AD257}"/>
          </ac:spMkLst>
        </pc:spChg>
        <pc:spChg chg="add del">
          <ac:chgData name="Sparrefors Ida" userId="c576789a-5fdb-423d-a5a6-9f85c723fdeb" providerId="ADAL" clId="{108201A4-76D3-45CA-A7AF-FC75DACF9777}" dt="2022-09-19T08:01:29.734" v="34" actId="478"/>
          <ac:spMkLst>
            <pc:docMk/>
            <pc:sldMk cId="2254062877" sldId="256"/>
            <ac:spMk id="6" creationId="{628F635F-70C3-4F18-9624-30E67C87DF39}"/>
          </ac:spMkLst>
        </pc:spChg>
        <pc:spChg chg="mod">
          <ac:chgData name="Sparrefors Ida" userId="c576789a-5fdb-423d-a5a6-9f85c723fdeb" providerId="ADAL" clId="{108201A4-76D3-45CA-A7AF-FC75DACF9777}" dt="2022-09-19T07:56:54.919" v="31" actId="1076"/>
          <ac:spMkLst>
            <pc:docMk/>
            <pc:sldMk cId="2254062877" sldId="256"/>
            <ac:spMk id="7" creationId="{E7596E30-0468-4003-B011-A67079925DCF}"/>
          </ac:spMkLst>
        </pc:spChg>
        <pc:spChg chg="mod">
          <ac:chgData name="Sparrefors Ida" userId="c576789a-5fdb-423d-a5a6-9f85c723fdeb" providerId="ADAL" clId="{108201A4-76D3-45CA-A7AF-FC75DACF9777}" dt="2022-09-19T08:06:01.792" v="85" actId="1038"/>
          <ac:spMkLst>
            <pc:docMk/>
            <pc:sldMk cId="2254062877" sldId="256"/>
            <ac:spMk id="8" creationId="{E22B3E84-63C6-4957-ABC4-453543F151B9}"/>
          </ac:spMkLst>
        </pc:spChg>
        <pc:spChg chg="mod">
          <ac:chgData name="Sparrefors Ida" userId="c576789a-5fdb-423d-a5a6-9f85c723fdeb" providerId="ADAL" clId="{108201A4-76D3-45CA-A7AF-FC75DACF9777}" dt="2022-09-19T08:06:01.792" v="85" actId="1038"/>
          <ac:spMkLst>
            <pc:docMk/>
            <pc:sldMk cId="2254062877" sldId="256"/>
            <ac:spMk id="10" creationId="{3A9BA79A-E6B6-4767-96BB-678650BE26F8}"/>
          </ac:spMkLst>
        </pc:spChg>
        <pc:spChg chg="add del">
          <ac:chgData name="Sparrefors Ida" userId="c576789a-5fdb-423d-a5a6-9f85c723fdeb" providerId="ADAL" clId="{108201A4-76D3-45CA-A7AF-FC75DACF9777}" dt="2022-09-19T08:01:37.523" v="36" actId="478"/>
          <ac:spMkLst>
            <pc:docMk/>
            <pc:sldMk cId="2254062877" sldId="256"/>
            <ac:spMk id="11" creationId="{D7662F29-F3B7-49AE-93A7-B01EF2CDCA30}"/>
          </ac:spMkLst>
        </pc:spChg>
        <pc:picChg chg="mod">
          <ac:chgData name="Sparrefors Ida" userId="c576789a-5fdb-423d-a5a6-9f85c723fdeb" providerId="ADAL" clId="{108201A4-76D3-45CA-A7AF-FC75DACF9777}" dt="2022-09-19T08:07:00.506" v="106" actId="1038"/>
          <ac:picMkLst>
            <pc:docMk/>
            <pc:sldMk cId="2254062877" sldId="256"/>
            <ac:picMk id="9" creationId="{D000FDA1-A279-4959-B2F6-78C264DB9443}"/>
          </ac:picMkLst>
        </pc:picChg>
        <pc:picChg chg="mod">
          <ac:chgData name="Sparrefors Ida" userId="c576789a-5fdb-423d-a5a6-9f85c723fdeb" providerId="ADAL" clId="{108201A4-76D3-45CA-A7AF-FC75DACF9777}" dt="2022-09-19T07:56:54.919" v="31" actId="1076"/>
          <ac:picMkLst>
            <pc:docMk/>
            <pc:sldMk cId="2254062877" sldId="256"/>
            <ac:picMk id="1026" creationId="{5BCD5349-ACC1-4962-A940-1D37977982D7}"/>
          </ac:picMkLst>
        </pc:picChg>
        <pc:picChg chg="add mod">
          <ac:chgData name="Sparrefors Ida" userId="c576789a-5fdb-423d-a5a6-9f85c723fdeb" providerId="ADAL" clId="{108201A4-76D3-45CA-A7AF-FC75DACF9777}" dt="2022-09-19T08:06:01.792" v="85" actId="1038"/>
          <ac:picMkLst>
            <pc:docMk/>
            <pc:sldMk cId="2254062877" sldId="256"/>
            <ac:picMk id="1032" creationId="{6C3AE255-79B3-4FE8-A3C5-E95E20539DEC}"/>
          </ac:picMkLst>
        </pc:picChg>
        <pc:picChg chg="add del mod">
          <ac:chgData name="Sparrefors Ida" userId="c576789a-5fdb-423d-a5a6-9f85c723fdeb" providerId="ADAL" clId="{108201A4-76D3-45CA-A7AF-FC75DACF9777}" dt="2022-09-19T08:03:11.438" v="43" actId="478"/>
          <ac:picMkLst>
            <pc:docMk/>
            <pc:sldMk cId="2254062877" sldId="256"/>
            <ac:picMk id="1034" creationId="{313A7AE2-5D8C-4DB3-87C4-0729138A9E85}"/>
          </ac:picMkLst>
        </pc:picChg>
        <pc:picChg chg="add mod">
          <ac:chgData name="Sparrefors Ida" userId="c576789a-5fdb-423d-a5a6-9f85c723fdeb" providerId="ADAL" clId="{108201A4-76D3-45CA-A7AF-FC75DACF9777}" dt="2022-09-19T08:04:28.081" v="55" actId="14100"/>
          <ac:picMkLst>
            <pc:docMk/>
            <pc:sldMk cId="2254062877" sldId="256"/>
            <ac:picMk id="1036" creationId="{5B596419-4773-43D0-ABCF-4F3D8BA5907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2D172-48BD-469B-A06F-B21A98C4D9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55E166-E516-4BF6-BD1D-A3B6A59361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B4370D-544A-4A18-82DD-51F5EC7EF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A07D-72A9-488F-92FA-58F532033922}" type="datetimeFigureOut">
              <a:rPr lang="sv-SE" smtClean="0"/>
              <a:t>2022-09-19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C3F56B-F047-432B-A567-7EA903BA0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523651-35A0-49B0-BF8A-444EB804B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F117-878B-4ED1-9368-B7A8207F3D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0510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50E18-9E3F-44D6-BAC6-36546A9B0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434435-9A79-4467-815F-924DCF644D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609F1B-B3E7-4BCE-8778-3B81579AC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A07D-72A9-488F-92FA-58F532033922}" type="datetimeFigureOut">
              <a:rPr lang="sv-SE" smtClean="0"/>
              <a:t>2022-09-19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7E056-9ACD-4A08-9300-FD109E5D7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4FE9C2-3238-44E1-A70A-01DCFD01A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F117-878B-4ED1-9368-B7A8207F3D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390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4F5200-8C03-49DA-98A7-0455E90B5D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4ED52C-AB18-4EE8-9E3A-97C9E86291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B8CFA7-A826-4D6C-B9E5-1F5E47F4A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A07D-72A9-488F-92FA-58F532033922}" type="datetimeFigureOut">
              <a:rPr lang="sv-SE" smtClean="0"/>
              <a:t>2022-09-19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4B769A-45D1-4972-9C9A-FC6E5F394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7873BF-1A93-44DF-BA8E-4E3CE1040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F117-878B-4ED1-9368-B7A8207F3D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1518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9A076-2AC8-41E1-AAC0-37958CC69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424C4-E851-4205-B8DC-C8D86F934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F1993A-38C2-4A1B-B005-B266F4EA0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A07D-72A9-488F-92FA-58F532033922}" type="datetimeFigureOut">
              <a:rPr lang="sv-SE" smtClean="0"/>
              <a:t>2022-09-19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01768-014D-4A37-927D-3179BA49B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DFF9D-A1D3-426A-AD00-093CFF58A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F117-878B-4ED1-9368-B7A8207F3D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255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2B932-634C-4545-B7F5-63B892E26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D5C9A7-B7B0-4735-96D8-8197E6438E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48ACB5-8011-4517-9308-F88B5544F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A07D-72A9-488F-92FA-58F532033922}" type="datetimeFigureOut">
              <a:rPr lang="sv-SE" smtClean="0"/>
              <a:t>2022-09-19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4C0A3F-38D8-4DF4-8761-B849FDDC7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439421-290E-44AC-BD03-608D6B581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F117-878B-4ED1-9368-B7A8207F3D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8121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0A90C-6301-4F0B-BD94-DA2B12F99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F57A6-F3E8-4EC3-9668-C027060498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41B9E2-A77C-4C80-A450-1E0F76C395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2247AE-09E5-4AA9-AE56-F60F8FE1D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A07D-72A9-488F-92FA-58F532033922}" type="datetimeFigureOut">
              <a:rPr lang="sv-SE" smtClean="0"/>
              <a:t>2022-09-19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30E4CB-02AB-490F-8722-57EED3E6C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7798B0-BA89-4563-8D35-D5674A776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F117-878B-4ED1-9368-B7A8207F3D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812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3FFA2-BAE7-4E2C-881B-CBD602EA4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CAB55E-144D-4944-961A-341EAC78F0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A7FECA-041E-4EF2-959D-F022F0F33E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5A8418-E243-4A41-A8D2-E94238B197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B19142-BE59-4BC7-B7EB-BD49301255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9AF203-E7D1-4174-B6FA-C24A3CE2D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A07D-72A9-488F-92FA-58F532033922}" type="datetimeFigureOut">
              <a:rPr lang="sv-SE" smtClean="0"/>
              <a:t>2022-09-19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854A29-4FC6-4104-ABE3-7D956FBBC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F6BEF5-8CD9-4285-8636-02D2641AA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F117-878B-4ED1-9368-B7A8207F3D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9788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593DC-BEF8-450F-9D98-63E2456C3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635ACB-842D-489D-946A-69935E594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A07D-72A9-488F-92FA-58F532033922}" type="datetimeFigureOut">
              <a:rPr lang="sv-SE" smtClean="0"/>
              <a:t>2022-09-19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184398-4587-4722-9274-1854C241E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56899F-EAAA-4D9A-A277-A6F523AA9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F117-878B-4ED1-9368-B7A8207F3D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15877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F1C5F4-2BBD-4278-99C5-16CB8DF11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A07D-72A9-488F-92FA-58F532033922}" type="datetimeFigureOut">
              <a:rPr lang="sv-SE" smtClean="0"/>
              <a:t>2022-09-19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077406-6724-4D1B-90EF-ABD9D92C1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9D7F62-C434-410A-9F23-424BC1867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F117-878B-4ED1-9368-B7A8207F3D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2939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757B3-A454-4615-9AE1-68B471931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334FA-7BD5-4263-BAFB-B3D3155D53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AE72D9-32BE-4476-AEAB-49DEEAE80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5ACF2B-72CD-455A-98BF-1C10EE968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A07D-72A9-488F-92FA-58F532033922}" type="datetimeFigureOut">
              <a:rPr lang="sv-SE" smtClean="0"/>
              <a:t>2022-09-19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4E71CA-14DC-4B31-A9D5-447658DC4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ED24AD-9F1A-4132-9242-C0C2DC675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F117-878B-4ED1-9368-B7A8207F3D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1394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3682E-852C-45EA-9C90-CC0ED6393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62A5FF-DE14-429E-911F-B530D00704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0A82CB-13AE-4C67-B1EE-6731CBC3A4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B8447-489C-498D-8476-82E8BDF17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A07D-72A9-488F-92FA-58F532033922}" type="datetimeFigureOut">
              <a:rPr lang="sv-SE" smtClean="0"/>
              <a:t>2022-09-19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C0E291-F902-4CA2-8735-89F4C3772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0D2BD7-C602-436A-BAA6-6C478735E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F117-878B-4ED1-9368-B7A8207F3D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0160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E09E42-4880-485C-A5F3-3E7D89A80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8687AC-A021-4E89-BE52-560F04051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A10CA7-7BBA-4E76-8430-DC15234884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1A07D-72A9-488F-92FA-58F532033922}" type="datetimeFigureOut">
              <a:rPr lang="sv-SE" smtClean="0"/>
              <a:t>2022-09-19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A2FE1F-6660-48A8-9B10-FDDBF67B71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AF75D4-11DE-4966-A9C4-B8B67894E8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EF117-878B-4ED1-9368-B7A8207F3D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9678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ngen fotobeskrivning tillgänglig.">
            <a:extLst>
              <a:ext uri="{FF2B5EF4-FFF2-40B4-BE49-F238E27FC236}">
                <a16:creationId xmlns:a16="http://schemas.microsoft.com/office/drawing/2014/main" id="{5BCD5349-ACC1-4962-A940-1D37977982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66" y="457970"/>
            <a:ext cx="1501917" cy="1501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6EDB8F1-65F2-4386-8C66-FFE85B3AD257}"/>
              </a:ext>
            </a:extLst>
          </p:cNvPr>
          <p:cNvSpPr txBox="1"/>
          <p:nvPr/>
        </p:nvSpPr>
        <p:spPr>
          <a:xfrm>
            <a:off x="1440721" y="608763"/>
            <a:ext cx="502092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>
                <a:latin typeface="Aharoni" panose="02010803020104030203" pitchFamily="2" charset="-79"/>
                <a:cs typeface="Aharoni" panose="02010803020104030203" pitchFamily="2" charset="-79"/>
              </a:rPr>
              <a:t>Spela fotboll med oss!</a:t>
            </a:r>
          </a:p>
          <a:p>
            <a:r>
              <a:rPr lang="sv-SE" sz="2400" dirty="0">
                <a:latin typeface="Aharoni" panose="02010803020104030203" pitchFamily="2" charset="-79"/>
                <a:cs typeface="Aharoni" panose="02010803020104030203" pitchFamily="2" charset="-79"/>
              </a:rPr>
              <a:t>Dalen KFF Flickor </a:t>
            </a:r>
            <a:r>
              <a:rPr lang="sv-SE" sz="3200" dirty="0">
                <a:latin typeface="Aharoni" panose="02010803020104030203" pitchFamily="2" charset="-79"/>
                <a:cs typeface="Aharoni" panose="02010803020104030203" pitchFamily="2" charset="-79"/>
              </a:rPr>
              <a:t>2012 2013 2014</a:t>
            </a:r>
          </a:p>
          <a:p>
            <a:r>
              <a:rPr lang="sv-SE" dirty="0">
                <a:latin typeface="Aharoni" panose="02010803020104030203" pitchFamily="2" charset="-79"/>
                <a:cs typeface="Aharoni" panose="02010803020104030203" pitchFamily="2" charset="-79"/>
              </a:rPr>
              <a:t>Söndag </a:t>
            </a:r>
            <a:r>
              <a:rPr lang="sv-SE" sz="2400" dirty="0">
                <a:latin typeface="Aharoni" panose="02010803020104030203" pitchFamily="2" charset="-79"/>
                <a:cs typeface="Aharoni" panose="02010803020104030203" pitchFamily="2" charset="-79"/>
              </a:rPr>
              <a:t>16.30-18.00</a:t>
            </a:r>
            <a:r>
              <a:rPr lang="sv-SE" dirty="0">
                <a:latin typeface="Aharoni" panose="02010803020104030203" pitchFamily="2" charset="-79"/>
                <a:cs typeface="Aharoni" panose="02010803020104030203" pitchFamily="2" charset="-79"/>
              </a:rPr>
              <a:t> Krokslättsvallen</a:t>
            </a:r>
            <a:endParaRPr lang="sv-SE" sz="1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596E30-0468-4003-B011-A67079925DCF}"/>
              </a:ext>
            </a:extLst>
          </p:cNvPr>
          <p:cNvSpPr txBox="1"/>
          <p:nvPr/>
        </p:nvSpPr>
        <p:spPr>
          <a:xfrm>
            <a:off x="1485861" y="2110680"/>
            <a:ext cx="446308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sv-SE" dirty="0">
                <a:latin typeface="Abadi" panose="020B0604020202020204" pitchFamily="34" charset="0"/>
                <a:cs typeface="Aharoni" panose="02010803020104030203" pitchFamily="2" charset="-79"/>
              </a:rPr>
              <a:t>Vi har kompisträningar nu på hösten</a:t>
            </a:r>
          </a:p>
          <a:p>
            <a:pPr>
              <a:spcBef>
                <a:spcPts val="1200"/>
              </a:spcBef>
            </a:pPr>
            <a:r>
              <a:rPr lang="sv-SE" dirty="0">
                <a:latin typeface="Abadi" panose="020B0604020202020204" pitchFamily="34" charset="0"/>
                <a:cs typeface="Aharoni" panose="02010803020104030203" pitchFamily="2" charset="-79"/>
              </a:rPr>
              <a:t>Kom och spela med vårt flicklag för tjejer i tvåan, trean och fyran</a:t>
            </a:r>
          </a:p>
          <a:p>
            <a:pPr>
              <a:spcBef>
                <a:spcPts val="1200"/>
              </a:spcBef>
            </a:pPr>
            <a:r>
              <a:rPr lang="sv-SE" dirty="0">
                <a:latin typeface="Abadi" panose="020B0604020202020204" pitchFamily="34" charset="0"/>
                <a:cs typeface="Aharoni" panose="02010803020104030203" pitchFamily="2" charset="-79"/>
              </a:rPr>
              <a:t>Ingen anmälan i förväg nödvändig</a:t>
            </a:r>
          </a:p>
          <a:p>
            <a:pPr>
              <a:spcBef>
                <a:spcPts val="1200"/>
              </a:spcBef>
            </a:pPr>
            <a:endParaRPr lang="sv-SE" dirty="0">
              <a:latin typeface="Abadi" panose="020B0604020202020204" pitchFamily="34" charset="0"/>
              <a:cs typeface="Aharoni" panose="02010803020104030203" pitchFamily="2" charset="-79"/>
            </a:endParaRPr>
          </a:p>
          <a:p>
            <a:endParaRPr lang="sv-SE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2B3E84-63C6-4957-ABC4-453543F151B9}"/>
              </a:ext>
            </a:extLst>
          </p:cNvPr>
          <p:cNvSpPr txBox="1"/>
          <p:nvPr/>
        </p:nvSpPr>
        <p:spPr>
          <a:xfrm>
            <a:off x="7811277" y="608763"/>
            <a:ext cx="418095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>
                <a:latin typeface="Aharoni" panose="02010803020104030203" pitchFamily="2" charset="-79"/>
                <a:cs typeface="Aharoni" panose="02010803020104030203" pitchFamily="2" charset="-79"/>
              </a:rPr>
              <a:t>Spela fotboll med oss!</a:t>
            </a:r>
          </a:p>
          <a:p>
            <a:r>
              <a:rPr lang="sv-SE" sz="2400" dirty="0">
                <a:latin typeface="Aharoni" panose="02010803020104030203" pitchFamily="2" charset="-79"/>
                <a:cs typeface="Aharoni" panose="02010803020104030203" pitchFamily="2" charset="-79"/>
              </a:rPr>
              <a:t>Dalen KFF Pojkar </a:t>
            </a:r>
            <a:r>
              <a:rPr lang="sv-SE" sz="3200" dirty="0">
                <a:latin typeface="Aharoni" panose="02010803020104030203" pitchFamily="2" charset="-79"/>
                <a:cs typeface="Aharoni" panose="02010803020104030203" pitchFamily="2" charset="-79"/>
              </a:rPr>
              <a:t>2013</a:t>
            </a:r>
            <a:endParaRPr lang="sv-SE" sz="20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r>
              <a:rPr lang="sv-SE" dirty="0">
                <a:latin typeface="Aharoni" panose="02010803020104030203" pitchFamily="2" charset="-79"/>
                <a:cs typeface="Aharoni" panose="02010803020104030203" pitchFamily="2" charset="-79"/>
              </a:rPr>
              <a:t>Söndag </a:t>
            </a:r>
            <a:r>
              <a:rPr lang="sv-SE" sz="2400" dirty="0">
                <a:latin typeface="Aharoni" panose="02010803020104030203" pitchFamily="2" charset="-79"/>
                <a:cs typeface="Aharoni" panose="02010803020104030203" pitchFamily="2" charset="-79"/>
              </a:rPr>
              <a:t>16.30-18.00</a:t>
            </a:r>
            <a:r>
              <a:rPr lang="sv-SE" dirty="0">
                <a:latin typeface="Aharoni" panose="02010803020104030203" pitchFamily="2" charset="-79"/>
                <a:cs typeface="Aharoni" panose="02010803020104030203" pitchFamily="2" charset="-79"/>
              </a:rPr>
              <a:t> Krokslättsvallen</a:t>
            </a:r>
          </a:p>
        </p:txBody>
      </p:sp>
      <p:pic>
        <p:nvPicPr>
          <p:cNvPr id="9" name="Picture 2" descr="Ingen fotobeskrivning tillgänglig.">
            <a:extLst>
              <a:ext uri="{FF2B5EF4-FFF2-40B4-BE49-F238E27FC236}">
                <a16:creationId xmlns:a16="http://schemas.microsoft.com/office/drawing/2014/main" id="{D000FDA1-A279-4959-B2F6-78C264DB94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120" y="457970"/>
            <a:ext cx="1501917" cy="1501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A9BA79A-E6B6-4767-96BB-678650BE26F8}"/>
              </a:ext>
            </a:extLst>
          </p:cNvPr>
          <p:cNvSpPr txBox="1"/>
          <p:nvPr/>
        </p:nvSpPr>
        <p:spPr>
          <a:xfrm>
            <a:off x="7927570" y="2110680"/>
            <a:ext cx="446308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sv-SE" dirty="0">
                <a:latin typeface="Abadi" panose="020B0604020202020204" pitchFamily="34" charset="0"/>
                <a:cs typeface="Aharoni" panose="02010803020104030203" pitchFamily="2" charset="-79"/>
              </a:rPr>
              <a:t>Vi har kompisträningar nu på hösten</a:t>
            </a:r>
          </a:p>
          <a:p>
            <a:pPr>
              <a:spcBef>
                <a:spcPts val="1200"/>
              </a:spcBef>
            </a:pPr>
            <a:r>
              <a:rPr lang="sv-SE" dirty="0">
                <a:latin typeface="Abadi" panose="020B0604020202020204" pitchFamily="34" charset="0"/>
                <a:cs typeface="Aharoni" panose="02010803020104030203" pitchFamily="2" charset="-79"/>
              </a:rPr>
              <a:t>Kom och spela med oss</a:t>
            </a:r>
          </a:p>
          <a:p>
            <a:pPr>
              <a:spcBef>
                <a:spcPts val="1200"/>
              </a:spcBef>
            </a:pPr>
            <a:r>
              <a:rPr lang="sv-SE" dirty="0">
                <a:latin typeface="Abadi" panose="020B0604020202020204" pitchFamily="34" charset="0"/>
                <a:cs typeface="Aharoni" panose="02010803020104030203" pitchFamily="2" charset="-79"/>
              </a:rPr>
              <a:t>Ingen anmälan i förväg nödvändig</a:t>
            </a:r>
          </a:p>
        </p:txBody>
      </p:sp>
      <p:pic>
        <p:nvPicPr>
          <p:cNvPr id="1032" name="Picture 8" descr="フリーイラスト 6種類のサッカー選手のシルエットのセット">
            <a:extLst>
              <a:ext uri="{FF2B5EF4-FFF2-40B4-BE49-F238E27FC236}">
                <a16:creationId xmlns:a16="http://schemas.microsoft.com/office/drawing/2014/main" id="{6C3AE255-79B3-4FE8-A3C5-E95E20539D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6630" y="3842212"/>
            <a:ext cx="2253019" cy="1959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Soccer Player Silhouette Vector Images – Browse 52,880 Stock Photos,  Vectors, and Video | Adobe Stock">
            <a:extLst>
              <a:ext uri="{FF2B5EF4-FFF2-40B4-BE49-F238E27FC236}">
                <a16:creationId xmlns:a16="http://schemas.microsoft.com/office/drawing/2014/main" id="{5B596419-4773-43D0-ABCF-4F3D8BA590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7150" y="3931920"/>
            <a:ext cx="2747037" cy="1869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4062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67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Abadi</vt:lpstr>
      <vt:lpstr>Aharoni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Sparrefors Ida</dc:creator>
  <cp:lastModifiedBy>Sparrefors Ida</cp:lastModifiedBy>
  <cp:revision>5</cp:revision>
  <dcterms:created xsi:type="dcterms:W3CDTF">2022-09-19T07:08:37Z</dcterms:created>
  <dcterms:modified xsi:type="dcterms:W3CDTF">2022-09-19T08:07:08Z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9540963-e559-4020-8a90-fe8a502c2801_Enabled">
    <vt:lpwstr>true</vt:lpwstr>
  </property>
  <property fmtid="{D5CDD505-2E9C-101B-9397-08002B2CF9AE}" pid="3" name="MSIP_Label_19540963-e559-4020-8a90-fe8a502c2801_SetDate">
    <vt:lpwstr>2022-09-19T07:08:37Z</vt:lpwstr>
  </property>
  <property fmtid="{D5CDD505-2E9C-101B-9397-08002B2CF9AE}" pid="4" name="MSIP_Label_19540963-e559-4020-8a90-fe8a502c2801_Method">
    <vt:lpwstr>Standard</vt:lpwstr>
  </property>
  <property fmtid="{D5CDD505-2E9C-101B-9397-08002B2CF9AE}" pid="5" name="MSIP_Label_19540963-e559-4020-8a90-fe8a502c2801_Name">
    <vt:lpwstr>19540963-e559-4020-8a90-fe8a502c2801</vt:lpwstr>
  </property>
  <property fmtid="{D5CDD505-2E9C-101B-9397-08002B2CF9AE}" pid="6" name="MSIP_Label_19540963-e559-4020-8a90-fe8a502c2801_SiteId">
    <vt:lpwstr>f25493ae-1c98-41d7-8a33-0be75f5fe603</vt:lpwstr>
  </property>
  <property fmtid="{D5CDD505-2E9C-101B-9397-08002B2CF9AE}" pid="7" name="MSIP_Label_19540963-e559-4020-8a90-fe8a502c2801_ActionId">
    <vt:lpwstr>e814b1c6-9ae9-48df-9387-5194b3fc4c85</vt:lpwstr>
  </property>
  <property fmtid="{D5CDD505-2E9C-101B-9397-08002B2CF9AE}" pid="8" name="MSIP_Label_19540963-e559-4020-8a90-fe8a502c2801_ContentBits">
    <vt:lpwstr>0</vt:lpwstr>
  </property>
</Properties>
</file>