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a0fab8977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a0fab8977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a0fab8977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a0fab8977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477e5a5ed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477e5a5ed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477e5a5eda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477e5a5ed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ddc241817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ddc241817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477e5a5eda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477e5a5eda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laget.s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laget.se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452325"/>
            <a:ext cx="8520600" cy="9996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Agenda maj 2026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48175" y="1678025"/>
            <a:ext cx="8520600" cy="205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Från förra mötet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Från styrelsen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Kioskerna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Laget.se-</a:t>
            </a:r>
            <a:r>
              <a:rPr lang="sv" sz="1800"/>
              <a:t>föräldrasektionens</a:t>
            </a:r>
            <a:r>
              <a:rPr lang="sv" sz="1800"/>
              <a:t> lathundar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Kommande aktiviteter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Övrigt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0" y="452325"/>
            <a:ext cx="8520600" cy="9996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Från förra mötet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48175" y="1678025"/>
            <a:ext cx="8520600" cy="28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Kioskerna är städade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Satt upp “städschema” i fotbollskiosken, det laget har lite ectra ansvar den månaden att städa kiosken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Nya priser är uppdaterade på prislistor (finns även på </a:t>
            </a:r>
            <a:r>
              <a:rPr lang="sv" sz="1800" u="sng">
                <a:solidFill>
                  <a:schemeClr val="hlink"/>
                </a:solidFill>
                <a:hlinkClick r:id="rId3"/>
              </a:rPr>
              <a:t>laget.se</a:t>
            </a:r>
            <a:r>
              <a:rPr lang="sv" sz="1800"/>
              <a:t>) och i Izettle</a:t>
            </a:r>
            <a:endParaRPr sz="1800"/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900"/>
              <a:t>Läsk från 17kr till 20kr</a:t>
            </a:r>
            <a:endParaRPr sz="900"/>
          </a:p>
          <a:p>
            <a:pPr indent="45720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sv" sz="900"/>
              <a:t>Sura S från 17kr till 20kr (samma pris för alla godispåsar)</a:t>
            </a:r>
            <a:endParaRPr sz="900"/>
          </a:p>
          <a:p>
            <a:pPr indent="45720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sv" sz="900"/>
              <a:t>Chips från 17kr till 20kr</a:t>
            </a:r>
            <a:endParaRPr sz="900"/>
          </a:p>
          <a:p>
            <a:pPr indent="45720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sv" sz="900"/>
              <a:t>Kaffe från 15kr till 20kr</a:t>
            </a:r>
            <a:endParaRPr sz="900"/>
          </a:p>
          <a:p>
            <a:pPr indent="0" lvl="0" marL="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ctrTitle"/>
          </p:nvPr>
        </p:nvSpPr>
        <p:spPr>
          <a:xfrm>
            <a:off x="311700" y="452325"/>
            <a:ext cx="8520600" cy="9996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Från styrelsen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subTitle"/>
          </p:nvPr>
        </p:nvSpPr>
        <p:spPr>
          <a:xfrm>
            <a:off x="311700" y="1645125"/>
            <a:ext cx="8520600" cy="300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t/>
            </a:r>
            <a:endParaRPr sz="1800"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8391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4600"/>
              <a:t>Kioskerna</a:t>
            </a:r>
            <a:endParaRPr sz="4600"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721800"/>
            <a:ext cx="8520600" cy="34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Handbollen: 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Städad för säsongen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Ska flytta ner resterande varor till fotbollskiosken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"/>
              <a:t>Fotbollen: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Inventering och beställning av varor-Pojkar 15, igång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Hämtning och uppackning av varor-Pojkar 14 och Flickor 14/15, igång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Nytt skärmtak uppsatt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Fyllt på med mössor och vattenflaskor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Första hjälpen-kudde och plåster i andra lådan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9192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4600"/>
              <a:t>Kommande aktiviteter</a:t>
            </a:r>
            <a:endParaRPr sz="4600"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364225"/>
            <a:ext cx="8520600" cy="39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9"/>
              <a:buNone/>
            </a:pPr>
            <a:r>
              <a:t/>
            </a:r>
            <a:endParaRPr sz="5534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9"/>
              <a:buNone/>
            </a:pPr>
            <a:r>
              <a:rPr b="1" lang="sv" sz="5534"/>
              <a:t>Maj</a:t>
            </a:r>
            <a:r>
              <a:rPr lang="sv" sz="6000"/>
              <a:t>		Handbollsavslutningen-30 maj, P15 handboll, sportgrejer 9 och 10 maj 11-15</a:t>
            </a:r>
            <a:endParaRPr sz="6000"/>
          </a:p>
          <a:p>
            <a:pPr indent="4572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9"/>
              <a:buFont typeface="Arial"/>
              <a:buNone/>
            </a:pPr>
            <a:r>
              <a:rPr lang="sv" sz="6000"/>
              <a:t>Städning av klubbstugan-F14/15 handboll</a:t>
            </a:r>
            <a:endParaRPr sz="6000"/>
          </a:p>
          <a:p>
            <a:pPr indent="4572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9"/>
              <a:buFont typeface="Arial"/>
              <a:buNone/>
            </a:pPr>
            <a:r>
              <a:rPr lang="sv" sz="6000"/>
              <a:t>Seniorlag fotboll hemmamatcher-3 maj F12/13, 16 maj P14, 23 maj F14/15, 31 maj P15</a:t>
            </a:r>
            <a:endParaRPr b="1" sz="5534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9"/>
              <a:buFont typeface="Arial"/>
              <a:buNone/>
            </a:pPr>
            <a:r>
              <a:t/>
            </a:r>
            <a:endParaRPr b="1" sz="5534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9"/>
              <a:buFont typeface="Arial"/>
              <a:buNone/>
            </a:pPr>
            <a:r>
              <a:rPr b="1" lang="sv" sz="5534"/>
              <a:t>Juni		</a:t>
            </a:r>
            <a:r>
              <a:rPr lang="sv" sz="6000"/>
              <a:t>Fotbollensdag-6 juni, F16/17 och P16</a:t>
            </a:r>
            <a:endParaRPr sz="5534"/>
          </a:p>
          <a:p>
            <a:pPr indent="4572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9"/>
              <a:buFont typeface="Arial"/>
              <a:buNone/>
            </a:pPr>
            <a:r>
              <a:rPr lang="sv" sz="6000"/>
              <a:t>Städning av klubbstugan- P15 fotboll</a:t>
            </a:r>
            <a:endParaRPr sz="6000"/>
          </a:p>
          <a:p>
            <a:pPr indent="4572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9"/>
              <a:buFont typeface="Arial"/>
              <a:buNone/>
            </a:pPr>
            <a:r>
              <a:rPr lang="sv" sz="6000"/>
              <a:t>Seniorlag fotboll hemmamatcher-18 juni P16</a:t>
            </a:r>
            <a:endParaRPr sz="60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9"/>
              <a:buFont typeface="Arial"/>
              <a:buNone/>
            </a:pPr>
            <a:r>
              <a:rPr lang="sv" sz="6000"/>
              <a:t>	 </a:t>
            </a:r>
            <a:endParaRPr sz="60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9"/>
              <a:buFont typeface="Arial"/>
              <a:buNone/>
            </a:pPr>
            <a:r>
              <a:rPr b="1" lang="sv" sz="5534"/>
              <a:t>Juli		</a:t>
            </a:r>
            <a:r>
              <a:rPr lang="sv" sz="6000"/>
              <a:t>Städning av klubbstugan-P15 handboll	</a:t>
            </a:r>
            <a:endParaRPr sz="48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9"/>
              <a:buFont typeface="Arial"/>
              <a:buNone/>
            </a:pPr>
            <a:r>
              <a:rPr lang="sv" sz="5134"/>
              <a:t>			</a:t>
            </a:r>
            <a:endParaRPr sz="5134"/>
          </a:p>
          <a:p>
            <a:pPr indent="0" lvl="0" marL="0" marR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ct val="25586"/>
              <a:buNone/>
            </a:pPr>
            <a:r>
              <a:t/>
            </a:r>
            <a:endParaRPr sz="107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ct val="275000"/>
              <a:buNone/>
            </a:pPr>
            <a:r>
              <a:t/>
            </a:r>
            <a:endParaRPr sz="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9192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4600"/>
              <a:t>Till hösten</a:t>
            </a:r>
            <a:endParaRPr sz="4600"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364225"/>
            <a:ext cx="8520600" cy="39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-322104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sv" sz="1900"/>
              <a:t>Handbollens dag-P12</a:t>
            </a:r>
            <a:endParaRPr sz="1900"/>
          </a:p>
          <a:p>
            <a:pPr indent="-32210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 sz="1900"/>
              <a:t>Fotbollsavslutningen, P13 och F12/13</a:t>
            </a:r>
            <a:endParaRPr sz="1900"/>
          </a:p>
          <a:p>
            <a:pPr indent="-32210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 sz="1900"/>
              <a:t>Julmarknaden P17</a:t>
            </a:r>
            <a:endParaRPr sz="1900"/>
          </a:p>
          <a:p>
            <a:pPr indent="-32210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 sz="1900"/>
              <a:t>Lundaspelen-F12/13</a:t>
            </a:r>
            <a:endParaRPr sz="1900"/>
          </a:p>
          <a:p>
            <a:pPr indent="-32210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 sz="1900"/>
              <a:t>Inventering och uppackning handbollskiosken-återkommer med ansvariga lag</a:t>
            </a:r>
            <a:endParaRPr sz="19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" sz="1400"/>
              <a:t>Finns på </a:t>
            </a:r>
            <a:r>
              <a:rPr lang="sv" sz="1400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laget.se</a:t>
            </a:r>
            <a:r>
              <a:rPr lang="sv" sz="1400"/>
              <a:t> under dokument</a:t>
            </a:r>
            <a:r>
              <a:rPr lang="sv" sz="6000"/>
              <a:t>	</a:t>
            </a:r>
            <a:endParaRPr sz="48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3"/>
              <a:buFont typeface="Arial"/>
              <a:buNone/>
            </a:pPr>
            <a:r>
              <a:rPr lang="sv" sz="5134"/>
              <a:t>			</a:t>
            </a:r>
            <a:endParaRPr sz="5134"/>
          </a:p>
          <a:p>
            <a:pPr indent="0" lvl="0" marL="0" marR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ct val="25586"/>
              <a:buNone/>
            </a:pPr>
            <a:r>
              <a:t/>
            </a:r>
            <a:endParaRPr sz="107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ct val="275000"/>
              <a:buNone/>
            </a:pPr>
            <a:r>
              <a:t/>
            </a:r>
            <a:endParaRPr sz="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8391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4600"/>
              <a:t>Övrigt</a:t>
            </a:r>
            <a:endParaRPr sz="4600"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496475"/>
            <a:ext cx="8520600" cy="351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Ett möte till innan sommaren?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Panten-tillfaller lagkassan till det lag som pantar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