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schemas.openxmlformats.org/officeDocument/2006/relationships/slide" Target="slides/slide7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5a0fab8977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5a0fab8977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5a0fab8977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5a0fab8977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477e5a5ed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477e5a5ed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477e5a5eda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477e5a5eda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ddc241817a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ddc241817a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477e5a5eda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477e5a5eda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laget.se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hyperlink" Target="http://laget.se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452325"/>
            <a:ext cx="8520600" cy="999600"/>
          </a:xfrm>
          <a:prstGeom prst="rect">
            <a:avLst/>
          </a:prstGeom>
          <a:solidFill>
            <a:schemeClr val="accent1"/>
          </a:solidFill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Agenda maj 2026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48175" y="1678025"/>
            <a:ext cx="8520600" cy="205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 sz="1800"/>
              <a:t>Från förra mötet</a:t>
            </a:r>
            <a:endParaRPr sz="1800"/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 sz="1800"/>
              <a:t>Från styrelsen</a:t>
            </a:r>
            <a:endParaRPr sz="1800"/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 sz="1800"/>
              <a:t>Kioskerna</a:t>
            </a:r>
            <a:endParaRPr sz="1800"/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 sz="1800"/>
              <a:t>Laget.se-</a:t>
            </a:r>
            <a:r>
              <a:rPr lang="sv" sz="1800"/>
              <a:t>föräldrasektionens</a:t>
            </a:r>
            <a:r>
              <a:rPr lang="sv" sz="1800"/>
              <a:t> lathundar</a:t>
            </a:r>
            <a:endParaRPr sz="1800"/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 sz="1800"/>
              <a:t>Kommande aktiviteter</a:t>
            </a:r>
            <a:endParaRPr sz="1800"/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 sz="1800"/>
              <a:t>Övrigt</a:t>
            </a:r>
            <a:endParaRPr sz="1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ctrTitle"/>
          </p:nvPr>
        </p:nvSpPr>
        <p:spPr>
          <a:xfrm>
            <a:off x="311700" y="452325"/>
            <a:ext cx="8520600" cy="999600"/>
          </a:xfrm>
          <a:prstGeom prst="rect">
            <a:avLst/>
          </a:prstGeom>
          <a:solidFill>
            <a:schemeClr val="accent1"/>
          </a:solidFill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Från förra mötet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14"/>
          <p:cNvSpPr txBox="1"/>
          <p:nvPr>
            <p:ph idx="1" type="subTitle"/>
          </p:nvPr>
        </p:nvSpPr>
        <p:spPr>
          <a:xfrm>
            <a:off x="348175" y="1678025"/>
            <a:ext cx="8520600" cy="286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 sz="1800"/>
              <a:t>Kioskerna är städade</a:t>
            </a:r>
            <a:endParaRPr sz="1800"/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 sz="1800"/>
              <a:t>Satt upp “städschema” i fotbollskiosken, det laget har lite ectra ansvar den månaden att städa kiosken</a:t>
            </a:r>
            <a:endParaRPr sz="1800"/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 sz="1800"/>
              <a:t>Nya priser är uppdaterade på prislistor (finns även på </a:t>
            </a:r>
            <a:r>
              <a:rPr lang="sv" sz="1800" u="sng">
                <a:solidFill>
                  <a:schemeClr val="hlink"/>
                </a:solidFill>
                <a:hlinkClick r:id="rId3"/>
              </a:rPr>
              <a:t>laget.se</a:t>
            </a:r>
            <a:r>
              <a:rPr lang="sv" sz="1800"/>
              <a:t>) och i Izettle</a:t>
            </a:r>
            <a:endParaRPr sz="1800"/>
          </a:p>
          <a:p>
            <a:pPr indent="4572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 sz="900"/>
              <a:t>Läsk från 17kr till 20kr</a:t>
            </a:r>
            <a:endParaRPr sz="900"/>
          </a:p>
          <a:p>
            <a:pPr indent="457200" lvl="0" marL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sv" sz="900"/>
              <a:t>Sura S från 17kr till 20kr (samma pris för alla godispåsar)</a:t>
            </a:r>
            <a:endParaRPr sz="900"/>
          </a:p>
          <a:p>
            <a:pPr indent="457200" lvl="0" marL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sv" sz="900"/>
              <a:t>Chips från 17kr till 20kr</a:t>
            </a:r>
            <a:endParaRPr sz="900"/>
          </a:p>
          <a:p>
            <a:pPr indent="457200" lvl="0" marL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sv" sz="900"/>
              <a:t>Kaffe från 15kr till 20kr</a:t>
            </a:r>
            <a:endParaRPr sz="900"/>
          </a:p>
          <a:p>
            <a:pPr indent="0" lvl="0" marL="0" marR="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ctrTitle"/>
          </p:nvPr>
        </p:nvSpPr>
        <p:spPr>
          <a:xfrm>
            <a:off x="311700" y="452325"/>
            <a:ext cx="8520600" cy="999600"/>
          </a:xfrm>
          <a:prstGeom prst="rect">
            <a:avLst/>
          </a:prstGeom>
          <a:solidFill>
            <a:schemeClr val="accent1"/>
          </a:solidFill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Från styrelsen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15"/>
          <p:cNvSpPr txBox="1"/>
          <p:nvPr>
            <p:ph idx="1" type="subTitle"/>
          </p:nvPr>
        </p:nvSpPr>
        <p:spPr>
          <a:xfrm>
            <a:off x="311700" y="1645125"/>
            <a:ext cx="8520600" cy="300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t/>
            </a:r>
            <a:endParaRPr sz="1800"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type="title"/>
          </p:nvPr>
        </p:nvSpPr>
        <p:spPr>
          <a:xfrm>
            <a:off x="311700" y="445025"/>
            <a:ext cx="8520600" cy="839100"/>
          </a:xfrm>
          <a:prstGeom prst="rect">
            <a:avLst/>
          </a:prstGeom>
          <a:solidFill>
            <a:schemeClr val="accent1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v" sz="4600"/>
              <a:t>Kioskerna</a:t>
            </a:r>
            <a:endParaRPr sz="4600"/>
          </a:p>
        </p:txBody>
      </p:sp>
      <p:sp>
        <p:nvSpPr>
          <p:cNvPr id="73" name="Google Shape;73;p16"/>
          <p:cNvSpPr txBox="1"/>
          <p:nvPr>
            <p:ph idx="1" type="body"/>
          </p:nvPr>
        </p:nvSpPr>
        <p:spPr>
          <a:xfrm>
            <a:off x="311700" y="1721800"/>
            <a:ext cx="8520600" cy="342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Handbollen: </a:t>
            </a:r>
            <a:endParaRPr/>
          </a:p>
          <a:p>
            <a:pPr indent="-34290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sv"/>
              <a:t>Städad för säsongen</a:t>
            </a:r>
            <a:endParaRPr/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/>
              <a:t>Ska flytta ner resterande varor till fotbollskiosken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"/>
              <a:t>Fotbollen:</a:t>
            </a:r>
            <a:endParaRPr/>
          </a:p>
          <a:p>
            <a:pPr indent="-34290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sv"/>
              <a:t>Inventering och beställning av varor-Pojkar 15, igång</a:t>
            </a:r>
            <a:endParaRPr/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/>
              <a:t>Hämtning och uppackning av varor-Pojkar 14 och Flickor 14/15, igång</a:t>
            </a:r>
            <a:endParaRPr/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/>
              <a:t>Nytt skärmtak uppsatt</a:t>
            </a:r>
            <a:endParaRPr/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/>
              <a:t>Fyllt på med mössor och vattenflaskor</a:t>
            </a:r>
            <a:endParaRPr/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/>
              <a:t>Första hjälpen-kudde och plåster i andra lådan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>
            <p:ph type="title"/>
          </p:nvPr>
        </p:nvSpPr>
        <p:spPr>
          <a:xfrm>
            <a:off x="311700" y="445025"/>
            <a:ext cx="8520600" cy="919200"/>
          </a:xfrm>
          <a:prstGeom prst="rect">
            <a:avLst/>
          </a:prstGeom>
          <a:solidFill>
            <a:schemeClr val="accent1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 sz="4600"/>
              <a:t>Kommande aktiviteter</a:t>
            </a:r>
            <a:endParaRPr sz="4600"/>
          </a:p>
        </p:txBody>
      </p:sp>
      <p:sp>
        <p:nvSpPr>
          <p:cNvPr id="79" name="Google Shape;79;p17"/>
          <p:cNvSpPr txBox="1"/>
          <p:nvPr>
            <p:ph idx="1" type="body"/>
          </p:nvPr>
        </p:nvSpPr>
        <p:spPr>
          <a:xfrm>
            <a:off x="311700" y="1364225"/>
            <a:ext cx="8520600" cy="39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69"/>
              <a:buNone/>
            </a:pPr>
            <a:r>
              <a:t/>
            </a:r>
            <a:endParaRPr sz="5534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69"/>
              <a:buNone/>
            </a:pPr>
            <a:r>
              <a:rPr b="1" lang="sv" sz="5534"/>
              <a:t>Maj</a:t>
            </a:r>
            <a:r>
              <a:rPr lang="sv" sz="6000"/>
              <a:t>		Handbollsavslutningen-30 maj, P15 handboll, sportgrejer 9 och 10 maj 11-15</a:t>
            </a:r>
            <a:endParaRPr sz="6000"/>
          </a:p>
          <a:p>
            <a:pPr indent="45720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9"/>
              <a:buFont typeface="Arial"/>
              <a:buNone/>
            </a:pPr>
            <a:r>
              <a:rPr lang="sv" sz="6000"/>
              <a:t>Städning av klubbstugan-F14/15 handboll</a:t>
            </a:r>
            <a:endParaRPr sz="6000"/>
          </a:p>
          <a:p>
            <a:pPr indent="45720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9"/>
              <a:buFont typeface="Arial"/>
              <a:buNone/>
            </a:pPr>
            <a:r>
              <a:rPr lang="sv" sz="6000"/>
              <a:t>Seniorlag fotboll hemmamatcher-3 maj F12/13, 16 maj P14, 23 maj F14/15, 31 maj P15</a:t>
            </a:r>
            <a:endParaRPr b="1" sz="5534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9"/>
              <a:buFont typeface="Arial"/>
              <a:buNone/>
            </a:pPr>
            <a:r>
              <a:t/>
            </a:r>
            <a:endParaRPr b="1" sz="5534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9"/>
              <a:buFont typeface="Arial"/>
              <a:buNone/>
            </a:pPr>
            <a:r>
              <a:rPr b="1" lang="sv" sz="5534"/>
              <a:t>Juni		</a:t>
            </a:r>
            <a:r>
              <a:rPr lang="sv" sz="6000"/>
              <a:t>Fotbollensdag-6 juni, F16/17 och P16</a:t>
            </a:r>
            <a:endParaRPr sz="5534"/>
          </a:p>
          <a:p>
            <a:pPr indent="45720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9"/>
              <a:buFont typeface="Arial"/>
              <a:buNone/>
            </a:pPr>
            <a:r>
              <a:rPr lang="sv" sz="6000"/>
              <a:t>Städning av klubbstugan- P15 fotboll</a:t>
            </a:r>
            <a:endParaRPr sz="6000"/>
          </a:p>
          <a:p>
            <a:pPr indent="457200" lvl="0" marL="45720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9"/>
              <a:buFont typeface="Arial"/>
              <a:buNone/>
            </a:pPr>
            <a:r>
              <a:rPr lang="sv" sz="6000"/>
              <a:t>Seniorlag fotboll hemmamatcher-18 juni P16</a:t>
            </a:r>
            <a:endParaRPr sz="600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9"/>
              <a:buFont typeface="Arial"/>
              <a:buNone/>
            </a:pPr>
            <a:r>
              <a:rPr lang="sv" sz="6000"/>
              <a:t>	 </a:t>
            </a:r>
            <a:endParaRPr sz="600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9"/>
              <a:buFont typeface="Arial"/>
              <a:buNone/>
            </a:pPr>
            <a:r>
              <a:rPr b="1" lang="sv" sz="5534"/>
              <a:t>Juli		</a:t>
            </a:r>
            <a:r>
              <a:rPr lang="sv" sz="6000"/>
              <a:t>Städning av klubbstugan-P15 handboll	</a:t>
            </a:r>
            <a:endParaRPr sz="480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69"/>
              <a:buFont typeface="Arial"/>
              <a:buNone/>
            </a:pPr>
            <a:r>
              <a:rPr lang="sv" sz="5134"/>
              <a:t>			</a:t>
            </a:r>
            <a:endParaRPr sz="5134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ct val="25586"/>
              <a:buNone/>
            </a:pPr>
            <a:r>
              <a:t/>
            </a:r>
            <a:endParaRPr sz="1075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ct val="275000"/>
              <a:buNone/>
            </a:pPr>
            <a:r>
              <a:t/>
            </a:r>
            <a:endParaRPr sz="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311700" y="445025"/>
            <a:ext cx="8520600" cy="919200"/>
          </a:xfrm>
          <a:prstGeom prst="rect">
            <a:avLst/>
          </a:prstGeom>
          <a:solidFill>
            <a:schemeClr val="accent1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v" sz="4600"/>
              <a:t>Till hösten</a:t>
            </a:r>
            <a:endParaRPr sz="4600"/>
          </a:p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311700" y="1364225"/>
            <a:ext cx="8520600" cy="398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  <a:p>
            <a:pPr indent="-322104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sv" sz="1900"/>
              <a:t>Handbollens dag-P12</a:t>
            </a:r>
            <a:endParaRPr sz="1900"/>
          </a:p>
          <a:p>
            <a:pPr indent="-322104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sv" sz="1900"/>
              <a:t>Fotbollsavslutningen, P13 och F12/13</a:t>
            </a:r>
            <a:endParaRPr sz="1900"/>
          </a:p>
          <a:p>
            <a:pPr indent="-322104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sv" sz="1900"/>
              <a:t>Julmarknaden P17</a:t>
            </a:r>
            <a:endParaRPr sz="1900"/>
          </a:p>
          <a:p>
            <a:pPr indent="-322104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sv" sz="1900"/>
              <a:t>Lundaspelen-F12/13</a:t>
            </a:r>
            <a:endParaRPr sz="1900"/>
          </a:p>
          <a:p>
            <a:pPr indent="-322104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sv" sz="1900"/>
              <a:t>Inventering och uppackning handbollskiosken-återkommer med ansvariga lag</a:t>
            </a:r>
            <a:endParaRPr sz="190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sv" sz="1400"/>
              <a:t>Finns på </a:t>
            </a:r>
            <a:r>
              <a:rPr lang="sv" sz="1400" u="sng">
                <a:solidFill>
                  <a:schemeClr val="accent5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laget.se</a:t>
            </a:r>
            <a:r>
              <a:rPr lang="sv" sz="1400"/>
              <a:t> under dokument</a:t>
            </a:r>
            <a:r>
              <a:rPr lang="sv" sz="6000"/>
              <a:t>	</a:t>
            </a:r>
            <a:endParaRPr sz="480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13"/>
              <a:buFont typeface="Arial"/>
              <a:buNone/>
            </a:pPr>
            <a:r>
              <a:rPr lang="sv" sz="5134"/>
              <a:t>			</a:t>
            </a:r>
            <a:endParaRPr sz="5134"/>
          </a:p>
          <a:p>
            <a:pPr indent="0" lvl="0" marL="0" marR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ct val="25586"/>
              <a:buNone/>
            </a:pPr>
            <a:r>
              <a:t/>
            </a:r>
            <a:endParaRPr sz="1075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ct val="275000"/>
              <a:buNone/>
            </a:pPr>
            <a:r>
              <a:t/>
            </a:r>
            <a:endParaRPr sz="1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/>
          <p:nvPr>
            <p:ph type="title"/>
          </p:nvPr>
        </p:nvSpPr>
        <p:spPr>
          <a:xfrm>
            <a:off x="311700" y="445025"/>
            <a:ext cx="8520600" cy="839100"/>
          </a:xfrm>
          <a:prstGeom prst="rect">
            <a:avLst/>
          </a:prstGeom>
          <a:solidFill>
            <a:schemeClr val="accent1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v" sz="4600"/>
              <a:t>Övrigt</a:t>
            </a:r>
            <a:endParaRPr sz="4600"/>
          </a:p>
        </p:txBody>
      </p:sp>
      <p:sp>
        <p:nvSpPr>
          <p:cNvPr id="91" name="Google Shape;91;p19"/>
          <p:cNvSpPr txBox="1"/>
          <p:nvPr>
            <p:ph idx="1" type="body"/>
          </p:nvPr>
        </p:nvSpPr>
        <p:spPr>
          <a:xfrm>
            <a:off x="311700" y="1496475"/>
            <a:ext cx="8520600" cy="351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/>
              <a:t>Ett möte till innan sommaren?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/>
              <a:t>Panten-tillfaller lagkassan till det lag som pantar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