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5a0fab8977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5a0fab8977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5a0fab8977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5a0fab8977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477e5a5eda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477e5a5ed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477e5a5eda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477e5a5eda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477e5a5eda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477e5a5eda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4c4403e31f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4c4403e31f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72bb76a8f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372bb76a8f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477e5a5eda_0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477e5a5eda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hyperlink" Target="http://laget.se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hyperlink" Target="http://laget.se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452325"/>
            <a:ext cx="8520600" cy="999600"/>
          </a:xfrm>
          <a:prstGeom prst="rect">
            <a:avLst/>
          </a:prstGeom>
          <a:solidFill>
            <a:schemeClr val="accent1"/>
          </a:solidFill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"/>
              <a:t>Agenda 17 augusti 2025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48175" y="1678025"/>
            <a:ext cx="8520600" cy="205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v" sz="1800"/>
              <a:t>Från förra mötet</a:t>
            </a:r>
            <a:endParaRPr sz="1800"/>
          </a:p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v" sz="1800"/>
              <a:t>Från styrelsen</a:t>
            </a:r>
            <a:endParaRPr sz="1800"/>
          </a:p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v" sz="1800"/>
              <a:t>Kioskerna</a:t>
            </a:r>
            <a:endParaRPr sz="1800"/>
          </a:p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v" sz="1800"/>
              <a:t>Laget.se-föräldrasektionens lathundar</a:t>
            </a:r>
            <a:endParaRPr sz="1800"/>
          </a:p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v" sz="1800"/>
              <a:t>Kommande aktiviteter</a:t>
            </a:r>
            <a:endParaRPr sz="1800"/>
          </a:p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v" sz="1800"/>
              <a:t>Övrigt</a:t>
            </a:r>
            <a:endParaRPr sz="1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ctrTitle"/>
          </p:nvPr>
        </p:nvSpPr>
        <p:spPr>
          <a:xfrm>
            <a:off x="311700" y="452325"/>
            <a:ext cx="8520600" cy="999600"/>
          </a:xfrm>
          <a:prstGeom prst="rect">
            <a:avLst/>
          </a:prstGeom>
          <a:solidFill>
            <a:schemeClr val="accent1"/>
          </a:solidFill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"/>
              <a:t>Från förra mötet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4"/>
          <p:cNvSpPr txBox="1"/>
          <p:nvPr>
            <p:ph idx="1" type="subTitle"/>
          </p:nvPr>
        </p:nvSpPr>
        <p:spPr>
          <a:xfrm>
            <a:off x="348175" y="1678025"/>
            <a:ext cx="8520600" cy="173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v" sz="1800"/>
              <a:t>Handbollskiosken städad.</a:t>
            </a:r>
            <a:endParaRPr sz="1800"/>
          </a:p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v" sz="1800"/>
              <a:t>Fotbollskiosken,tak beställt och på gång, hasp på gång.</a:t>
            </a:r>
            <a:endParaRPr sz="1800"/>
          </a:p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v" sz="1800"/>
              <a:t>Vad säljs mest av? Till nästa gång</a:t>
            </a:r>
            <a:endParaRPr sz="1800"/>
          </a:p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v" sz="1800"/>
              <a:t>lathundar på </a:t>
            </a:r>
            <a:r>
              <a:rPr lang="sv" sz="1800" u="sng">
                <a:solidFill>
                  <a:schemeClr val="hlink"/>
                </a:solidFill>
                <a:hlinkClick r:id="rId3"/>
              </a:rPr>
              <a:t>laget.se</a:t>
            </a:r>
            <a:r>
              <a:rPr lang="sv" sz="1800"/>
              <a:t> visades</a:t>
            </a:r>
            <a:endParaRPr sz="1800"/>
          </a:p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v" sz="1800"/>
              <a:t>Fotbollensdag genomförd</a:t>
            </a:r>
            <a:endParaRPr sz="1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ctrTitle"/>
          </p:nvPr>
        </p:nvSpPr>
        <p:spPr>
          <a:xfrm>
            <a:off x="311700" y="452325"/>
            <a:ext cx="8520600" cy="999600"/>
          </a:xfrm>
          <a:prstGeom prst="rect">
            <a:avLst/>
          </a:prstGeom>
          <a:solidFill>
            <a:schemeClr val="accent1"/>
          </a:solidFill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"/>
              <a:t>Från styrelsen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5"/>
          <p:cNvSpPr txBox="1"/>
          <p:nvPr>
            <p:ph idx="1" type="subTitle"/>
          </p:nvPr>
        </p:nvSpPr>
        <p:spPr>
          <a:xfrm>
            <a:off x="348175" y="1678025"/>
            <a:ext cx="8520600" cy="205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v" sz="1800"/>
              <a:t>Evenemangskonto-separat swishnummer till evenemang </a:t>
            </a:r>
            <a:r>
              <a:rPr b="1" lang="sv" sz="1800"/>
              <a:t>123 047 99 49</a:t>
            </a:r>
            <a:endParaRPr b="1" sz="1800"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v" sz="1800"/>
              <a:t>Gratis Swish i 6 månader from 1/9</a:t>
            </a:r>
            <a:endParaRPr b="1" sz="1800"/>
          </a:p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v" sz="1800"/>
              <a:t>Sen tidigare </a:t>
            </a:r>
            <a:r>
              <a:rPr lang="sv" sz="1800"/>
              <a:t>separat</a:t>
            </a:r>
            <a:r>
              <a:rPr lang="sv" sz="1800"/>
              <a:t> konto för inträde till seniormatcherna i fotboll, ligger i andra lådan i kiosken.</a:t>
            </a:r>
            <a:endParaRPr sz="1800"/>
          </a:p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v" sz="1800"/>
              <a:t>Seniorlag i handboll startar till hösten</a:t>
            </a:r>
            <a:endParaRPr sz="1800"/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839100"/>
          </a:xfrm>
          <a:prstGeom prst="rect">
            <a:avLst/>
          </a:prstGeom>
          <a:solidFill>
            <a:schemeClr val="accent1"/>
          </a:solidFill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sv" sz="4600"/>
              <a:t>Kioskerna</a:t>
            </a:r>
            <a:endParaRPr sz="4600"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721800"/>
            <a:ext cx="8520600" cy="342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"/>
              <a:t>Handbollen: </a:t>
            </a:r>
            <a:endParaRPr/>
          </a:p>
          <a:p>
            <a:pPr indent="-325755" lvl="0" marL="45720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lang="sv"/>
              <a:t>Vad behöver göras inför nästa säsong? Ny bänkskiva är på gång, ny kaffemaskin beställd</a:t>
            </a:r>
            <a:endParaRPr/>
          </a:p>
          <a:p>
            <a:pPr indent="-325755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sv"/>
              <a:t>Schema för kiosk under seniormatcherna, rullande bland lagen?</a:t>
            </a:r>
            <a:endParaRPr/>
          </a:p>
          <a:p>
            <a:pPr indent="-325755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sv"/>
              <a:t>Skriva ut alla lagens matcher, vem kan ansvara för det i handbollen?</a:t>
            </a:r>
            <a:endParaRPr/>
          </a:p>
          <a:p>
            <a:pPr indent="-325755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sv"/>
              <a:t>Bakschema, vem ansvarar för det?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sv"/>
              <a:t>Fotbollen:</a:t>
            </a:r>
            <a:endParaRPr/>
          </a:p>
          <a:p>
            <a:pPr indent="-325755" lvl="0" marL="457200" rtl="0" algn="l"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lang="sv"/>
              <a:t>Nytt tak och hasp på gång. Ny termos beställd.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sv"/>
              <a:t>Generellt: Intäkterna har ökat och även inköpen, vinsten är inte lika stor som tidigare, kan beror på 2 saker: Svinn och höjda priser på Hemköp. Lösning: Undvika svinn, hembakat och se över priserna? </a:t>
            </a:r>
            <a:endParaRPr/>
          </a:p>
          <a:p>
            <a:pPr indent="0" lvl="0" marL="45720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445025"/>
            <a:ext cx="8520600" cy="8463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sv" sz="4600"/>
              <a:t>laget.se</a:t>
            </a:r>
            <a:endParaRPr sz="4600"/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11700" y="1481025"/>
            <a:ext cx="8520600" cy="308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v"/>
              <a:t>Uppdaterat med lathundar för handbollens och fotbollens dag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311700" y="445025"/>
            <a:ext cx="8520600" cy="919200"/>
          </a:xfrm>
          <a:prstGeom prst="rect">
            <a:avLst/>
          </a:prstGeom>
          <a:solidFill>
            <a:schemeClr val="accent1"/>
          </a:solidFill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" sz="4600"/>
              <a:t>Kommande aktiviteter</a:t>
            </a:r>
            <a:endParaRPr sz="4600"/>
          </a:p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311700" y="1488325"/>
            <a:ext cx="8520600" cy="490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marR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275"/>
              <a:buNone/>
            </a:pPr>
            <a:r>
              <a:rPr b="1" lang="sv" sz="1703"/>
              <a:t>Augusti		</a:t>
            </a:r>
            <a:r>
              <a:rPr lang="sv" sz="1503"/>
              <a:t>Städning av klubbstugan- pojkar 2012 fotboll</a:t>
            </a:r>
            <a:endParaRPr sz="1503"/>
          </a:p>
          <a:p>
            <a:pPr indent="0" lvl="0" marL="0" marR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sv" sz="1503"/>
              <a:t>			Seniorlagets hemmamatcher i fotboll 24/8-P15</a:t>
            </a:r>
            <a:endParaRPr sz="1503"/>
          </a:p>
          <a:p>
            <a:pPr indent="0" lvl="0" marL="0" marR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sv" sz="1503"/>
              <a:t>			Träningsmatch seniorlaget handboll 31/8</a:t>
            </a:r>
            <a:endParaRPr sz="1503"/>
          </a:p>
          <a:p>
            <a:pPr indent="0" lvl="0" marL="0" marR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b="1" lang="sv" sz="1703"/>
              <a:t>September	</a:t>
            </a:r>
            <a:r>
              <a:rPr lang="sv" sz="1503"/>
              <a:t>Städning av klubbstugan- pojkar 2012 handboll</a:t>
            </a:r>
            <a:endParaRPr sz="1503"/>
          </a:p>
          <a:p>
            <a:pPr indent="0" lvl="0" marL="0" marR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sv" sz="1503"/>
              <a:t>			Handbollensdag 21 september - flickor 2014/2015 handboll</a:t>
            </a:r>
            <a:endParaRPr sz="1503"/>
          </a:p>
          <a:p>
            <a:pPr indent="0" lvl="0" marL="0" marR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sv" sz="1503"/>
              <a:t>			Seniorlagets hemmamatcher i fotboll 6/9-F12/13 och 21/9</a:t>
            </a:r>
            <a:r>
              <a:rPr lang="sv" sz="1503"/>
              <a:t>-F14/15</a:t>
            </a:r>
            <a:endParaRPr sz="750"/>
          </a:p>
          <a:p>
            <a:pPr indent="0" lvl="0" marL="0" marR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t/>
            </a:r>
            <a:endParaRPr sz="750"/>
          </a:p>
          <a:p>
            <a:pPr indent="0" lvl="0" marL="0" marR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sv" sz="1503"/>
              <a:t>Kommer senare: fotbollsavslutningen p11 fotboll i november, julmarknaden p16 fotboll i början av december, Lundaspelen p12 handboll i mellandagarna</a:t>
            </a:r>
            <a:endParaRPr sz="1503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275"/>
              <a:buNone/>
            </a:pPr>
            <a:r>
              <a:t/>
            </a:r>
            <a:endParaRPr sz="35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>
            <p:ph type="ctrTitle"/>
          </p:nvPr>
        </p:nvSpPr>
        <p:spPr>
          <a:xfrm>
            <a:off x="311700" y="452325"/>
            <a:ext cx="8520600" cy="999600"/>
          </a:xfrm>
          <a:prstGeom prst="rect">
            <a:avLst/>
          </a:prstGeom>
          <a:solidFill>
            <a:schemeClr val="accent1"/>
          </a:solidFill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"/>
              <a:t>Ansvarsområde 2025</a:t>
            </a:r>
            <a:endParaRPr/>
          </a:p>
        </p:txBody>
      </p:sp>
      <p:sp>
        <p:nvSpPr>
          <p:cNvPr id="91" name="Google Shape;91;p19"/>
          <p:cNvSpPr txBox="1"/>
          <p:nvPr>
            <p:ph idx="1" type="subTitle"/>
          </p:nvPr>
        </p:nvSpPr>
        <p:spPr>
          <a:xfrm>
            <a:off x="348175" y="1678025"/>
            <a:ext cx="8520600" cy="709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solidFill>
                <a:srgbClr val="000000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pic>
        <p:nvPicPr>
          <p:cNvPr id="92" name="Google Shape;92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77612" y="1451925"/>
            <a:ext cx="5588775" cy="3890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0"/>
          <p:cNvSpPr txBox="1"/>
          <p:nvPr>
            <p:ph type="ctrTitle"/>
          </p:nvPr>
        </p:nvSpPr>
        <p:spPr>
          <a:xfrm>
            <a:off x="311700" y="452325"/>
            <a:ext cx="8520600" cy="999600"/>
          </a:xfrm>
          <a:prstGeom prst="rect">
            <a:avLst/>
          </a:prstGeom>
          <a:solidFill>
            <a:schemeClr val="accent1"/>
          </a:solidFill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"/>
              <a:t>Ansvarsområde 2026</a:t>
            </a:r>
            <a:endParaRPr/>
          </a:p>
        </p:txBody>
      </p:sp>
      <p:sp>
        <p:nvSpPr>
          <p:cNvPr id="98" name="Google Shape;98;p20"/>
          <p:cNvSpPr txBox="1"/>
          <p:nvPr>
            <p:ph idx="1" type="subTitle"/>
          </p:nvPr>
        </p:nvSpPr>
        <p:spPr>
          <a:xfrm>
            <a:off x="348175" y="1678025"/>
            <a:ext cx="8520600" cy="244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solidFill>
                <a:srgbClr val="000000"/>
              </a:solidFill>
            </a:endParaRPr>
          </a:p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v" sz="1800"/>
              <a:t>Fortsätta rulla runt på lagen för seniormatcherna? Både fotboll och handboll</a:t>
            </a:r>
            <a:endParaRPr sz="1800"/>
          </a:p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v" sz="1800"/>
              <a:t>Handbollen följa säsongen? Vi får börja om bland de äldre kullarna</a:t>
            </a:r>
            <a:endParaRPr sz="1800"/>
          </a:p>
          <a:p>
            <a:pPr indent="-34290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v" sz="1800"/>
              <a:t>Koordinering av städning av klubbstugan inför nästa år, vem kan göra det schemat?</a:t>
            </a:r>
            <a:endParaRPr sz="1800"/>
          </a:p>
          <a:p>
            <a:pPr indent="0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0" lvl="0" marL="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1"/>
          <p:cNvSpPr txBox="1"/>
          <p:nvPr>
            <p:ph type="title"/>
          </p:nvPr>
        </p:nvSpPr>
        <p:spPr>
          <a:xfrm>
            <a:off x="311700" y="445025"/>
            <a:ext cx="8520600" cy="839100"/>
          </a:xfrm>
          <a:prstGeom prst="rect">
            <a:avLst/>
          </a:prstGeom>
          <a:solidFill>
            <a:schemeClr val="accent1"/>
          </a:solidFill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sv" sz="4600"/>
              <a:t>Övrigt</a:t>
            </a:r>
            <a:endParaRPr sz="4600"/>
          </a:p>
        </p:txBody>
      </p:sp>
      <p:sp>
        <p:nvSpPr>
          <p:cNvPr id="104" name="Google Shape;104;p21"/>
          <p:cNvSpPr txBox="1"/>
          <p:nvPr>
            <p:ph idx="1" type="body"/>
          </p:nvPr>
        </p:nvSpPr>
        <p:spPr>
          <a:xfrm>
            <a:off x="311700" y="1496475"/>
            <a:ext cx="8520600" cy="3518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v"/>
              <a:t>Whats up-hittat en bra uppdelning. Vi har en egen för bemanning av fotbollskiosken där jag lägger upp ett schema för kommande kioskbemanning enligt de matcher som finns på </a:t>
            </a:r>
            <a:r>
              <a:rPr lang="sv" u="sng">
                <a:solidFill>
                  <a:schemeClr val="hlink"/>
                </a:solidFill>
                <a:hlinkClick r:id="rId3"/>
              </a:rPr>
              <a:t>laget.se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