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57" r:id="rId4"/>
    <p:sldId id="278" r:id="rId5"/>
    <p:sldId id="273" r:id="rId6"/>
    <p:sldId id="264" r:id="rId7"/>
    <p:sldId id="276" r:id="rId8"/>
    <p:sldId id="270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DE4307AA-ACBB-8847-85B5-C7D7F6829455}">
          <p14:sldIdLst>
            <p14:sldId id="256"/>
            <p14:sldId id="284"/>
            <p14:sldId id="257"/>
            <p14:sldId id="278"/>
            <p14:sldId id="273"/>
            <p14:sldId id="264"/>
            <p14:sldId id="276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06" autoAdjust="0"/>
    <p:restoredTop sz="94660"/>
  </p:normalViewPr>
  <p:slideViewPr>
    <p:cSldViewPr snapToGrid="0">
      <p:cViewPr varScale="1">
        <p:scale>
          <a:sx n="227" d="100"/>
          <a:sy n="227" d="100"/>
        </p:scale>
        <p:origin x="4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2022-05-22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2022-05-22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2022-05-22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2022-05-22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2022-05-22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2022-05-22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2022-05-22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et.se/DalbyGIF-Foraldrasektionen/Documen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2022-05-22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544543-D08E-7F4E-B67F-43CB0B0B8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Protokoll Ansvariga idag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59FFD4-FC3F-3B4F-8584-A7E1AE45D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F08/09 Fotboll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Länkar till föregående protokoll:</a:t>
            </a:r>
          </a:p>
          <a:p>
            <a:pPr marL="0" indent="0">
              <a:buNone/>
            </a:pPr>
            <a:r>
              <a:rPr lang="sv-SE" dirty="0">
                <a:hlinkClick r:id="rId2"/>
              </a:rPr>
              <a:t>https://www.laget.se/DalbyGIF-Foraldrasektionen/Document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1234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Fotbollensdag</a:t>
            </a:r>
          </a:p>
          <a:p>
            <a:pPr lvl="0"/>
            <a:r>
              <a:rPr lang="sv-SE" dirty="0"/>
              <a:t>Lagpresentation Status</a:t>
            </a:r>
          </a:p>
          <a:p>
            <a:pPr lvl="1"/>
            <a:r>
              <a:rPr lang="sv-SE" dirty="0"/>
              <a:t>Ansvariga att dela ut är F08/09f och P11h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Övriga frågor?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CC0078-F214-DD4A-91FD-FDAA1B9D9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Fotbollensdag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B80BB6-3BF1-054F-A621-A96E0034E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P12, F12/13</a:t>
            </a:r>
          </a:p>
        </p:txBody>
      </p:sp>
    </p:spTree>
    <p:extLst>
      <p:ext uri="{BB962C8B-B14F-4D97-AF65-F5344CB8AC3E}">
        <p14:creationId xmlns:p14="http://schemas.microsoft.com/office/powerpoint/2010/main" val="584683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B5C54D2B-338C-6F45-BBFA-557441B31D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266973"/>
              </p:ext>
            </p:extLst>
          </p:nvPr>
        </p:nvGraphicFramePr>
        <p:xfrm>
          <a:off x="348712" y="1285875"/>
          <a:ext cx="11445498" cy="4581972"/>
        </p:xfrm>
        <a:graphic>
          <a:graphicData uri="http://schemas.openxmlformats.org/drawingml/2006/table">
            <a:tbl>
              <a:tblPr/>
              <a:tblGrid>
                <a:gridCol w="2972134">
                  <a:extLst>
                    <a:ext uri="{9D8B030D-6E8A-4147-A177-3AD203B41FA5}">
                      <a16:colId xmlns:a16="http://schemas.microsoft.com/office/drawing/2014/main" val="3443590079"/>
                    </a:ext>
                  </a:extLst>
                </a:gridCol>
                <a:gridCol w="1135377">
                  <a:extLst>
                    <a:ext uri="{9D8B030D-6E8A-4147-A177-3AD203B41FA5}">
                      <a16:colId xmlns:a16="http://schemas.microsoft.com/office/drawing/2014/main" val="3388912432"/>
                    </a:ext>
                  </a:extLst>
                </a:gridCol>
                <a:gridCol w="1310799">
                  <a:extLst>
                    <a:ext uri="{9D8B030D-6E8A-4147-A177-3AD203B41FA5}">
                      <a16:colId xmlns:a16="http://schemas.microsoft.com/office/drawing/2014/main" val="3641171652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1702578392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120479428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3947874315"/>
                    </a:ext>
                  </a:extLst>
                </a:gridCol>
                <a:gridCol w="2677256">
                  <a:extLst>
                    <a:ext uri="{9D8B030D-6E8A-4147-A177-3AD203B41FA5}">
                      <a16:colId xmlns:a16="http://schemas.microsoft.com/office/drawing/2014/main" val="3346109105"/>
                    </a:ext>
                  </a:extLst>
                </a:gridCol>
              </a:tblGrid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94192"/>
                  </a:ext>
                </a:extLst>
              </a:tr>
              <a:tr h="33125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Kiosk: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Inköp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Rutiner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lägga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mot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"Lager"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05468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375285"/>
                  </a:ext>
                </a:extLst>
              </a:tr>
              <a:tr h="4069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lagpresentationer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0938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Planering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160778"/>
                  </a:ext>
                </a:extLst>
              </a:tr>
              <a:tr h="482578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Uppackning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"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Vaktmästare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"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till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pengar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kassaskåpet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handla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på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784230"/>
                  </a:ext>
                </a:extLst>
              </a:tr>
              <a:tr h="4069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134972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(6:e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Juni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)*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72212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0820943"/>
                  </a:ext>
                </a:extLst>
              </a:tr>
              <a:tr h="482578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 - April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till H-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meddela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849719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 (Datum TBD)*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3728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168654"/>
                  </a:ext>
                </a:extLst>
              </a:tr>
            </a:tbl>
          </a:graphicData>
        </a:graphic>
      </p:graphicFrame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19637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Mötestider – Teams Söndagar KL 19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551830"/>
              </p:ext>
            </p:extLst>
          </p:nvPr>
        </p:nvGraphicFramePr>
        <p:xfrm>
          <a:off x="503695" y="1965237"/>
          <a:ext cx="11182026" cy="3896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0154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4886364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  <a:gridCol w="4865508">
                  <a:extLst>
                    <a:ext uri="{9D8B030D-6E8A-4147-A177-3AD203B41FA5}">
                      <a16:colId xmlns:a16="http://schemas.microsoft.com/office/drawing/2014/main" val="1784189414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Protokollansvarig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samt sätta datum för året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Handbollsavslutning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P08/09h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Lagpresentationer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F08/09f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Status, Handbollensdag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Fotbollsavslutning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P11h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P12h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Föräldrarepresentanter för nästa år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F12/13h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47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935D1C40-5674-7D4D-98AB-3E58C306A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17859"/>
              </p:ext>
            </p:extLst>
          </p:nvPr>
        </p:nvGraphicFramePr>
        <p:xfrm>
          <a:off x="500849" y="2042046"/>
          <a:ext cx="11173287" cy="3239400"/>
        </p:xfrm>
        <a:graphic>
          <a:graphicData uri="http://schemas.openxmlformats.org/drawingml/2006/table">
            <a:tbl>
              <a:tblPr/>
              <a:tblGrid>
                <a:gridCol w="5428472">
                  <a:extLst>
                    <a:ext uri="{9D8B030D-6E8A-4147-A177-3AD203B41FA5}">
                      <a16:colId xmlns:a16="http://schemas.microsoft.com/office/drawing/2014/main" val="2915086332"/>
                    </a:ext>
                  </a:extLst>
                </a:gridCol>
                <a:gridCol w="1822144">
                  <a:extLst>
                    <a:ext uri="{9D8B030D-6E8A-4147-A177-3AD203B41FA5}">
                      <a16:colId xmlns:a16="http://schemas.microsoft.com/office/drawing/2014/main" val="1950596472"/>
                    </a:ext>
                  </a:extLst>
                </a:gridCol>
                <a:gridCol w="1898067">
                  <a:extLst>
                    <a:ext uri="{9D8B030D-6E8A-4147-A177-3AD203B41FA5}">
                      <a16:colId xmlns:a16="http://schemas.microsoft.com/office/drawing/2014/main" val="92973623"/>
                    </a:ext>
                  </a:extLst>
                </a:gridCol>
                <a:gridCol w="2024604">
                  <a:extLst>
                    <a:ext uri="{9D8B030D-6E8A-4147-A177-3AD203B41FA5}">
                      <a16:colId xmlns:a16="http://schemas.microsoft.com/office/drawing/2014/main" val="1288600118"/>
                    </a:ext>
                  </a:extLst>
                </a:gridCol>
              </a:tblGrid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88205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(5000 SEK per lag)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671579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39441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866316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989797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236873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501012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77554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845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frågor?</a:t>
            </a:r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</TotalTime>
  <Words>380</Words>
  <Application>Microsoft Macintosh PowerPoint</Application>
  <PresentationFormat>Bredbild</PresentationFormat>
  <Paragraphs>158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Föräldrasektionsmöte</vt:lpstr>
      <vt:lpstr>Protokoll Ansvariga idag</vt:lpstr>
      <vt:lpstr>Agenda</vt:lpstr>
      <vt:lpstr>Fotbollensdag</vt:lpstr>
      <vt:lpstr>Ansvarsområden</vt:lpstr>
      <vt:lpstr>Mötestider – Teams Söndagar KL 19</vt:lpstr>
      <vt:lpstr>Lagintäkter</vt:lpstr>
      <vt:lpstr>Övriga 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69</cp:revision>
  <dcterms:created xsi:type="dcterms:W3CDTF">2019-03-10T15:20:49Z</dcterms:created>
  <dcterms:modified xsi:type="dcterms:W3CDTF">2022-05-22T17:09:53Z</dcterms:modified>
</cp:coreProperties>
</file>