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8" r:id="rId5"/>
    <p:sldId id="273" r:id="rId6"/>
    <p:sldId id="264" r:id="rId7"/>
    <p:sldId id="276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84"/>
            <p14:sldId id="257"/>
            <p14:sldId id="278"/>
            <p14:sldId id="273"/>
            <p14:sldId id="264"/>
            <p14:sldId id="27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29" autoAdjust="0"/>
    <p:restoredTop sz="94660"/>
  </p:normalViewPr>
  <p:slideViewPr>
    <p:cSldViewPr snapToGrid="0">
      <p:cViewPr varScale="1">
        <p:scale>
          <a:sx n="167" d="100"/>
          <a:sy n="167" d="100"/>
        </p:scale>
        <p:origin x="9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2022-04-24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544543-D08E-7F4E-B67F-43CB0B0B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Protokoll Ansvariga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9FFD4-FC3F-3B4F-8584-A7E1AE45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P08 Fotboll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Länkar till föregående protokoll: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1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Fotbollensdag</a:t>
            </a:r>
          </a:p>
          <a:p>
            <a:pPr lvl="0"/>
            <a:r>
              <a:rPr lang="sv-SE" dirty="0"/>
              <a:t>P08f har slagits samman med P09f, vad gör vi med ansvarsområdena?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CC0078-F214-DD4A-91FD-FDAA1B9D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Fotbollensdag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B80BB6-3BF1-054F-A621-A96E0034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P12, F12/13</a:t>
            </a:r>
          </a:p>
        </p:txBody>
      </p:sp>
    </p:spTree>
    <p:extLst>
      <p:ext uri="{BB962C8B-B14F-4D97-AF65-F5344CB8AC3E}">
        <p14:creationId xmlns:p14="http://schemas.microsoft.com/office/powerpoint/2010/main" val="58468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66973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(6:e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5183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383</Words>
  <Application>Microsoft Macintosh PowerPoint</Application>
  <PresentationFormat>Bredbild</PresentationFormat>
  <Paragraphs>157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Föräldrasektionsmöte</vt:lpstr>
      <vt:lpstr>Protokoll Ansvariga idag</vt:lpstr>
      <vt:lpstr>Agenda</vt:lpstr>
      <vt:lpstr>Fotbollensdag</vt:lpstr>
      <vt:lpstr>Ansvarsområden</vt:lpstr>
      <vt:lpstr>Mötestider – Teams Söndagar KL 19</vt:lpstr>
      <vt:lpstr>Lagintäkter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68</cp:revision>
  <dcterms:created xsi:type="dcterms:W3CDTF">2019-03-10T15:20:49Z</dcterms:created>
  <dcterms:modified xsi:type="dcterms:W3CDTF">2022-04-24T17:25:09Z</dcterms:modified>
</cp:coreProperties>
</file>