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3" r:id="rId6"/>
    <p:sldId id="276" r:id="rId7"/>
    <p:sldId id="264" r:id="rId8"/>
    <p:sldId id="270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16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3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2022-02-20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2022-02-20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Välkomna till 2022!</a:t>
            </a:r>
          </a:p>
          <a:p>
            <a:pPr lvl="0"/>
            <a:r>
              <a:rPr lang="sv-SE" dirty="0"/>
              <a:t>Vad gör föräldrasektionen / en föräldrarepresentant?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0ADCE6-C9F6-409E-B8E3-2A869B989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gör föräldrasektionen?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F00FA6-89E4-43F6-BE41-3955C139B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Föräldrasektionen effektiviserar och organiserar aktiviteter som behöver göras av klubben </a:t>
            </a:r>
          </a:p>
          <a:p>
            <a:endParaRPr lang="sv-SE" dirty="0"/>
          </a:p>
          <a:p>
            <a:r>
              <a:rPr lang="sv-SE" dirty="0"/>
              <a:t>Organiserar Stora aktiviteter såsom: Handbolls- Fotbollensdag och Handbolls- Fotbollsavslutning</a:t>
            </a:r>
          </a:p>
          <a:p>
            <a:endParaRPr lang="sv-SE" dirty="0"/>
          </a:p>
          <a:p>
            <a:r>
              <a:rPr lang="sv-SE" dirty="0"/>
              <a:t>Effektivisering/Förbättringar såsom: Betalningsrutiner i Kiosken, </a:t>
            </a:r>
            <a:r>
              <a:rPr lang="sv-SE" dirty="0" err="1"/>
              <a:t>Swish</a:t>
            </a:r>
            <a:r>
              <a:rPr lang="sv-SE" dirty="0"/>
              <a:t> och kortbetalning via </a:t>
            </a:r>
            <a:r>
              <a:rPr lang="sv-SE" dirty="0" err="1"/>
              <a:t>iZettle</a:t>
            </a:r>
            <a:r>
              <a:rPr lang="sv-SE" dirty="0"/>
              <a:t>, Digitala lås (Klubbstuga &amp; Kiosk),  </a:t>
            </a:r>
            <a:r>
              <a:rPr lang="sv-SE" dirty="0" err="1"/>
              <a:t>etc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995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13233C-AE2C-4EEB-B38A-5D9AE5066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gör en föräldrarepresentant?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2B59AA4-81A9-49FE-9F8C-0AA565C58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Kommer på föräldrasektionsmötena och bidrar med förbättringar</a:t>
            </a:r>
          </a:p>
          <a:p>
            <a:endParaRPr lang="sv-SE" dirty="0"/>
          </a:p>
          <a:p>
            <a:r>
              <a:rPr lang="sv-SE" dirty="0"/>
              <a:t>Sprider relevant information från Föräldrasektionen till sitt lag</a:t>
            </a:r>
          </a:p>
          <a:p>
            <a:endParaRPr lang="sv-SE" dirty="0"/>
          </a:p>
          <a:p>
            <a:r>
              <a:rPr lang="sv-SE" dirty="0"/>
              <a:t>Ansvarar för att lagets aktiviteter blir gjorda med hjälp av laget</a:t>
            </a:r>
          </a:p>
        </p:txBody>
      </p:sp>
    </p:spTree>
    <p:extLst>
      <p:ext uri="{BB962C8B-B14F-4D97-AF65-F5344CB8AC3E}">
        <p14:creationId xmlns:p14="http://schemas.microsoft.com/office/powerpoint/2010/main" val="186549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B5C54D2B-338C-6F45-BBFA-557441B31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660685"/>
              </p:ext>
            </p:extLst>
          </p:nvPr>
        </p:nvGraphicFramePr>
        <p:xfrm>
          <a:off x="348712" y="1285875"/>
          <a:ext cx="11445498" cy="4581972"/>
        </p:xfrm>
        <a:graphic>
          <a:graphicData uri="http://schemas.openxmlformats.org/drawingml/2006/table">
            <a:tbl>
              <a:tblPr/>
              <a:tblGrid>
                <a:gridCol w="2972134">
                  <a:extLst>
                    <a:ext uri="{9D8B030D-6E8A-4147-A177-3AD203B41FA5}">
                      <a16:colId xmlns:a16="http://schemas.microsoft.com/office/drawing/2014/main" val="3443590079"/>
                    </a:ext>
                  </a:extLst>
                </a:gridCol>
                <a:gridCol w="1135377">
                  <a:extLst>
                    <a:ext uri="{9D8B030D-6E8A-4147-A177-3AD203B41FA5}">
                      <a16:colId xmlns:a16="http://schemas.microsoft.com/office/drawing/2014/main" val="3388912432"/>
                    </a:ext>
                  </a:extLst>
                </a:gridCol>
                <a:gridCol w="1310799">
                  <a:extLst>
                    <a:ext uri="{9D8B030D-6E8A-4147-A177-3AD203B41FA5}">
                      <a16:colId xmlns:a16="http://schemas.microsoft.com/office/drawing/2014/main" val="364117165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70257839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20479428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3947874315"/>
                    </a:ext>
                  </a:extLst>
                </a:gridCol>
                <a:gridCol w="2677256">
                  <a:extLst>
                    <a:ext uri="{9D8B030D-6E8A-4147-A177-3AD203B41FA5}">
                      <a16:colId xmlns:a16="http://schemas.microsoft.com/office/drawing/2014/main" val="3346109105"/>
                    </a:ext>
                  </a:extLst>
                </a:gridCol>
              </a:tblGrid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94192"/>
                  </a:ext>
                </a:extLst>
              </a:tr>
              <a:tr h="33125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Rutiner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"Lager"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0546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375285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lagpresentationer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0938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Planering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160778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Uppackning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"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Vaktmästare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"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kassaskåpet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84230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134972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72212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820943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H-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meddela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849719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(Datum TBD)*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372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168654"/>
                  </a:ext>
                </a:extLst>
              </a:tr>
            </a:tbl>
          </a:graphicData>
        </a:graphic>
      </p:graphicFrame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35D1C40-5674-7D4D-98AB-3E58C306A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7859"/>
              </p:ext>
            </p:extLst>
          </p:nvPr>
        </p:nvGraphicFramePr>
        <p:xfrm>
          <a:off x="500849" y="2042046"/>
          <a:ext cx="11173287" cy="3239400"/>
        </p:xfrm>
        <a:graphic>
          <a:graphicData uri="http://schemas.openxmlformats.org/drawingml/2006/table">
            <a:tbl>
              <a:tblPr/>
              <a:tblGrid>
                <a:gridCol w="5428472">
                  <a:extLst>
                    <a:ext uri="{9D8B030D-6E8A-4147-A177-3AD203B41FA5}">
                      <a16:colId xmlns:a16="http://schemas.microsoft.com/office/drawing/2014/main" val="2915086332"/>
                    </a:ext>
                  </a:extLst>
                </a:gridCol>
                <a:gridCol w="1822144">
                  <a:extLst>
                    <a:ext uri="{9D8B030D-6E8A-4147-A177-3AD203B41FA5}">
                      <a16:colId xmlns:a16="http://schemas.microsoft.com/office/drawing/2014/main" val="1950596472"/>
                    </a:ext>
                  </a:extLst>
                </a:gridCol>
                <a:gridCol w="1898067">
                  <a:extLst>
                    <a:ext uri="{9D8B030D-6E8A-4147-A177-3AD203B41FA5}">
                      <a16:colId xmlns:a16="http://schemas.microsoft.com/office/drawing/2014/main" val="92973623"/>
                    </a:ext>
                  </a:extLst>
                </a:gridCol>
                <a:gridCol w="2024604">
                  <a:extLst>
                    <a:ext uri="{9D8B030D-6E8A-4147-A177-3AD203B41FA5}">
                      <a16:colId xmlns:a16="http://schemas.microsoft.com/office/drawing/2014/main" val="1288600118"/>
                    </a:ext>
                  </a:extLst>
                </a:gridCol>
              </a:tblGrid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8205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(5000 SEK per lag)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671579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39441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866316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89797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36873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501012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77554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4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Mötestider – Teams Söndagar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125920"/>
              </p:ext>
            </p:extLst>
          </p:nvPr>
        </p:nvGraphicFramePr>
        <p:xfrm>
          <a:off x="503695" y="1965237"/>
          <a:ext cx="11182026" cy="3896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0154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886364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865508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för året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Handbollsavslutning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P08/09h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Lagpresentationer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Status, Handbollensdag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för nästa 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F12/13h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</TotalTime>
  <Words>438</Words>
  <Application>Microsoft Macintosh PowerPoint</Application>
  <PresentationFormat>Bredbild</PresentationFormat>
  <Paragraphs>163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Föräldrasektionsmöte</vt:lpstr>
      <vt:lpstr>Agenda</vt:lpstr>
      <vt:lpstr>Vad gör föräldrasektionen?</vt:lpstr>
      <vt:lpstr>Vad gör en föräldrarepresentant?</vt:lpstr>
      <vt:lpstr>Ansvarsområden</vt:lpstr>
      <vt:lpstr>Lagintäkter</vt:lpstr>
      <vt:lpstr>Mötestider – Teams Söndagar KL 19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58</cp:revision>
  <dcterms:created xsi:type="dcterms:W3CDTF">2019-03-10T15:20:49Z</dcterms:created>
  <dcterms:modified xsi:type="dcterms:W3CDTF">2022-02-20T18:54:35Z</dcterms:modified>
</cp:coreProperties>
</file>