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6" r:id="rId3"/>
    <p:sldId id="257" r:id="rId4"/>
    <p:sldId id="275" r:id="rId5"/>
    <p:sldId id="281" r:id="rId6"/>
    <p:sldId id="278" r:id="rId7"/>
    <p:sldId id="279" r:id="rId8"/>
    <p:sldId id="277" r:id="rId9"/>
    <p:sldId id="280" r:id="rId10"/>
    <p:sldId id="274" r:id="rId11"/>
    <p:sldId id="270" r:id="rId12"/>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675" autoAdjust="0"/>
    <p:restoredTop sz="94660"/>
  </p:normalViewPr>
  <p:slideViewPr>
    <p:cSldViewPr snapToGrid="0">
      <p:cViewPr varScale="1">
        <p:scale>
          <a:sx n="227" d="100"/>
          <a:sy n="227" d="100"/>
        </p:scale>
        <p:origin x="3856"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1172487-3AA9-4DCB-8E65-47E4683F603B}"/>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FC9481CE-6ABF-4DA8-8DE3-C4228F8A05F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531D4CBB-BE83-4149-93E0-45017614A1E2}"/>
              </a:ext>
            </a:extLst>
          </p:cNvPr>
          <p:cNvSpPr>
            <a:spLocks noGrp="1"/>
          </p:cNvSpPr>
          <p:nvPr>
            <p:ph type="dt" sz="half" idx="10"/>
          </p:nvPr>
        </p:nvSpPr>
        <p:spPr/>
        <p:txBody>
          <a:bodyPr/>
          <a:lstStyle/>
          <a:p>
            <a:fld id="{73C59E53-6B80-4645-9DB5-964BAF39F882}" type="datetimeFigureOut">
              <a:rPr lang="sv-SE" smtClean="0"/>
              <a:t>2021-11-21</a:t>
            </a:fld>
            <a:endParaRPr lang="sv-SE"/>
          </a:p>
        </p:txBody>
      </p:sp>
      <p:sp>
        <p:nvSpPr>
          <p:cNvPr id="5" name="Platshållare för sidfot 4">
            <a:extLst>
              <a:ext uri="{FF2B5EF4-FFF2-40B4-BE49-F238E27FC236}">
                <a16:creationId xmlns:a16="http://schemas.microsoft.com/office/drawing/2014/main" id="{E9E740BA-4CA5-4829-8177-E095155CEFF7}"/>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9F83FAA7-9EB4-4E58-80D7-979A7840AFA2}"/>
              </a:ext>
            </a:extLst>
          </p:cNvPr>
          <p:cNvSpPr>
            <a:spLocks noGrp="1"/>
          </p:cNvSpPr>
          <p:nvPr>
            <p:ph type="sldNum" sz="quarter" idx="12"/>
          </p:nvPr>
        </p:nvSpPr>
        <p:spPr/>
        <p:txBody>
          <a:bodyPr/>
          <a:lstStyle/>
          <a:p>
            <a:fld id="{96BEC7AF-AAC9-468C-A0C5-69F6196DA5EE}" type="slidenum">
              <a:rPr lang="sv-SE" smtClean="0"/>
              <a:t>‹#›</a:t>
            </a:fld>
            <a:endParaRPr lang="sv-SE"/>
          </a:p>
        </p:txBody>
      </p:sp>
    </p:spTree>
    <p:extLst>
      <p:ext uri="{BB962C8B-B14F-4D97-AF65-F5344CB8AC3E}">
        <p14:creationId xmlns:p14="http://schemas.microsoft.com/office/powerpoint/2010/main" val="1290870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0BC5236-849F-494D-87B5-0F9626E66B9D}"/>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3DE54DF5-E9AE-4EC0-8FFF-02425B49572B}"/>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7A1C8295-0BFA-4FF0-AF6A-16803F3A194F}"/>
              </a:ext>
            </a:extLst>
          </p:cNvPr>
          <p:cNvSpPr>
            <a:spLocks noGrp="1"/>
          </p:cNvSpPr>
          <p:nvPr>
            <p:ph type="dt" sz="half" idx="10"/>
          </p:nvPr>
        </p:nvSpPr>
        <p:spPr/>
        <p:txBody>
          <a:bodyPr/>
          <a:lstStyle/>
          <a:p>
            <a:fld id="{73C59E53-6B80-4645-9DB5-964BAF39F882}" type="datetimeFigureOut">
              <a:rPr lang="sv-SE" smtClean="0"/>
              <a:t>2021-11-21</a:t>
            </a:fld>
            <a:endParaRPr lang="sv-SE"/>
          </a:p>
        </p:txBody>
      </p:sp>
      <p:sp>
        <p:nvSpPr>
          <p:cNvPr id="5" name="Platshållare för sidfot 4">
            <a:extLst>
              <a:ext uri="{FF2B5EF4-FFF2-40B4-BE49-F238E27FC236}">
                <a16:creationId xmlns:a16="http://schemas.microsoft.com/office/drawing/2014/main" id="{7C0A2E89-A7E3-49AD-90C1-1D341A53D474}"/>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15619BFA-FA9F-49BC-B258-58A298C56756}"/>
              </a:ext>
            </a:extLst>
          </p:cNvPr>
          <p:cNvSpPr>
            <a:spLocks noGrp="1"/>
          </p:cNvSpPr>
          <p:nvPr>
            <p:ph type="sldNum" sz="quarter" idx="12"/>
          </p:nvPr>
        </p:nvSpPr>
        <p:spPr/>
        <p:txBody>
          <a:bodyPr/>
          <a:lstStyle/>
          <a:p>
            <a:fld id="{96BEC7AF-AAC9-468C-A0C5-69F6196DA5EE}" type="slidenum">
              <a:rPr lang="sv-SE" smtClean="0"/>
              <a:t>‹#›</a:t>
            </a:fld>
            <a:endParaRPr lang="sv-SE"/>
          </a:p>
        </p:txBody>
      </p:sp>
    </p:spTree>
    <p:extLst>
      <p:ext uri="{BB962C8B-B14F-4D97-AF65-F5344CB8AC3E}">
        <p14:creationId xmlns:p14="http://schemas.microsoft.com/office/powerpoint/2010/main" val="22197382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21130961-87A9-48CA-BB4F-708FA11C37A2}"/>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7FBEAAB1-409A-450D-84BE-4D9C87103C17}"/>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2A3B024B-32C0-40A9-9A9D-26757917230A}"/>
              </a:ext>
            </a:extLst>
          </p:cNvPr>
          <p:cNvSpPr>
            <a:spLocks noGrp="1"/>
          </p:cNvSpPr>
          <p:nvPr>
            <p:ph type="dt" sz="half" idx="10"/>
          </p:nvPr>
        </p:nvSpPr>
        <p:spPr/>
        <p:txBody>
          <a:bodyPr/>
          <a:lstStyle/>
          <a:p>
            <a:fld id="{73C59E53-6B80-4645-9DB5-964BAF39F882}" type="datetimeFigureOut">
              <a:rPr lang="sv-SE" smtClean="0"/>
              <a:t>2021-11-21</a:t>
            </a:fld>
            <a:endParaRPr lang="sv-SE"/>
          </a:p>
        </p:txBody>
      </p:sp>
      <p:sp>
        <p:nvSpPr>
          <p:cNvPr id="5" name="Platshållare för sidfot 4">
            <a:extLst>
              <a:ext uri="{FF2B5EF4-FFF2-40B4-BE49-F238E27FC236}">
                <a16:creationId xmlns:a16="http://schemas.microsoft.com/office/drawing/2014/main" id="{AE2DB6AE-C5D6-4B9C-A74D-0F9695D2C496}"/>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AC5A0FA7-61EF-4791-BDB1-7CDC1A663660}"/>
              </a:ext>
            </a:extLst>
          </p:cNvPr>
          <p:cNvSpPr>
            <a:spLocks noGrp="1"/>
          </p:cNvSpPr>
          <p:nvPr>
            <p:ph type="sldNum" sz="quarter" idx="12"/>
          </p:nvPr>
        </p:nvSpPr>
        <p:spPr/>
        <p:txBody>
          <a:bodyPr/>
          <a:lstStyle/>
          <a:p>
            <a:fld id="{96BEC7AF-AAC9-468C-A0C5-69F6196DA5EE}" type="slidenum">
              <a:rPr lang="sv-SE" smtClean="0"/>
              <a:t>‹#›</a:t>
            </a:fld>
            <a:endParaRPr lang="sv-SE"/>
          </a:p>
        </p:txBody>
      </p:sp>
    </p:spTree>
    <p:extLst>
      <p:ext uri="{BB962C8B-B14F-4D97-AF65-F5344CB8AC3E}">
        <p14:creationId xmlns:p14="http://schemas.microsoft.com/office/powerpoint/2010/main" val="6818720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651B68B-543E-4079-A74D-A209785042D3}"/>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A5E99576-9FA4-44D4-AC59-8866B90EEED4}"/>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F3BC3FBB-DF04-476C-BCC0-F87D8BBF77B2}"/>
              </a:ext>
            </a:extLst>
          </p:cNvPr>
          <p:cNvSpPr>
            <a:spLocks noGrp="1"/>
          </p:cNvSpPr>
          <p:nvPr>
            <p:ph type="dt" sz="half" idx="10"/>
          </p:nvPr>
        </p:nvSpPr>
        <p:spPr/>
        <p:txBody>
          <a:bodyPr/>
          <a:lstStyle/>
          <a:p>
            <a:fld id="{73C59E53-6B80-4645-9DB5-964BAF39F882}" type="datetimeFigureOut">
              <a:rPr lang="sv-SE" smtClean="0"/>
              <a:t>2021-11-21</a:t>
            </a:fld>
            <a:endParaRPr lang="sv-SE"/>
          </a:p>
        </p:txBody>
      </p:sp>
      <p:sp>
        <p:nvSpPr>
          <p:cNvPr id="5" name="Platshållare för sidfot 4">
            <a:extLst>
              <a:ext uri="{FF2B5EF4-FFF2-40B4-BE49-F238E27FC236}">
                <a16:creationId xmlns:a16="http://schemas.microsoft.com/office/drawing/2014/main" id="{455A0E9D-5457-41CA-8659-2DFCC613B57C}"/>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B3834F17-E686-4A33-939F-1EFE0E79DBC0}"/>
              </a:ext>
            </a:extLst>
          </p:cNvPr>
          <p:cNvSpPr>
            <a:spLocks noGrp="1"/>
          </p:cNvSpPr>
          <p:nvPr>
            <p:ph type="sldNum" sz="quarter" idx="12"/>
          </p:nvPr>
        </p:nvSpPr>
        <p:spPr/>
        <p:txBody>
          <a:bodyPr/>
          <a:lstStyle/>
          <a:p>
            <a:fld id="{96BEC7AF-AAC9-468C-A0C5-69F6196DA5EE}" type="slidenum">
              <a:rPr lang="sv-SE" smtClean="0"/>
              <a:t>‹#›</a:t>
            </a:fld>
            <a:endParaRPr lang="sv-SE"/>
          </a:p>
        </p:txBody>
      </p:sp>
    </p:spTree>
    <p:extLst>
      <p:ext uri="{BB962C8B-B14F-4D97-AF65-F5344CB8AC3E}">
        <p14:creationId xmlns:p14="http://schemas.microsoft.com/office/powerpoint/2010/main" val="42693634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EB5E71E-28E5-4B71-95DE-E66160A535C6}"/>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3E75EF1E-5754-409B-ABB0-6D23398F7CD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D9FB5F8F-8FAE-4427-8101-301EC5921B31}"/>
              </a:ext>
            </a:extLst>
          </p:cNvPr>
          <p:cNvSpPr>
            <a:spLocks noGrp="1"/>
          </p:cNvSpPr>
          <p:nvPr>
            <p:ph type="dt" sz="half" idx="10"/>
          </p:nvPr>
        </p:nvSpPr>
        <p:spPr/>
        <p:txBody>
          <a:bodyPr/>
          <a:lstStyle/>
          <a:p>
            <a:fld id="{73C59E53-6B80-4645-9DB5-964BAF39F882}" type="datetimeFigureOut">
              <a:rPr lang="sv-SE" smtClean="0"/>
              <a:t>2021-11-21</a:t>
            </a:fld>
            <a:endParaRPr lang="sv-SE"/>
          </a:p>
        </p:txBody>
      </p:sp>
      <p:sp>
        <p:nvSpPr>
          <p:cNvPr id="5" name="Platshållare för sidfot 4">
            <a:extLst>
              <a:ext uri="{FF2B5EF4-FFF2-40B4-BE49-F238E27FC236}">
                <a16:creationId xmlns:a16="http://schemas.microsoft.com/office/drawing/2014/main" id="{63BE60E2-F0BB-4EEF-B70A-3255C16806ED}"/>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B652CC2F-2A2F-4B8D-8323-2DF403BFC14D}"/>
              </a:ext>
            </a:extLst>
          </p:cNvPr>
          <p:cNvSpPr>
            <a:spLocks noGrp="1"/>
          </p:cNvSpPr>
          <p:nvPr>
            <p:ph type="sldNum" sz="quarter" idx="12"/>
          </p:nvPr>
        </p:nvSpPr>
        <p:spPr/>
        <p:txBody>
          <a:bodyPr/>
          <a:lstStyle/>
          <a:p>
            <a:fld id="{96BEC7AF-AAC9-468C-A0C5-69F6196DA5EE}" type="slidenum">
              <a:rPr lang="sv-SE" smtClean="0"/>
              <a:t>‹#›</a:t>
            </a:fld>
            <a:endParaRPr lang="sv-SE"/>
          </a:p>
        </p:txBody>
      </p:sp>
    </p:spTree>
    <p:extLst>
      <p:ext uri="{BB962C8B-B14F-4D97-AF65-F5344CB8AC3E}">
        <p14:creationId xmlns:p14="http://schemas.microsoft.com/office/powerpoint/2010/main" val="22088787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7A71F7D-9FF2-4CC7-BE15-03DF5A43C294}"/>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11739AE7-1FC3-4629-A062-04EB85335A8D}"/>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AC82D492-0E51-484D-A122-58480C2FBDE2}"/>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633C9294-936F-4BD7-8E84-FFCBA7BFFC2C}"/>
              </a:ext>
            </a:extLst>
          </p:cNvPr>
          <p:cNvSpPr>
            <a:spLocks noGrp="1"/>
          </p:cNvSpPr>
          <p:nvPr>
            <p:ph type="dt" sz="half" idx="10"/>
          </p:nvPr>
        </p:nvSpPr>
        <p:spPr/>
        <p:txBody>
          <a:bodyPr/>
          <a:lstStyle/>
          <a:p>
            <a:fld id="{73C59E53-6B80-4645-9DB5-964BAF39F882}" type="datetimeFigureOut">
              <a:rPr lang="sv-SE" smtClean="0"/>
              <a:t>2021-11-21</a:t>
            </a:fld>
            <a:endParaRPr lang="sv-SE"/>
          </a:p>
        </p:txBody>
      </p:sp>
      <p:sp>
        <p:nvSpPr>
          <p:cNvPr id="6" name="Platshållare för sidfot 5">
            <a:extLst>
              <a:ext uri="{FF2B5EF4-FFF2-40B4-BE49-F238E27FC236}">
                <a16:creationId xmlns:a16="http://schemas.microsoft.com/office/drawing/2014/main" id="{7EA0287E-EBEE-4DA2-925B-10EDD76E5669}"/>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BB55AC2E-8969-47D6-8B36-97289B8B3F29}"/>
              </a:ext>
            </a:extLst>
          </p:cNvPr>
          <p:cNvSpPr>
            <a:spLocks noGrp="1"/>
          </p:cNvSpPr>
          <p:nvPr>
            <p:ph type="sldNum" sz="quarter" idx="12"/>
          </p:nvPr>
        </p:nvSpPr>
        <p:spPr/>
        <p:txBody>
          <a:bodyPr/>
          <a:lstStyle/>
          <a:p>
            <a:fld id="{96BEC7AF-AAC9-468C-A0C5-69F6196DA5EE}" type="slidenum">
              <a:rPr lang="sv-SE" smtClean="0"/>
              <a:t>‹#›</a:t>
            </a:fld>
            <a:endParaRPr lang="sv-SE"/>
          </a:p>
        </p:txBody>
      </p:sp>
    </p:spTree>
    <p:extLst>
      <p:ext uri="{BB962C8B-B14F-4D97-AF65-F5344CB8AC3E}">
        <p14:creationId xmlns:p14="http://schemas.microsoft.com/office/powerpoint/2010/main" val="4119863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2429561-39C0-41BC-98E4-46EA2C73E028}"/>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2781676D-7493-4561-8DFB-77BE8C389F9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D55EDD88-6E70-4C8D-B5A5-6A7CCDCC1F59}"/>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FD1880B0-48E1-424E-AFD1-62C3C9D9B1C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85A0B3C8-4494-4506-87DA-BAB96E9A3B26}"/>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FA936C67-EF8D-4DA2-873F-C82D1D81F3FB}"/>
              </a:ext>
            </a:extLst>
          </p:cNvPr>
          <p:cNvSpPr>
            <a:spLocks noGrp="1"/>
          </p:cNvSpPr>
          <p:nvPr>
            <p:ph type="dt" sz="half" idx="10"/>
          </p:nvPr>
        </p:nvSpPr>
        <p:spPr/>
        <p:txBody>
          <a:bodyPr/>
          <a:lstStyle/>
          <a:p>
            <a:fld id="{73C59E53-6B80-4645-9DB5-964BAF39F882}" type="datetimeFigureOut">
              <a:rPr lang="sv-SE" smtClean="0"/>
              <a:t>2021-11-21</a:t>
            </a:fld>
            <a:endParaRPr lang="sv-SE"/>
          </a:p>
        </p:txBody>
      </p:sp>
      <p:sp>
        <p:nvSpPr>
          <p:cNvPr id="8" name="Platshållare för sidfot 7">
            <a:extLst>
              <a:ext uri="{FF2B5EF4-FFF2-40B4-BE49-F238E27FC236}">
                <a16:creationId xmlns:a16="http://schemas.microsoft.com/office/drawing/2014/main" id="{D661F76E-AD75-49B2-8E87-126A497A814A}"/>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0FA1D311-E528-4AF7-90DE-D972A58372D9}"/>
              </a:ext>
            </a:extLst>
          </p:cNvPr>
          <p:cNvSpPr>
            <a:spLocks noGrp="1"/>
          </p:cNvSpPr>
          <p:nvPr>
            <p:ph type="sldNum" sz="quarter" idx="12"/>
          </p:nvPr>
        </p:nvSpPr>
        <p:spPr/>
        <p:txBody>
          <a:bodyPr/>
          <a:lstStyle/>
          <a:p>
            <a:fld id="{96BEC7AF-AAC9-468C-A0C5-69F6196DA5EE}" type="slidenum">
              <a:rPr lang="sv-SE" smtClean="0"/>
              <a:t>‹#›</a:t>
            </a:fld>
            <a:endParaRPr lang="sv-SE"/>
          </a:p>
        </p:txBody>
      </p:sp>
    </p:spTree>
    <p:extLst>
      <p:ext uri="{BB962C8B-B14F-4D97-AF65-F5344CB8AC3E}">
        <p14:creationId xmlns:p14="http://schemas.microsoft.com/office/powerpoint/2010/main" val="22570808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1F13434-B140-413F-BC5C-413B25FC236A}"/>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2CE93F11-DB5E-4B7B-B467-90A3B545C8D6}"/>
              </a:ext>
            </a:extLst>
          </p:cNvPr>
          <p:cNvSpPr>
            <a:spLocks noGrp="1"/>
          </p:cNvSpPr>
          <p:nvPr>
            <p:ph type="dt" sz="half" idx="10"/>
          </p:nvPr>
        </p:nvSpPr>
        <p:spPr/>
        <p:txBody>
          <a:bodyPr/>
          <a:lstStyle/>
          <a:p>
            <a:fld id="{73C59E53-6B80-4645-9DB5-964BAF39F882}" type="datetimeFigureOut">
              <a:rPr lang="sv-SE" smtClean="0"/>
              <a:t>2021-11-21</a:t>
            </a:fld>
            <a:endParaRPr lang="sv-SE"/>
          </a:p>
        </p:txBody>
      </p:sp>
      <p:sp>
        <p:nvSpPr>
          <p:cNvPr id="4" name="Platshållare för sidfot 3">
            <a:extLst>
              <a:ext uri="{FF2B5EF4-FFF2-40B4-BE49-F238E27FC236}">
                <a16:creationId xmlns:a16="http://schemas.microsoft.com/office/drawing/2014/main" id="{4AAD2F8A-BF1D-4745-AC20-352DE2308182}"/>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00284F4E-A009-4554-AD8B-803FBFE914A0}"/>
              </a:ext>
            </a:extLst>
          </p:cNvPr>
          <p:cNvSpPr>
            <a:spLocks noGrp="1"/>
          </p:cNvSpPr>
          <p:nvPr>
            <p:ph type="sldNum" sz="quarter" idx="12"/>
          </p:nvPr>
        </p:nvSpPr>
        <p:spPr/>
        <p:txBody>
          <a:bodyPr/>
          <a:lstStyle/>
          <a:p>
            <a:fld id="{96BEC7AF-AAC9-468C-A0C5-69F6196DA5EE}" type="slidenum">
              <a:rPr lang="sv-SE" smtClean="0"/>
              <a:t>‹#›</a:t>
            </a:fld>
            <a:endParaRPr lang="sv-SE"/>
          </a:p>
        </p:txBody>
      </p:sp>
    </p:spTree>
    <p:extLst>
      <p:ext uri="{BB962C8B-B14F-4D97-AF65-F5344CB8AC3E}">
        <p14:creationId xmlns:p14="http://schemas.microsoft.com/office/powerpoint/2010/main" val="37964780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384012F4-9B8B-4117-B3B5-423AB9A31CB0}"/>
              </a:ext>
            </a:extLst>
          </p:cNvPr>
          <p:cNvSpPr>
            <a:spLocks noGrp="1"/>
          </p:cNvSpPr>
          <p:nvPr>
            <p:ph type="dt" sz="half" idx="10"/>
          </p:nvPr>
        </p:nvSpPr>
        <p:spPr/>
        <p:txBody>
          <a:bodyPr/>
          <a:lstStyle/>
          <a:p>
            <a:fld id="{73C59E53-6B80-4645-9DB5-964BAF39F882}" type="datetimeFigureOut">
              <a:rPr lang="sv-SE" smtClean="0"/>
              <a:t>2021-11-21</a:t>
            </a:fld>
            <a:endParaRPr lang="sv-SE"/>
          </a:p>
        </p:txBody>
      </p:sp>
      <p:sp>
        <p:nvSpPr>
          <p:cNvPr id="3" name="Platshållare för sidfot 2">
            <a:extLst>
              <a:ext uri="{FF2B5EF4-FFF2-40B4-BE49-F238E27FC236}">
                <a16:creationId xmlns:a16="http://schemas.microsoft.com/office/drawing/2014/main" id="{A84B382E-A401-4F20-A33E-CA21B1541BDD}"/>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DF062243-C55A-4793-9960-CBA54E2A9656}"/>
              </a:ext>
            </a:extLst>
          </p:cNvPr>
          <p:cNvSpPr>
            <a:spLocks noGrp="1"/>
          </p:cNvSpPr>
          <p:nvPr>
            <p:ph type="sldNum" sz="quarter" idx="12"/>
          </p:nvPr>
        </p:nvSpPr>
        <p:spPr/>
        <p:txBody>
          <a:bodyPr/>
          <a:lstStyle/>
          <a:p>
            <a:fld id="{96BEC7AF-AAC9-468C-A0C5-69F6196DA5EE}" type="slidenum">
              <a:rPr lang="sv-SE" smtClean="0"/>
              <a:t>‹#›</a:t>
            </a:fld>
            <a:endParaRPr lang="sv-SE"/>
          </a:p>
        </p:txBody>
      </p:sp>
    </p:spTree>
    <p:extLst>
      <p:ext uri="{BB962C8B-B14F-4D97-AF65-F5344CB8AC3E}">
        <p14:creationId xmlns:p14="http://schemas.microsoft.com/office/powerpoint/2010/main" val="15540935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7BAAFDF-7731-4140-B278-D4E3EC369604}"/>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AAFCA199-A506-49A3-B995-64229CBAA43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568F0E7D-6168-489E-87BD-65B5F327D80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0905EFFA-EB44-40A0-87CE-2F527E3276F1}"/>
              </a:ext>
            </a:extLst>
          </p:cNvPr>
          <p:cNvSpPr>
            <a:spLocks noGrp="1"/>
          </p:cNvSpPr>
          <p:nvPr>
            <p:ph type="dt" sz="half" idx="10"/>
          </p:nvPr>
        </p:nvSpPr>
        <p:spPr/>
        <p:txBody>
          <a:bodyPr/>
          <a:lstStyle/>
          <a:p>
            <a:fld id="{73C59E53-6B80-4645-9DB5-964BAF39F882}" type="datetimeFigureOut">
              <a:rPr lang="sv-SE" smtClean="0"/>
              <a:t>2021-11-21</a:t>
            </a:fld>
            <a:endParaRPr lang="sv-SE"/>
          </a:p>
        </p:txBody>
      </p:sp>
      <p:sp>
        <p:nvSpPr>
          <p:cNvPr id="6" name="Platshållare för sidfot 5">
            <a:extLst>
              <a:ext uri="{FF2B5EF4-FFF2-40B4-BE49-F238E27FC236}">
                <a16:creationId xmlns:a16="http://schemas.microsoft.com/office/drawing/2014/main" id="{B6A210F1-F74D-4F7F-BFFF-9F906554DAA9}"/>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D942F1D0-C664-4975-BE8A-2687F856DC1B}"/>
              </a:ext>
            </a:extLst>
          </p:cNvPr>
          <p:cNvSpPr>
            <a:spLocks noGrp="1"/>
          </p:cNvSpPr>
          <p:nvPr>
            <p:ph type="sldNum" sz="quarter" idx="12"/>
          </p:nvPr>
        </p:nvSpPr>
        <p:spPr/>
        <p:txBody>
          <a:bodyPr/>
          <a:lstStyle/>
          <a:p>
            <a:fld id="{96BEC7AF-AAC9-468C-A0C5-69F6196DA5EE}" type="slidenum">
              <a:rPr lang="sv-SE" smtClean="0"/>
              <a:t>‹#›</a:t>
            </a:fld>
            <a:endParaRPr lang="sv-SE"/>
          </a:p>
        </p:txBody>
      </p:sp>
    </p:spTree>
    <p:extLst>
      <p:ext uri="{BB962C8B-B14F-4D97-AF65-F5344CB8AC3E}">
        <p14:creationId xmlns:p14="http://schemas.microsoft.com/office/powerpoint/2010/main" val="7798463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190E395-F9E9-43FD-A6F9-3DF32E2C5B46}"/>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B4DA0D1A-4C72-4432-BDB1-92BB1DF66D4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492A5DB8-6585-4FD6-9C06-1B812044D16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A432E0E4-2668-4FB7-8C78-BB0351A788FE}"/>
              </a:ext>
            </a:extLst>
          </p:cNvPr>
          <p:cNvSpPr>
            <a:spLocks noGrp="1"/>
          </p:cNvSpPr>
          <p:nvPr>
            <p:ph type="dt" sz="half" idx="10"/>
          </p:nvPr>
        </p:nvSpPr>
        <p:spPr/>
        <p:txBody>
          <a:bodyPr/>
          <a:lstStyle/>
          <a:p>
            <a:fld id="{73C59E53-6B80-4645-9DB5-964BAF39F882}" type="datetimeFigureOut">
              <a:rPr lang="sv-SE" smtClean="0"/>
              <a:t>2021-11-21</a:t>
            </a:fld>
            <a:endParaRPr lang="sv-SE"/>
          </a:p>
        </p:txBody>
      </p:sp>
      <p:sp>
        <p:nvSpPr>
          <p:cNvPr id="6" name="Platshållare för sidfot 5">
            <a:extLst>
              <a:ext uri="{FF2B5EF4-FFF2-40B4-BE49-F238E27FC236}">
                <a16:creationId xmlns:a16="http://schemas.microsoft.com/office/drawing/2014/main" id="{DC7EEFF6-E3F1-4108-AE83-FA85FD1214B0}"/>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D80BAB1C-93E8-4943-9238-254A20DD6D1D}"/>
              </a:ext>
            </a:extLst>
          </p:cNvPr>
          <p:cNvSpPr>
            <a:spLocks noGrp="1"/>
          </p:cNvSpPr>
          <p:nvPr>
            <p:ph type="sldNum" sz="quarter" idx="12"/>
          </p:nvPr>
        </p:nvSpPr>
        <p:spPr/>
        <p:txBody>
          <a:bodyPr/>
          <a:lstStyle/>
          <a:p>
            <a:fld id="{96BEC7AF-AAC9-468C-A0C5-69F6196DA5EE}" type="slidenum">
              <a:rPr lang="sv-SE" smtClean="0"/>
              <a:t>‹#›</a:t>
            </a:fld>
            <a:endParaRPr lang="sv-SE"/>
          </a:p>
        </p:txBody>
      </p:sp>
    </p:spTree>
    <p:extLst>
      <p:ext uri="{BB962C8B-B14F-4D97-AF65-F5344CB8AC3E}">
        <p14:creationId xmlns:p14="http://schemas.microsoft.com/office/powerpoint/2010/main" val="30598701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0369C33B-7EEF-4F34-B1F5-F800D92C1BC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EBDF9CCF-2E67-44A7-830E-5DD71594588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7695A221-2D7B-4699-B7B6-F05D41F9CE0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C59E53-6B80-4645-9DB5-964BAF39F882}" type="datetimeFigureOut">
              <a:rPr lang="sv-SE" smtClean="0"/>
              <a:t>2021-11-21</a:t>
            </a:fld>
            <a:endParaRPr lang="sv-SE"/>
          </a:p>
        </p:txBody>
      </p:sp>
      <p:sp>
        <p:nvSpPr>
          <p:cNvPr id="5" name="Platshållare för sidfot 4">
            <a:extLst>
              <a:ext uri="{FF2B5EF4-FFF2-40B4-BE49-F238E27FC236}">
                <a16:creationId xmlns:a16="http://schemas.microsoft.com/office/drawing/2014/main" id="{69D1448F-1B17-4188-8FC6-7ACF4014E4C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a:extLst>
              <a:ext uri="{FF2B5EF4-FFF2-40B4-BE49-F238E27FC236}">
                <a16:creationId xmlns:a16="http://schemas.microsoft.com/office/drawing/2014/main" id="{F05F10A4-F46B-46E0-8580-B51289CBE49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6BEC7AF-AAC9-468C-A0C5-69F6196DA5EE}" type="slidenum">
              <a:rPr lang="sv-SE" smtClean="0"/>
              <a:t>‹#›</a:t>
            </a:fld>
            <a:endParaRPr lang="sv-SE"/>
          </a:p>
        </p:txBody>
      </p:sp>
    </p:spTree>
    <p:extLst>
      <p:ext uri="{BB962C8B-B14F-4D97-AF65-F5344CB8AC3E}">
        <p14:creationId xmlns:p14="http://schemas.microsoft.com/office/powerpoint/2010/main" val="30276084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mailto:ricardo.e.duron@gmail.com"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A46E575-EFD1-49A3-BFED-9AB3481452B7}"/>
              </a:ext>
            </a:extLst>
          </p:cNvPr>
          <p:cNvSpPr>
            <a:spLocks noGrp="1"/>
          </p:cNvSpPr>
          <p:nvPr>
            <p:ph type="ctrTitle"/>
          </p:nvPr>
        </p:nvSpPr>
        <p:spPr/>
        <p:txBody>
          <a:bodyPr/>
          <a:lstStyle/>
          <a:p>
            <a:r>
              <a:rPr lang="sv-SE" dirty="0"/>
              <a:t>Föräldrasektionsmöte</a:t>
            </a:r>
          </a:p>
        </p:txBody>
      </p:sp>
      <p:sp>
        <p:nvSpPr>
          <p:cNvPr id="3" name="Underrubrik 2">
            <a:extLst>
              <a:ext uri="{FF2B5EF4-FFF2-40B4-BE49-F238E27FC236}">
                <a16:creationId xmlns:a16="http://schemas.microsoft.com/office/drawing/2014/main" id="{0B1475BA-A9E8-4195-837D-EE9338DD34A8}"/>
              </a:ext>
            </a:extLst>
          </p:cNvPr>
          <p:cNvSpPr>
            <a:spLocks noGrp="1"/>
          </p:cNvSpPr>
          <p:nvPr>
            <p:ph type="subTitle" idx="1"/>
          </p:nvPr>
        </p:nvSpPr>
        <p:spPr/>
        <p:txBody>
          <a:bodyPr/>
          <a:lstStyle/>
          <a:p>
            <a:r>
              <a:rPr lang="sv-SE" dirty="0"/>
              <a:t>2021-11-21</a:t>
            </a:r>
          </a:p>
        </p:txBody>
      </p:sp>
    </p:spTree>
    <p:extLst>
      <p:ext uri="{BB962C8B-B14F-4D97-AF65-F5344CB8AC3E}">
        <p14:creationId xmlns:p14="http://schemas.microsoft.com/office/powerpoint/2010/main" val="18057903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77904A3-FD73-4C68-9F38-177F57D9C8CD}"/>
              </a:ext>
            </a:extLst>
          </p:cNvPr>
          <p:cNvSpPr>
            <a:spLocks noGrp="1"/>
          </p:cNvSpPr>
          <p:nvPr>
            <p:ph type="title"/>
          </p:nvPr>
        </p:nvSpPr>
        <p:spPr/>
        <p:txBody>
          <a:bodyPr/>
          <a:lstStyle/>
          <a:p>
            <a:r>
              <a:rPr lang="sv-SE" dirty="0"/>
              <a:t>2021 Mötestider – via Teams, KL 19</a:t>
            </a:r>
          </a:p>
        </p:txBody>
      </p:sp>
      <p:graphicFrame>
        <p:nvGraphicFramePr>
          <p:cNvPr id="3" name="Tabell 2">
            <a:extLst>
              <a:ext uri="{FF2B5EF4-FFF2-40B4-BE49-F238E27FC236}">
                <a16:creationId xmlns:a16="http://schemas.microsoft.com/office/drawing/2014/main" id="{84CAD313-D3F6-4074-A985-835957086642}"/>
              </a:ext>
            </a:extLst>
          </p:cNvPr>
          <p:cNvGraphicFramePr>
            <a:graphicFrameLocks noGrp="1"/>
          </p:cNvGraphicFramePr>
          <p:nvPr>
            <p:extLst>
              <p:ext uri="{D42A27DB-BD31-4B8C-83A1-F6EECF244321}">
                <p14:modId xmlns:p14="http://schemas.microsoft.com/office/powerpoint/2010/main" val="4293973831"/>
              </p:ext>
            </p:extLst>
          </p:nvPr>
        </p:nvGraphicFramePr>
        <p:xfrm>
          <a:off x="838200" y="1426695"/>
          <a:ext cx="10515600" cy="1373263"/>
        </p:xfrm>
        <a:graphic>
          <a:graphicData uri="http://schemas.openxmlformats.org/drawingml/2006/table">
            <a:tbl>
              <a:tblPr firstRow="1" firstCol="1" bandRow="1">
                <a:tableStyleId>{5C22544A-7EE6-4342-B048-85BDC9FD1C3A}</a:tableStyleId>
              </a:tblPr>
              <a:tblGrid>
                <a:gridCol w="1344920">
                  <a:extLst>
                    <a:ext uri="{9D8B030D-6E8A-4147-A177-3AD203B41FA5}">
                      <a16:colId xmlns:a16="http://schemas.microsoft.com/office/drawing/2014/main" val="1608995211"/>
                    </a:ext>
                  </a:extLst>
                </a:gridCol>
                <a:gridCol w="4595146">
                  <a:extLst>
                    <a:ext uri="{9D8B030D-6E8A-4147-A177-3AD203B41FA5}">
                      <a16:colId xmlns:a16="http://schemas.microsoft.com/office/drawing/2014/main" val="142121088"/>
                    </a:ext>
                  </a:extLst>
                </a:gridCol>
                <a:gridCol w="4575534">
                  <a:extLst>
                    <a:ext uri="{9D8B030D-6E8A-4147-A177-3AD203B41FA5}">
                      <a16:colId xmlns:a16="http://schemas.microsoft.com/office/drawing/2014/main" val="1784189414"/>
                    </a:ext>
                  </a:extLst>
                </a:gridCol>
              </a:tblGrid>
              <a:tr h="742484">
                <a:tc>
                  <a:txBody>
                    <a:bodyPr/>
                    <a:lstStyle/>
                    <a:p>
                      <a:pPr>
                        <a:spcAft>
                          <a:spcPts val="0"/>
                        </a:spcAft>
                      </a:pPr>
                      <a:r>
                        <a:rPr lang="sv-SE" sz="2000" dirty="0">
                          <a:effectLst/>
                          <a:latin typeface="Calibri" panose="020F0502020204030204" pitchFamily="34" charset="0"/>
                          <a:ea typeface="DengXian" panose="020B0503020204020204" pitchFamily="2" charset="-122"/>
                          <a:cs typeface="Arial" panose="020B0604020202020204" pitchFamily="34" charset="0"/>
                        </a:rPr>
                        <a:t>Datum</a:t>
                      </a:r>
                    </a:p>
                  </a:txBody>
                  <a:tcPr marL="44450" marR="44450" marT="0" marB="0" anchor="ctr"/>
                </a:tc>
                <a:tc>
                  <a:txBody>
                    <a:bodyPr/>
                    <a:lstStyle/>
                    <a:p>
                      <a:pPr>
                        <a:spcAft>
                          <a:spcPts val="0"/>
                        </a:spcAft>
                      </a:pPr>
                      <a:r>
                        <a:rPr lang="sv-SE" sz="2000" dirty="0">
                          <a:effectLst/>
                          <a:latin typeface="Calibri" panose="020F0502020204030204" pitchFamily="34" charset="0"/>
                          <a:ea typeface="DengXian" panose="020B0503020204020204" pitchFamily="2" charset="-122"/>
                          <a:cs typeface="Arial" panose="020B0604020202020204" pitchFamily="34" charset="0"/>
                        </a:rPr>
                        <a:t>Agendafokus</a:t>
                      </a:r>
                    </a:p>
                  </a:txBody>
                  <a:tcPr marL="44450" marR="44450" marT="0" marB="0" anchor="ctr"/>
                </a:tc>
                <a:tc>
                  <a:txBody>
                    <a:bodyPr/>
                    <a:lstStyle/>
                    <a:p>
                      <a:pPr>
                        <a:spcAft>
                          <a:spcPts val="0"/>
                        </a:spcAft>
                      </a:pPr>
                      <a:r>
                        <a:rPr lang="sv-SE" sz="2000" dirty="0">
                          <a:effectLst/>
                          <a:latin typeface="Calibri" panose="020F0502020204030204" pitchFamily="34" charset="0"/>
                          <a:ea typeface="DengXian" panose="020B0503020204020204" pitchFamily="2" charset="-122"/>
                          <a:cs typeface="Arial" panose="020B0604020202020204" pitchFamily="34" charset="0"/>
                        </a:rPr>
                        <a:t>Protokollansvarig och Påminnelseutskick</a:t>
                      </a:r>
                    </a:p>
                  </a:txBody>
                  <a:tcPr marL="44450" marR="44450" marT="0" marB="0" anchor="ctr"/>
                </a:tc>
                <a:extLst>
                  <a:ext uri="{0D108BD9-81ED-4DB2-BD59-A6C34878D82A}">
                    <a16:rowId xmlns:a16="http://schemas.microsoft.com/office/drawing/2014/main" val="4223777931"/>
                  </a:ext>
                </a:extLst>
              </a:tr>
              <a:tr h="630779">
                <a:tc>
                  <a:txBody>
                    <a:bodyPr/>
                    <a:lstStyle/>
                    <a:p>
                      <a:pPr>
                        <a:spcAft>
                          <a:spcPts val="0"/>
                        </a:spcAft>
                      </a:pPr>
                      <a:r>
                        <a:rPr lang="sv-SE" sz="1400" dirty="0">
                          <a:effectLst/>
                          <a:latin typeface="Calibri" panose="020F0502020204030204" pitchFamily="34" charset="0"/>
                          <a:ea typeface="DengXian" panose="020B0503020204020204" pitchFamily="2" charset="-122"/>
                          <a:cs typeface="Arial" panose="020B0604020202020204" pitchFamily="34" charset="0"/>
                        </a:rPr>
                        <a:t>2022-03-06</a:t>
                      </a:r>
                      <a:endParaRPr lang="sv-SE" sz="2000" dirty="0">
                        <a:effectLst/>
                        <a:latin typeface="Calibri" panose="020F0502020204030204" pitchFamily="34" charset="0"/>
                        <a:ea typeface="DengXian" panose="020B0503020204020204" pitchFamily="2" charset="-122"/>
                        <a:cs typeface="Arial" panose="020B0604020202020204" pitchFamily="34" charset="0"/>
                      </a:endParaRPr>
                    </a:p>
                  </a:txBody>
                  <a:tcPr marL="44450" marR="44450" marT="0" marB="0" anchor="ctr"/>
                </a:tc>
                <a:tc>
                  <a:txBody>
                    <a:bodyPr/>
                    <a:lstStyle/>
                    <a:p>
                      <a:pPr>
                        <a:spcAft>
                          <a:spcPts val="0"/>
                        </a:spcAft>
                      </a:pPr>
                      <a:r>
                        <a:rPr lang="sv-SE" sz="1400" kern="1200" dirty="0">
                          <a:solidFill>
                            <a:schemeClr val="dk1"/>
                          </a:solidFill>
                          <a:effectLst/>
                          <a:latin typeface="+mn-lt"/>
                          <a:ea typeface="+mn-ea"/>
                          <a:cs typeface="+mn-cs"/>
                        </a:rPr>
                        <a:t>Gemensam uppstart Fotboll &amp; Handboll 2022</a:t>
                      </a:r>
                    </a:p>
                    <a:p>
                      <a:pPr>
                        <a:spcAft>
                          <a:spcPts val="0"/>
                        </a:spcAft>
                      </a:pPr>
                      <a:r>
                        <a:rPr lang="sv-SE" sz="1400" kern="1200" dirty="0">
                          <a:solidFill>
                            <a:schemeClr val="dk1"/>
                          </a:solidFill>
                          <a:effectLst/>
                          <a:latin typeface="+mn-lt"/>
                          <a:ea typeface="+mn-ea"/>
                          <a:cs typeface="+mn-cs"/>
                        </a:rPr>
                        <a:t>Sätta datum 2022</a:t>
                      </a:r>
                    </a:p>
                  </a:txBody>
                  <a:tcPr marL="44450" marR="44450" marT="0" marB="0" anchor="ctr"/>
                </a:tc>
                <a:tc>
                  <a:txBody>
                    <a:bodyPr/>
                    <a:lstStyle/>
                    <a:p>
                      <a:pPr>
                        <a:spcAft>
                          <a:spcPts val="0"/>
                        </a:spcAft>
                      </a:pPr>
                      <a:r>
                        <a:rPr lang="sv-SE" sz="1400" kern="1200" dirty="0">
                          <a:solidFill>
                            <a:schemeClr val="dk1"/>
                          </a:solidFill>
                          <a:effectLst/>
                          <a:latin typeface="+mn-lt"/>
                          <a:ea typeface="+mn-ea"/>
                          <a:cs typeface="+mn-cs"/>
                        </a:rPr>
                        <a:t>Ricardo</a:t>
                      </a:r>
                    </a:p>
                  </a:txBody>
                  <a:tcPr marL="44450" marR="44450" marT="0" marB="0" anchor="ctr"/>
                </a:tc>
                <a:extLst>
                  <a:ext uri="{0D108BD9-81ED-4DB2-BD59-A6C34878D82A}">
                    <a16:rowId xmlns:a16="http://schemas.microsoft.com/office/drawing/2014/main" val="4143014517"/>
                  </a:ext>
                </a:extLst>
              </a:tr>
            </a:tbl>
          </a:graphicData>
        </a:graphic>
      </p:graphicFrame>
    </p:spTree>
    <p:extLst>
      <p:ext uri="{BB962C8B-B14F-4D97-AF65-F5344CB8AC3E}">
        <p14:creationId xmlns:p14="http://schemas.microsoft.com/office/powerpoint/2010/main" val="22138161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77904A3-FD73-4C68-9F38-177F57D9C8CD}"/>
              </a:ext>
            </a:extLst>
          </p:cNvPr>
          <p:cNvSpPr>
            <a:spLocks noGrp="1"/>
          </p:cNvSpPr>
          <p:nvPr>
            <p:ph type="title"/>
          </p:nvPr>
        </p:nvSpPr>
        <p:spPr/>
        <p:txBody>
          <a:bodyPr/>
          <a:lstStyle/>
          <a:p>
            <a:r>
              <a:rPr lang="sv-SE" dirty="0"/>
              <a:t>AOB?</a:t>
            </a:r>
          </a:p>
        </p:txBody>
      </p:sp>
    </p:spTree>
    <p:extLst>
      <p:ext uri="{BB962C8B-B14F-4D97-AF65-F5344CB8AC3E}">
        <p14:creationId xmlns:p14="http://schemas.microsoft.com/office/powerpoint/2010/main" val="21246605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ABE01E4-6DD8-004F-88A0-8E29BBDE303E}"/>
              </a:ext>
            </a:extLst>
          </p:cNvPr>
          <p:cNvSpPr>
            <a:spLocks noGrp="1"/>
          </p:cNvSpPr>
          <p:nvPr>
            <p:ph type="title"/>
          </p:nvPr>
        </p:nvSpPr>
        <p:spPr/>
        <p:txBody>
          <a:bodyPr/>
          <a:lstStyle/>
          <a:p>
            <a:r>
              <a:rPr lang="sv-SE" dirty="0"/>
              <a:t>Mötesprotokoll</a:t>
            </a:r>
          </a:p>
        </p:txBody>
      </p:sp>
      <p:sp>
        <p:nvSpPr>
          <p:cNvPr id="3" name="Platshållare för innehåll 2">
            <a:extLst>
              <a:ext uri="{FF2B5EF4-FFF2-40B4-BE49-F238E27FC236}">
                <a16:creationId xmlns:a16="http://schemas.microsoft.com/office/drawing/2014/main" id="{2E953A91-4BBA-6C47-88B4-DB97757F79F7}"/>
              </a:ext>
            </a:extLst>
          </p:cNvPr>
          <p:cNvSpPr>
            <a:spLocks noGrp="1"/>
          </p:cNvSpPr>
          <p:nvPr>
            <p:ph idx="1"/>
          </p:nvPr>
        </p:nvSpPr>
        <p:spPr/>
        <p:txBody>
          <a:bodyPr/>
          <a:lstStyle/>
          <a:p>
            <a:r>
              <a:rPr lang="sv-SE" dirty="0"/>
              <a:t>Mötesprotokoll skrivs idag av P09</a:t>
            </a:r>
          </a:p>
        </p:txBody>
      </p:sp>
    </p:spTree>
    <p:extLst>
      <p:ext uri="{BB962C8B-B14F-4D97-AF65-F5344CB8AC3E}">
        <p14:creationId xmlns:p14="http://schemas.microsoft.com/office/powerpoint/2010/main" val="32782369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437B337-B9F3-4C02-B7EF-B27619F42CB5}"/>
              </a:ext>
            </a:extLst>
          </p:cNvPr>
          <p:cNvSpPr>
            <a:spLocks noGrp="1"/>
          </p:cNvSpPr>
          <p:nvPr>
            <p:ph type="title"/>
          </p:nvPr>
        </p:nvSpPr>
        <p:spPr/>
        <p:txBody>
          <a:bodyPr/>
          <a:lstStyle/>
          <a:p>
            <a:r>
              <a:rPr lang="sv-SE" dirty="0"/>
              <a:t>Agenda</a:t>
            </a:r>
          </a:p>
        </p:txBody>
      </p:sp>
      <p:sp>
        <p:nvSpPr>
          <p:cNvPr id="3" name="Platshållare för innehåll 2">
            <a:extLst>
              <a:ext uri="{FF2B5EF4-FFF2-40B4-BE49-F238E27FC236}">
                <a16:creationId xmlns:a16="http://schemas.microsoft.com/office/drawing/2014/main" id="{44ECCCF7-E39B-443B-9822-602B228A6239}"/>
              </a:ext>
            </a:extLst>
          </p:cNvPr>
          <p:cNvSpPr>
            <a:spLocks noGrp="1"/>
          </p:cNvSpPr>
          <p:nvPr>
            <p:ph idx="1"/>
          </p:nvPr>
        </p:nvSpPr>
        <p:spPr/>
        <p:txBody>
          <a:bodyPr/>
          <a:lstStyle/>
          <a:p>
            <a:r>
              <a:rPr lang="sv-SE" dirty="0"/>
              <a:t>Allmän information</a:t>
            </a:r>
          </a:p>
          <a:p>
            <a:r>
              <a:rPr lang="sv-SE" dirty="0"/>
              <a:t>Ansvarsområden 2022 &amp; Inkomster till Lagkassan</a:t>
            </a:r>
          </a:p>
          <a:p>
            <a:r>
              <a:rPr lang="sv-SE" dirty="0"/>
              <a:t>Status Julmarknad</a:t>
            </a:r>
          </a:p>
          <a:p>
            <a:r>
              <a:rPr lang="sv-SE" dirty="0"/>
              <a:t>Föräldrarepresentanter 2022</a:t>
            </a:r>
          </a:p>
          <a:p>
            <a:pPr lvl="0"/>
            <a:r>
              <a:rPr lang="sv-SE" dirty="0"/>
              <a:t>AOB</a:t>
            </a:r>
          </a:p>
        </p:txBody>
      </p:sp>
    </p:spTree>
    <p:extLst>
      <p:ext uri="{BB962C8B-B14F-4D97-AF65-F5344CB8AC3E}">
        <p14:creationId xmlns:p14="http://schemas.microsoft.com/office/powerpoint/2010/main" val="25256970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D13233C-AE2C-4EEB-B38A-5D9AE5066942}"/>
              </a:ext>
            </a:extLst>
          </p:cNvPr>
          <p:cNvSpPr>
            <a:spLocks noGrp="1"/>
          </p:cNvSpPr>
          <p:nvPr>
            <p:ph type="title"/>
          </p:nvPr>
        </p:nvSpPr>
        <p:spPr/>
        <p:txBody>
          <a:bodyPr/>
          <a:lstStyle/>
          <a:p>
            <a:r>
              <a:rPr lang="sv-SE" dirty="0"/>
              <a:t>Generell information</a:t>
            </a:r>
          </a:p>
        </p:txBody>
      </p:sp>
      <p:sp>
        <p:nvSpPr>
          <p:cNvPr id="3" name="Platshållare för innehåll 2">
            <a:extLst>
              <a:ext uri="{FF2B5EF4-FFF2-40B4-BE49-F238E27FC236}">
                <a16:creationId xmlns:a16="http://schemas.microsoft.com/office/drawing/2014/main" id="{22B59AA4-81A9-49FE-9F8C-0AA565C589C7}"/>
              </a:ext>
            </a:extLst>
          </p:cNvPr>
          <p:cNvSpPr>
            <a:spLocks noGrp="1"/>
          </p:cNvSpPr>
          <p:nvPr>
            <p:ph idx="1"/>
          </p:nvPr>
        </p:nvSpPr>
        <p:spPr/>
        <p:txBody>
          <a:bodyPr>
            <a:normAutofit fontScale="85000" lnSpcReduction="20000"/>
          </a:bodyPr>
          <a:lstStyle/>
          <a:p>
            <a:r>
              <a:rPr lang="sv-SE" dirty="0"/>
              <a:t>Från och med mars 2022 kommer vi att ha ett föräldrasektionsmöte för både fotboll och handboll</a:t>
            </a:r>
          </a:p>
          <a:p>
            <a:endParaRPr lang="sv-SE" dirty="0"/>
          </a:p>
          <a:p>
            <a:r>
              <a:rPr lang="sv-SE" dirty="0"/>
              <a:t>Med en tydlig agenda, kommer det att vara lätt för handbolls- eller fotbollsföräldrar att förstå när man ska närvara</a:t>
            </a:r>
          </a:p>
          <a:p>
            <a:endParaRPr lang="sv-SE" dirty="0"/>
          </a:p>
          <a:p>
            <a:r>
              <a:rPr lang="sv-SE" dirty="0"/>
              <a:t>Det finns ett förslag på ansvarsområden för 2022 som kommer att diskuteras vid första mötet mars 2022</a:t>
            </a:r>
          </a:p>
          <a:p>
            <a:pPr lvl="1"/>
            <a:r>
              <a:rPr lang="sv-SE" dirty="0"/>
              <a:t>Vissa ansvarsområden är punktinsatser, visa knutna till fotboll- eller handbollssäsongen och enstaka kommer att pågå hela året</a:t>
            </a:r>
          </a:p>
          <a:p>
            <a:pPr lvl="1"/>
            <a:endParaRPr lang="sv-SE" dirty="0"/>
          </a:p>
          <a:p>
            <a:r>
              <a:rPr lang="sv-SE" dirty="0"/>
              <a:t>Styrelsen har tagit fram ett förslag på hur lagen och föreningen ska jobba med budget framöver, där det kommer att bli ännu tydligare hur mycket ekonomisk stöd lagen får från klubben</a:t>
            </a:r>
          </a:p>
        </p:txBody>
      </p:sp>
    </p:spTree>
    <p:extLst>
      <p:ext uri="{BB962C8B-B14F-4D97-AF65-F5344CB8AC3E}">
        <p14:creationId xmlns:p14="http://schemas.microsoft.com/office/powerpoint/2010/main" val="10874445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l 3">
            <a:extLst>
              <a:ext uri="{FF2B5EF4-FFF2-40B4-BE49-F238E27FC236}">
                <a16:creationId xmlns:a16="http://schemas.microsoft.com/office/drawing/2014/main" id="{13F95FD3-2299-BC44-918B-5FF45116EF28}"/>
              </a:ext>
            </a:extLst>
          </p:cNvPr>
          <p:cNvGraphicFramePr>
            <a:graphicFrameLocks noGrp="1"/>
          </p:cNvGraphicFramePr>
          <p:nvPr>
            <p:extLst>
              <p:ext uri="{D42A27DB-BD31-4B8C-83A1-F6EECF244321}">
                <p14:modId xmlns:p14="http://schemas.microsoft.com/office/powerpoint/2010/main" val="2824942986"/>
              </p:ext>
            </p:extLst>
          </p:nvPr>
        </p:nvGraphicFramePr>
        <p:xfrm>
          <a:off x="397566" y="94954"/>
          <a:ext cx="11330608" cy="6668091"/>
        </p:xfrm>
        <a:graphic>
          <a:graphicData uri="http://schemas.openxmlformats.org/drawingml/2006/table">
            <a:tbl>
              <a:tblPr firstRow="1" firstCol="1" bandRow="1">
                <a:tableStyleId>{5C22544A-7EE6-4342-B048-85BDC9FD1C3A}</a:tableStyleId>
              </a:tblPr>
              <a:tblGrid>
                <a:gridCol w="1265135">
                  <a:extLst>
                    <a:ext uri="{9D8B030D-6E8A-4147-A177-3AD203B41FA5}">
                      <a16:colId xmlns:a16="http://schemas.microsoft.com/office/drawing/2014/main" val="2547051827"/>
                    </a:ext>
                  </a:extLst>
                </a:gridCol>
                <a:gridCol w="4782490">
                  <a:extLst>
                    <a:ext uri="{9D8B030D-6E8A-4147-A177-3AD203B41FA5}">
                      <a16:colId xmlns:a16="http://schemas.microsoft.com/office/drawing/2014/main" val="3304176845"/>
                    </a:ext>
                  </a:extLst>
                </a:gridCol>
                <a:gridCol w="5282983">
                  <a:extLst>
                    <a:ext uri="{9D8B030D-6E8A-4147-A177-3AD203B41FA5}">
                      <a16:colId xmlns:a16="http://schemas.microsoft.com/office/drawing/2014/main" val="1168356232"/>
                    </a:ext>
                  </a:extLst>
                </a:gridCol>
              </a:tblGrid>
              <a:tr h="167614">
                <a:tc>
                  <a:txBody>
                    <a:bodyPr/>
                    <a:lstStyle/>
                    <a:p>
                      <a:pPr algn="l" fontAlgn="b"/>
                      <a:endParaRPr lang="sv-SE" sz="2800" b="0"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sv-SE" sz="2800" u="none" strike="noStrike" dirty="0">
                          <a:effectLst/>
                        </a:rPr>
                        <a:t>Fotboll</a:t>
                      </a:r>
                      <a:endParaRPr lang="sv-SE" sz="2800" b="0" i="0" u="none" strike="noStrike" dirty="0">
                        <a:solidFill>
                          <a:srgbClr val="000000"/>
                        </a:solidFill>
                        <a:effectLst/>
                        <a:latin typeface="Calibri" panose="020F0502020204030204" pitchFamily="34" charset="0"/>
                      </a:endParaRPr>
                    </a:p>
                  </a:txBody>
                  <a:tcPr marL="0" marR="0" marT="0" marB="0" anchor="b"/>
                </a:tc>
                <a:tc>
                  <a:txBody>
                    <a:bodyPr/>
                    <a:lstStyle/>
                    <a:p>
                      <a:pPr algn="l" fontAlgn="b"/>
                      <a:r>
                        <a:rPr lang="sv-SE" sz="2800" u="none" strike="noStrike">
                          <a:effectLst/>
                        </a:rPr>
                        <a:t>Handboll</a:t>
                      </a:r>
                      <a:endParaRPr lang="sv-SE" sz="28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4057684347"/>
                  </a:ext>
                </a:extLst>
              </a:tr>
              <a:tr h="365331">
                <a:tc>
                  <a:txBody>
                    <a:bodyPr/>
                    <a:lstStyle/>
                    <a:p>
                      <a:pPr algn="l" fontAlgn="b"/>
                      <a:r>
                        <a:rPr lang="sv-SE" sz="2800" u="none" strike="noStrike">
                          <a:effectLst/>
                        </a:rPr>
                        <a:t>Jan</a:t>
                      </a:r>
                      <a:endParaRPr lang="sv-SE" sz="28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sv-SE" sz="28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sv-SE" sz="18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3717715517"/>
                  </a:ext>
                </a:extLst>
              </a:tr>
              <a:tr h="365331">
                <a:tc>
                  <a:txBody>
                    <a:bodyPr/>
                    <a:lstStyle/>
                    <a:p>
                      <a:pPr algn="l" fontAlgn="b"/>
                      <a:r>
                        <a:rPr lang="sv-SE" sz="2800" u="none" strike="noStrike">
                          <a:effectLst/>
                        </a:rPr>
                        <a:t>Feb</a:t>
                      </a:r>
                      <a:endParaRPr lang="sv-SE" sz="2800" b="0"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sv-SE" sz="1800" u="none" strike="noStrike">
                          <a:effectLst/>
                        </a:rPr>
                        <a:t>Årets första FotbollFöräldrasektionsmöte</a:t>
                      </a:r>
                      <a:endParaRPr lang="sv-SE" sz="18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sv-SE" sz="18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3488550032"/>
                  </a:ext>
                </a:extLst>
              </a:tr>
              <a:tr h="365331">
                <a:tc>
                  <a:txBody>
                    <a:bodyPr/>
                    <a:lstStyle/>
                    <a:p>
                      <a:pPr algn="l" fontAlgn="b"/>
                      <a:r>
                        <a:rPr lang="sv-SE" sz="2800" u="none" strike="noStrike">
                          <a:effectLst/>
                        </a:rPr>
                        <a:t>Mars</a:t>
                      </a:r>
                      <a:endParaRPr lang="sv-SE" sz="2800" b="0"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sv-SE" sz="1800" u="none" strike="noStrike" dirty="0">
                          <a:effectLst/>
                        </a:rPr>
                        <a:t>Kiosken Öppnar</a:t>
                      </a:r>
                      <a:endParaRPr lang="sv-SE" sz="1800" b="0" i="0" u="none" strike="noStrike" dirty="0">
                        <a:solidFill>
                          <a:srgbClr val="000000"/>
                        </a:solidFill>
                        <a:effectLst/>
                        <a:latin typeface="Calibri" panose="020F0502020204030204" pitchFamily="34" charset="0"/>
                      </a:endParaRPr>
                    </a:p>
                  </a:txBody>
                  <a:tcPr marL="0" marR="0" marT="0" marB="0" anchor="b"/>
                </a:tc>
                <a:tc>
                  <a:txBody>
                    <a:bodyPr/>
                    <a:lstStyle/>
                    <a:p>
                      <a:pPr algn="l" fontAlgn="b"/>
                      <a:endParaRPr lang="sv-SE" sz="18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2828368079"/>
                  </a:ext>
                </a:extLst>
              </a:tr>
              <a:tr h="365331">
                <a:tc>
                  <a:txBody>
                    <a:bodyPr/>
                    <a:lstStyle/>
                    <a:p>
                      <a:pPr algn="l" fontAlgn="b"/>
                      <a:r>
                        <a:rPr lang="sv-SE" sz="2800" u="none" strike="noStrike">
                          <a:effectLst/>
                        </a:rPr>
                        <a:t>April</a:t>
                      </a:r>
                      <a:endParaRPr lang="sv-SE" sz="2800" b="0"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sv-SE" sz="1800" u="none" strike="noStrike">
                          <a:effectLst/>
                        </a:rPr>
                        <a:t>Fotbollssäsong Startar</a:t>
                      </a:r>
                      <a:endParaRPr lang="sv-SE" sz="1800" b="0"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sv-SE" sz="1800" u="none" strike="noStrike">
                          <a:effectLst/>
                        </a:rPr>
                        <a:t>Sista seriematcherna o handbollsavslutning , kiosken stänger</a:t>
                      </a:r>
                      <a:endParaRPr lang="sv-SE" sz="18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2184990207"/>
                  </a:ext>
                </a:extLst>
              </a:tr>
              <a:tr h="365331">
                <a:tc>
                  <a:txBody>
                    <a:bodyPr/>
                    <a:lstStyle/>
                    <a:p>
                      <a:pPr algn="l" fontAlgn="b"/>
                      <a:r>
                        <a:rPr lang="sv-SE" sz="2800" u="none" strike="noStrike">
                          <a:effectLst/>
                        </a:rPr>
                        <a:t>Maj</a:t>
                      </a:r>
                      <a:endParaRPr lang="sv-SE" sz="28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sv-SE" sz="18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sv-SE" sz="18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851413089"/>
                  </a:ext>
                </a:extLst>
              </a:tr>
              <a:tr h="365331">
                <a:tc>
                  <a:txBody>
                    <a:bodyPr/>
                    <a:lstStyle/>
                    <a:p>
                      <a:pPr algn="l" fontAlgn="b"/>
                      <a:r>
                        <a:rPr lang="sv-SE" sz="2800" u="none" strike="noStrike">
                          <a:effectLst/>
                        </a:rPr>
                        <a:t>Jun</a:t>
                      </a:r>
                      <a:endParaRPr lang="sv-SE" sz="2800" b="0"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sv-SE" sz="1800" u="none" strike="noStrike">
                          <a:effectLst/>
                        </a:rPr>
                        <a:t>Fotbollensdag</a:t>
                      </a:r>
                      <a:endParaRPr lang="sv-SE" sz="18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sv-SE" sz="18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2445040435"/>
                  </a:ext>
                </a:extLst>
              </a:tr>
              <a:tr h="365331">
                <a:tc>
                  <a:txBody>
                    <a:bodyPr/>
                    <a:lstStyle/>
                    <a:p>
                      <a:pPr algn="l" fontAlgn="b"/>
                      <a:r>
                        <a:rPr lang="sv-SE" sz="2800" u="none" strike="noStrike">
                          <a:effectLst/>
                        </a:rPr>
                        <a:t>Jul</a:t>
                      </a:r>
                      <a:endParaRPr lang="sv-SE" sz="28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sv-SE" sz="18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sv-SE" sz="18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3995484695"/>
                  </a:ext>
                </a:extLst>
              </a:tr>
              <a:tr h="574092">
                <a:tc>
                  <a:txBody>
                    <a:bodyPr/>
                    <a:lstStyle/>
                    <a:p>
                      <a:pPr algn="l" fontAlgn="b"/>
                      <a:r>
                        <a:rPr lang="sv-SE" sz="2800" u="none" strike="noStrike">
                          <a:effectLst/>
                        </a:rPr>
                        <a:t>Aug</a:t>
                      </a:r>
                      <a:endParaRPr lang="sv-SE" sz="2800" b="0"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sv-SE" sz="1800" u="none" strike="noStrike" dirty="0">
                          <a:effectLst/>
                        </a:rPr>
                        <a:t>Lejonmarknadskoordinering</a:t>
                      </a:r>
                      <a:br>
                        <a:rPr lang="sv-SE" sz="1800" u="none" strike="noStrike" dirty="0">
                          <a:effectLst/>
                        </a:rPr>
                      </a:br>
                      <a:r>
                        <a:rPr lang="sv-SE" sz="1800" u="none" strike="noStrike" dirty="0">
                          <a:effectLst/>
                        </a:rPr>
                        <a:t>Utdelning av lagpresentationer</a:t>
                      </a:r>
                      <a:endParaRPr lang="sv-SE" sz="1800" b="0" i="0" u="none" strike="noStrike" dirty="0">
                        <a:solidFill>
                          <a:srgbClr val="000000"/>
                        </a:solidFill>
                        <a:effectLst/>
                        <a:latin typeface="Calibri" panose="020F0502020204030204" pitchFamily="34" charset="0"/>
                      </a:endParaRPr>
                    </a:p>
                  </a:txBody>
                  <a:tcPr marL="0" marR="0" marT="0" marB="0" anchor="b"/>
                </a:tc>
                <a:tc>
                  <a:txBody>
                    <a:bodyPr/>
                    <a:lstStyle/>
                    <a:p>
                      <a:pPr algn="l" fontAlgn="b"/>
                      <a:r>
                        <a:rPr lang="sv-SE" sz="1800" u="none" strike="noStrike" dirty="0">
                          <a:effectLst/>
                        </a:rPr>
                        <a:t>Handbollssäsongen börjar</a:t>
                      </a:r>
                      <a:endParaRPr lang="sv-SE" sz="1800" b="0" i="0" u="none" strike="noStrike" dirty="0">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201574027"/>
                  </a:ext>
                </a:extLst>
              </a:tr>
              <a:tr h="365331">
                <a:tc>
                  <a:txBody>
                    <a:bodyPr/>
                    <a:lstStyle/>
                    <a:p>
                      <a:pPr algn="l" fontAlgn="b"/>
                      <a:r>
                        <a:rPr lang="sv-SE" sz="2800" u="none" strike="noStrike">
                          <a:effectLst/>
                        </a:rPr>
                        <a:t>Sep</a:t>
                      </a:r>
                      <a:endParaRPr lang="sv-SE" sz="2800" b="0"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sv-SE" sz="1800" u="none" strike="noStrike" dirty="0">
                          <a:effectLst/>
                        </a:rPr>
                        <a:t>Fotbollsavslutning (Knattar)</a:t>
                      </a:r>
                      <a:endParaRPr lang="sv-SE" sz="1800" b="0" i="0" u="none" strike="noStrike" dirty="0">
                        <a:solidFill>
                          <a:srgbClr val="000000"/>
                        </a:solidFill>
                        <a:effectLst/>
                        <a:latin typeface="Calibri" panose="020F0502020204030204" pitchFamily="34" charset="0"/>
                      </a:endParaRPr>
                    </a:p>
                  </a:txBody>
                  <a:tcPr marL="0" marR="0" marT="0" marB="0" anchor="b"/>
                </a:tc>
                <a:tc>
                  <a:txBody>
                    <a:bodyPr/>
                    <a:lstStyle/>
                    <a:p>
                      <a:pPr algn="l" fontAlgn="b"/>
                      <a:r>
                        <a:rPr lang="sv-SE" sz="1800" u="none" strike="noStrike" dirty="0">
                          <a:effectLst/>
                        </a:rPr>
                        <a:t>Serierna börjar , kiosken öppnar. Handbollens dag </a:t>
                      </a:r>
                      <a:endParaRPr lang="sv-SE" sz="1800" b="0" i="0" u="none" strike="noStrike" dirty="0">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1213661048"/>
                  </a:ext>
                </a:extLst>
              </a:tr>
              <a:tr h="365331">
                <a:tc>
                  <a:txBody>
                    <a:bodyPr/>
                    <a:lstStyle/>
                    <a:p>
                      <a:pPr algn="l" fontAlgn="b"/>
                      <a:r>
                        <a:rPr lang="sv-SE" sz="2800" u="none" strike="noStrike">
                          <a:effectLst/>
                        </a:rPr>
                        <a:t>Okt</a:t>
                      </a:r>
                      <a:endParaRPr lang="sv-SE" sz="28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sv-SE" sz="18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sv-SE" sz="18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3358816444"/>
                  </a:ext>
                </a:extLst>
              </a:tr>
              <a:tr h="574092">
                <a:tc>
                  <a:txBody>
                    <a:bodyPr/>
                    <a:lstStyle/>
                    <a:p>
                      <a:pPr algn="l" fontAlgn="b"/>
                      <a:r>
                        <a:rPr lang="sv-SE" sz="2800" u="none" strike="noStrike">
                          <a:effectLst/>
                        </a:rPr>
                        <a:t>Nov</a:t>
                      </a:r>
                      <a:endParaRPr lang="sv-SE" sz="2800" b="0"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sv-SE" sz="1800" u="none" strike="noStrike" dirty="0">
                          <a:effectLst/>
                        </a:rPr>
                        <a:t>Fotbollsavslutning (Ungdomslagen)</a:t>
                      </a:r>
                      <a:br>
                        <a:rPr lang="sv-SE" sz="1800" u="none" strike="noStrike" dirty="0">
                          <a:effectLst/>
                        </a:rPr>
                      </a:br>
                      <a:r>
                        <a:rPr lang="sv-SE" sz="1800" u="none" strike="noStrike" dirty="0">
                          <a:effectLst/>
                        </a:rPr>
                        <a:t>Årets sista Fotboll-Föräldrasektionsmöte</a:t>
                      </a:r>
                      <a:endParaRPr lang="sv-SE" sz="1800" b="0" i="0" u="none" strike="noStrike" dirty="0">
                        <a:solidFill>
                          <a:srgbClr val="000000"/>
                        </a:solidFill>
                        <a:effectLst/>
                        <a:latin typeface="Calibri" panose="020F0502020204030204" pitchFamily="34" charset="0"/>
                      </a:endParaRPr>
                    </a:p>
                  </a:txBody>
                  <a:tcPr marL="0" marR="0" marT="0" marB="0" anchor="b"/>
                </a:tc>
                <a:tc>
                  <a:txBody>
                    <a:bodyPr/>
                    <a:lstStyle/>
                    <a:p>
                      <a:pPr algn="l" fontAlgn="b"/>
                      <a:endParaRPr lang="sv-SE" sz="18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1066541383"/>
                  </a:ext>
                </a:extLst>
              </a:tr>
              <a:tr h="1130787">
                <a:tc>
                  <a:txBody>
                    <a:bodyPr/>
                    <a:lstStyle/>
                    <a:p>
                      <a:pPr algn="l" fontAlgn="b"/>
                      <a:r>
                        <a:rPr lang="sv-SE" sz="2800" u="none" strike="noStrike">
                          <a:effectLst/>
                        </a:rPr>
                        <a:t>Dec</a:t>
                      </a:r>
                      <a:endParaRPr lang="sv-SE" sz="2800" b="0"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sv-SE" sz="1800" u="none" strike="noStrike" dirty="0" err="1">
                          <a:effectLst/>
                        </a:rPr>
                        <a:t>VinterCup</a:t>
                      </a:r>
                      <a:br>
                        <a:rPr lang="sv-SE" sz="1800" u="none" strike="noStrike" dirty="0">
                          <a:effectLst/>
                        </a:rPr>
                      </a:br>
                      <a:r>
                        <a:rPr lang="sv-SE" sz="1800" u="none" strike="noStrike" dirty="0">
                          <a:effectLst/>
                        </a:rPr>
                        <a:t>Fotbollssäsong Slutar</a:t>
                      </a:r>
                      <a:br>
                        <a:rPr lang="sv-SE" sz="1800" u="none" strike="noStrike" dirty="0">
                          <a:effectLst/>
                        </a:rPr>
                      </a:br>
                      <a:r>
                        <a:rPr lang="sv-SE" sz="1800" u="none" strike="noStrike" dirty="0">
                          <a:effectLst/>
                        </a:rPr>
                        <a:t>Kiosken Stänger</a:t>
                      </a:r>
                      <a:br>
                        <a:rPr lang="sv-SE" sz="1800" u="none" strike="noStrike" dirty="0">
                          <a:effectLst/>
                        </a:rPr>
                      </a:br>
                      <a:r>
                        <a:rPr lang="sv-SE" sz="1800" u="none" strike="noStrike" dirty="0">
                          <a:effectLst/>
                        </a:rPr>
                        <a:t>Julmarknad</a:t>
                      </a:r>
                      <a:endParaRPr lang="sv-SE" sz="1800" b="0" i="0" u="none" strike="noStrike" dirty="0">
                        <a:solidFill>
                          <a:srgbClr val="000000"/>
                        </a:solidFill>
                        <a:effectLst/>
                        <a:latin typeface="Calibri" panose="020F0502020204030204" pitchFamily="34" charset="0"/>
                      </a:endParaRPr>
                    </a:p>
                  </a:txBody>
                  <a:tcPr marL="0" marR="0" marT="0" marB="0" anchor="b"/>
                </a:tc>
                <a:tc>
                  <a:txBody>
                    <a:bodyPr/>
                    <a:lstStyle/>
                    <a:p>
                      <a:pPr algn="l" fontAlgn="b"/>
                      <a:r>
                        <a:rPr lang="sv-SE" sz="1800" u="none" strike="noStrike" dirty="0">
                          <a:effectLst/>
                        </a:rPr>
                        <a:t>Kiosk, Sekretariat och Spela in Matcher i Lundaspelen</a:t>
                      </a:r>
                      <a:endParaRPr lang="sv-SE" sz="1800" b="0" i="0" u="none" strike="noStrike" dirty="0">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653939625"/>
                  </a:ext>
                </a:extLst>
              </a:tr>
            </a:tbl>
          </a:graphicData>
        </a:graphic>
      </p:graphicFrame>
    </p:spTree>
    <p:extLst>
      <p:ext uri="{BB962C8B-B14F-4D97-AF65-F5344CB8AC3E}">
        <p14:creationId xmlns:p14="http://schemas.microsoft.com/office/powerpoint/2010/main" val="34504303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D67D6D7-CEB5-BB43-9AA3-0F7CE14F7B9D}"/>
              </a:ext>
            </a:extLst>
          </p:cNvPr>
          <p:cNvSpPr>
            <a:spLocks noGrp="1"/>
          </p:cNvSpPr>
          <p:nvPr>
            <p:ph type="title"/>
          </p:nvPr>
        </p:nvSpPr>
        <p:spPr>
          <a:xfrm>
            <a:off x="838200" y="206099"/>
            <a:ext cx="10515600" cy="1325563"/>
          </a:xfrm>
        </p:spPr>
        <p:txBody>
          <a:bodyPr/>
          <a:lstStyle/>
          <a:p>
            <a:r>
              <a:rPr lang="sv-SE" dirty="0"/>
              <a:t>Ansvarsområden Fotboll och Handboll</a:t>
            </a:r>
          </a:p>
        </p:txBody>
      </p:sp>
      <p:graphicFrame>
        <p:nvGraphicFramePr>
          <p:cNvPr id="8" name="Tabell 7">
            <a:extLst>
              <a:ext uri="{FF2B5EF4-FFF2-40B4-BE49-F238E27FC236}">
                <a16:creationId xmlns:a16="http://schemas.microsoft.com/office/drawing/2014/main" id="{6FB8D0FE-7DD8-684D-9ED6-A9B050486BC7}"/>
              </a:ext>
            </a:extLst>
          </p:cNvPr>
          <p:cNvGraphicFramePr>
            <a:graphicFrameLocks noGrp="1"/>
          </p:cNvGraphicFramePr>
          <p:nvPr>
            <p:extLst>
              <p:ext uri="{D42A27DB-BD31-4B8C-83A1-F6EECF244321}">
                <p14:modId xmlns:p14="http://schemas.microsoft.com/office/powerpoint/2010/main" val="3508460923"/>
              </p:ext>
            </p:extLst>
          </p:nvPr>
        </p:nvGraphicFramePr>
        <p:xfrm>
          <a:off x="425727" y="1431235"/>
          <a:ext cx="10928072" cy="4836491"/>
        </p:xfrm>
        <a:graphic>
          <a:graphicData uri="http://schemas.openxmlformats.org/drawingml/2006/table">
            <a:tbl>
              <a:tblPr/>
              <a:tblGrid>
                <a:gridCol w="4476308">
                  <a:extLst>
                    <a:ext uri="{9D8B030D-6E8A-4147-A177-3AD203B41FA5}">
                      <a16:colId xmlns:a16="http://schemas.microsoft.com/office/drawing/2014/main" val="1818288896"/>
                    </a:ext>
                  </a:extLst>
                </a:gridCol>
                <a:gridCol w="1513117">
                  <a:extLst>
                    <a:ext uri="{9D8B030D-6E8A-4147-A177-3AD203B41FA5}">
                      <a16:colId xmlns:a16="http://schemas.microsoft.com/office/drawing/2014/main" val="3931074913"/>
                    </a:ext>
                  </a:extLst>
                </a:gridCol>
                <a:gridCol w="1576165">
                  <a:extLst>
                    <a:ext uri="{9D8B030D-6E8A-4147-A177-3AD203B41FA5}">
                      <a16:colId xmlns:a16="http://schemas.microsoft.com/office/drawing/2014/main" val="2385029115"/>
                    </a:ext>
                  </a:extLst>
                </a:gridCol>
                <a:gridCol w="1681241">
                  <a:extLst>
                    <a:ext uri="{9D8B030D-6E8A-4147-A177-3AD203B41FA5}">
                      <a16:colId xmlns:a16="http://schemas.microsoft.com/office/drawing/2014/main" val="1175007418"/>
                    </a:ext>
                  </a:extLst>
                </a:gridCol>
                <a:gridCol w="1681241">
                  <a:extLst>
                    <a:ext uri="{9D8B030D-6E8A-4147-A177-3AD203B41FA5}">
                      <a16:colId xmlns:a16="http://schemas.microsoft.com/office/drawing/2014/main" val="4034816703"/>
                    </a:ext>
                  </a:extLst>
                </a:gridCol>
              </a:tblGrid>
              <a:tr h="297948">
                <a:tc>
                  <a:txBody>
                    <a:bodyPr/>
                    <a:lstStyle/>
                    <a:p>
                      <a:pPr algn="l" fontAlgn="b"/>
                      <a:r>
                        <a:rPr lang="sv-SE" sz="1800" b="1" i="0" u="none" strike="noStrike">
                          <a:solidFill>
                            <a:srgbClr val="FFFFFF"/>
                          </a:solidFill>
                          <a:effectLst/>
                          <a:latin typeface="Calibri" panose="020F0502020204030204" pitchFamily="34" charset="0"/>
                        </a:rPr>
                        <a:t> </a:t>
                      </a:r>
                    </a:p>
                  </a:txBody>
                  <a:tcPr marL="0" marR="0" marT="0" marB="0" anchor="b">
                    <a:lnL>
                      <a:noFill/>
                    </a:lnL>
                    <a:lnR w="6350" cap="flat" cmpd="sng" algn="ctr">
                      <a:solidFill>
                        <a:srgbClr val="FFFFFF"/>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rgbClr val="4472C4"/>
                    </a:solidFill>
                  </a:tcPr>
                </a:tc>
                <a:tc>
                  <a:txBody>
                    <a:bodyPr/>
                    <a:lstStyle/>
                    <a:p>
                      <a:pPr algn="l" fontAlgn="b"/>
                      <a:r>
                        <a:rPr lang="sv-SE" sz="1800" b="1" i="0" u="none" strike="noStrike">
                          <a:solidFill>
                            <a:srgbClr val="FFFFFF"/>
                          </a:solidFill>
                          <a:effectLst/>
                          <a:latin typeface="Calibri" panose="020F0502020204030204" pitchFamily="34" charset="0"/>
                        </a:rPr>
                        <a:t>Datum</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rgbClr val="4472C4"/>
                    </a:solidFill>
                  </a:tcPr>
                </a:tc>
                <a:tc>
                  <a:txBody>
                    <a:bodyPr/>
                    <a:lstStyle/>
                    <a:p>
                      <a:pPr algn="l" fontAlgn="b"/>
                      <a:r>
                        <a:rPr lang="sv-SE" sz="2000" b="1" i="0" u="none" strike="noStrike">
                          <a:solidFill>
                            <a:srgbClr val="FFFFFF"/>
                          </a:solidFill>
                          <a:effectLst/>
                          <a:latin typeface="Calibri" panose="020F0502020204030204" pitchFamily="34" charset="0"/>
                        </a:rPr>
                        <a:t>2022</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rgbClr val="4472C4"/>
                    </a:solidFill>
                  </a:tcPr>
                </a:tc>
                <a:tc>
                  <a:txBody>
                    <a:bodyPr/>
                    <a:lstStyle/>
                    <a:p>
                      <a:pPr algn="l" fontAlgn="b"/>
                      <a:r>
                        <a:rPr lang="sv-SE" sz="1800" b="1" i="0" u="none" strike="noStrike">
                          <a:solidFill>
                            <a:srgbClr val="FFFFFF"/>
                          </a:solidFill>
                          <a:effectLst/>
                          <a:latin typeface="Calibri" panose="020F0502020204030204" pitchFamily="34" charset="0"/>
                        </a:rPr>
                        <a:t>2023</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rgbClr val="4472C4"/>
                    </a:solidFill>
                  </a:tcPr>
                </a:tc>
                <a:tc>
                  <a:txBody>
                    <a:bodyPr/>
                    <a:lstStyle/>
                    <a:p>
                      <a:pPr algn="l" fontAlgn="b"/>
                      <a:r>
                        <a:rPr lang="sv-SE" sz="1800" b="1" i="0" u="none" strike="noStrike">
                          <a:solidFill>
                            <a:srgbClr val="FFFFFF"/>
                          </a:solidFill>
                          <a:effectLst/>
                          <a:latin typeface="Calibri" panose="020F0502020204030204" pitchFamily="34" charset="0"/>
                        </a:rPr>
                        <a:t>2024</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rgbClr val="4472C4"/>
                    </a:solidFill>
                  </a:tcPr>
                </a:tc>
                <a:extLst>
                  <a:ext uri="{0D108BD9-81ED-4DB2-BD59-A6C34878D82A}">
                    <a16:rowId xmlns:a16="http://schemas.microsoft.com/office/drawing/2014/main" val="2604846775"/>
                  </a:ext>
                </a:extLst>
              </a:tr>
              <a:tr h="442118">
                <a:tc>
                  <a:txBody>
                    <a:bodyPr/>
                    <a:lstStyle/>
                    <a:p>
                      <a:pPr algn="l" fontAlgn="b"/>
                      <a:r>
                        <a:rPr lang="sv-SE" sz="1800" b="1" i="0" u="none" strike="noStrike">
                          <a:solidFill>
                            <a:srgbClr val="FFFFFF"/>
                          </a:solidFill>
                          <a:effectLst/>
                          <a:latin typeface="Calibri" panose="020F0502020204030204" pitchFamily="34" charset="0"/>
                        </a:rPr>
                        <a:t>F+H-Kiosk: Inköp &amp; Rutiner</a:t>
                      </a:r>
                    </a:p>
                  </a:txBody>
                  <a:tcPr marL="0" marR="0" marT="0"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472C4"/>
                    </a:solidFill>
                  </a:tcPr>
                </a:tc>
                <a:tc>
                  <a:txBody>
                    <a:bodyPr/>
                    <a:lstStyle/>
                    <a:p>
                      <a:pPr algn="l" fontAlgn="b"/>
                      <a:r>
                        <a:rPr lang="sv-SE" sz="1800" b="0" i="0" u="none" strike="noStrike">
                          <a:solidFill>
                            <a:srgbClr val="000000"/>
                          </a:solidFill>
                          <a:effectLst/>
                          <a:latin typeface="Calibri" panose="020F0502020204030204" pitchFamily="34" charset="0"/>
                        </a:rPr>
                        <a:t>Jan - Dec</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b"/>
                      <a:r>
                        <a:rPr lang="sv-SE" sz="2000" b="1" i="0" u="none" strike="noStrike">
                          <a:solidFill>
                            <a:srgbClr val="000000"/>
                          </a:solidFill>
                          <a:effectLst/>
                          <a:latin typeface="Calibri" panose="020F0502020204030204" pitchFamily="34" charset="0"/>
                        </a:rPr>
                        <a:t>P11f</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b"/>
                      <a:r>
                        <a:rPr lang="sv-SE" sz="1800" b="0" i="0" u="none" strike="noStrike">
                          <a:solidFill>
                            <a:srgbClr val="000000"/>
                          </a:solidFill>
                          <a:effectLst/>
                          <a:latin typeface="Calibri" panose="020F0502020204030204" pitchFamily="34" charset="0"/>
                        </a:rPr>
                        <a:t>P12f</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b"/>
                      <a:r>
                        <a:rPr lang="sv-SE" sz="1800" b="0" i="0" u="none" strike="noStrike">
                          <a:solidFill>
                            <a:srgbClr val="000000"/>
                          </a:solidFill>
                          <a:effectLst/>
                          <a:latin typeface="Calibri" panose="020F0502020204030204" pitchFamily="34" charset="0"/>
                        </a:rPr>
                        <a:t>P13f</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2097404503"/>
                  </a:ext>
                </a:extLst>
              </a:tr>
              <a:tr h="653564">
                <a:tc>
                  <a:txBody>
                    <a:bodyPr/>
                    <a:lstStyle/>
                    <a:p>
                      <a:pPr algn="l" fontAlgn="b"/>
                      <a:r>
                        <a:rPr lang="sv-SE" sz="1800" b="1" i="0" u="none" strike="noStrike">
                          <a:solidFill>
                            <a:srgbClr val="FFFFFF"/>
                          </a:solidFill>
                          <a:effectLst/>
                          <a:latin typeface="Calibri" panose="020F0502020204030204" pitchFamily="34" charset="0"/>
                        </a:rPr>
                        <a:t>F-Kiosk: Hämtning, Uppackning &amp; "Vaktmästare"</a:t>
                      </a:r>
                    </a:p>
                  </a:txBody>
                  <a:tcPr marL="0" marR="0" marT="0"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472C4"/>
                    </a:solidFill>
                  </a:tcPr>
                </a:tc>
                <a:tc>
                  <a:txBody>
                    <a:bodyPr/>
                    <a:lstStyle/>
                    <a:p>
                      <a:pPr algn="l" fontAlgn="b"/>
                      <a:r>
                        <a:rPr lang="sv-SE" sz="1800" b="0" i="0" u="none" strike="noStrike">
                          <a:solidFill>
                            <a:srgbClr val="000000"/>
                          </a:solidFill>
                          <a:effectLst/>
                          <a:latin typeface="Calibri" panose="020F0502020204030204" pitchFamily="34" charset="0"/>
                        </a:rPr>
                        <a:t>Mars - Dec</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b"/>
                      <a:r>
                        <a:rPr lang="sv-SE" sz="2000" b="1" i="0" u="none" strike="noStrike">
                          <a:solidFill>
                            <a:srgbClr val="000000"/>
                          </a:solidFill>
                          <a:effectLst/>
                          <a:latin typeface="Calibri" panose="020F0502020204030204" pitchFamily="34" charset="0"/>
                        </a:rPr>
                        <a:t>P10f</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b"/>
                      <a:r>
                        <a:rPr lang="sv-SE" sz="1800" b="0" i="0" u="none" strike="noStrike">
                          <a:solidFill>
                            <a:srgbClr val="000000"/>
                          </a:solidFill>
                          <a:effectLst/>
                          <a:latin typeface="Calibri" panose="020F0502020204030204" pitchFamily="34" charset="0"/>
                        </a:rPr>
                        <a:t>P11f</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b"/>
                      <a:r>
                        <a:rPr lang="sv-SE" sz="1800" b="0" i="0" u="none" strike="noStrike">
                          <a:solidFill>
                            <a:srgbClr val="000000"/>
                          </a:solidFill>
                          <a:effectLst/>
                          <a:latin typeface="Calibri" panose="020F0502020204030204" pitchFamily="34" charset="0"/>
                        </a:rPr>
                        <a:t>P12f</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3335233745"/>
                  </a:ext>
                </a:extLst>
              </a:tr>
              <a:tr h="442118">
                <a:tc>
                  <a:txBody>
                    <a:bodyPr/>
                    <a:lstStyle/>
                    <a:p>
                      <a:pPr algn="l" fontAlgn="b"/>
                      <a:r>
                        <a:rPr lang="sv-SE" sz="1800" b="1" i="0" u="none" strike="noStrike">
                          <a:solidFill>
                            <a:srgbClr val="FFFFFF"/>
                          </a:solidFill>
                          <a:effectLst/>
                          <a:latin typeface="Calibri" panose="020F0502020204030204" pitchFamily="34" charset="0"/>
                        </a:rPr>
                        <a:t>H-Kiosk: Hämtning, Uppackning &amp; "Vaktmästare"</a:t>
                      </a:r>
                    </a:p>
                  </a:txBody>
                  <a:tcPr marL="0" marR="0" marT="0"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472C4"/>
                    </a:solidFill>
                  </a:tcPr>
                </a:tc>
                <a:tc>
                  <a:txBody>
                    <a:bodyPr/>
                    <a:lstStyle/>
                    <a:p>
                      <a:pPr algn="l" fontAlgn="b"/>
                      <a:r>
                        <a:rPr lang="sv-SE" sz="1800" b="0" i="0" u="none" strike="noStrike">
                          <a:solidFill>
                            <a:srgbClr val="000000"/>
                          </a:solidFill>
                          <a:effectLst/>
                          <a:latin typeface="Calibri" panose="020F0502020204030204" pitchFamily="34" charset="0"/>
                        </a:rPr>
                        <a:t>Aug - April</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b"/>
                      <a:r>
                        <a:rPr lang="sv-SE" sz="2000" b="1" i="0" u="none" strike="noStrike">
                          <a:solidFill>
                            <a:srgbClr val="000000"/>
                          </a:solidFill>
                          <a:effectLst/>
                          <a:latin typeface="Calibri" panose="020F0502020204030204" pitchFamily="34" charset="0"/>
                        </a:rPr>
                        <a:t>P08/09h</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b"/>
                      <a:r>
                        <a:rPr lang="sv-SE" sz="1800" b="0" i="0" u="none" strike="noStrike">
                          <a:solidFill>
                            <a:srgbClr val="000000"/>
                          </a:solidFill>
                          <a:effectLst/>
                          <a:latin typeface="Calibri" panose="020F0502020204030204" pitchFamily="34" charset="0"/>
                        </a:rPr>
                        <a:t>P11h</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b"/>
                      <a:r>
                        <a:rPr lang="sv-SE" sz="1800" b="0" i="0" u="none" strike="noStrike">
                          <a:solidFill>
                            <a:srgbClr val="000000"/>
                          </a:solidFill>
                          <a:effectLst/>
                          <a:latin typeface="Calibri" panose="020F0502020204030204" pitchFamily="34" charset="0"/>
                        </a:rPr>
                        <a:t>P12h</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772300843"/>
                  </a:ext>
                </a:extLst>
              </a:tr>
              <a:tr h="297948">
                <a:tc>
                  <a:txBody>
                    <a:bodyPr/>
                    <a:lstStyle/>
                    <a:p>
                      <a:pPr algn="l" fontAlgn="b"/>
                      <a:r>
                        <a:rPr lang="sv-SE" sz="1800" b="1" i="0" u="none" strike="noStrike">
                          <a:solidFill>
                            <a:srgbClr val="FFFFFF"/>
                          </a:solidFill>
                          <a:effectLst/>
                          <a:latin typeface="Calibri" panose="020F0502020204030204" pitchFamily="34" charset="0"/>
                        </a:rPr>
                        <a:t>F-Kiosk koord, Bollkalle ansvar (Fotboll Herrar)</a:t>
                      </a:r>
                    </a:p>
                  </a:txBody>
                  <a:tcPr marL="0" marR="0" marT="0"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472C4"/>
                    </a:solidFill>
                  </a:tcPr>
                </a:tc>
                <a:tc>
                  <a:txBody>
                    <a:bodyPr/>
                    <a:lstStyle/>
                    <a:p>
                      <a:pPr algn="l" fontAlgn="b"/>
                      <a:r>
                        <a:rPr lang="sv-SE" sz="1800" b="0" i="0" u="none" strike="noStrike">
                          <a:solidFill>
                            <a:srgbClr val="000000"/>
                          </a:solidFill>
                          <a:effectLst/>
                          <a:latin typeface="Calibri" panose="020F0502020204030204" pitchFamily="34" charset="0"/>
                        </a:rPr>
                        <a:t>April - Dec</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b"/>
                      <a:r>
                        <a:rPr lang="sv-SE" sz="2000" b="1" i="0" u="none" strike="noStrike">
                          <a:solidFill>
                            <a:srgbClr val="000000"/>
                          </a:solidFill>
                          <a:effectLst/>
                          <a:latin typeface="Calibri" panose="020F0502020204030204" pitchFamily="34" charset="0"/>
                        </a:rPr>
                        <a:t>P09f</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b"/>
                      <a:r>
                        <a:rPr lang="sv-SE" sz="1800" b="0" i="0" u="none" strike="noStrike">
                          <a:solidFill>
                            <a:srgbClr val="000000"/>
                          </a:solidFill>
                          <a:effectLst/>
                          <a:latin typeface="Calibri" panose="020F0502020204030204" pitchFamily="34" charset="0"/>
                        </a:rPr>
                        <a:t>P10f</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b"/>
                      <a:r>
                        <a:rPr lang="sv-SE" sz="1800" b="0" i="0" u="none" strike="noStrike">
                          <a:solidFill>
                            <a:srgbClr val="000000"/>
                          </a:solidFill>
                          <a:effectLst/>
                          <a:latin typeface="Calibri" panose="020F0502020204030204" pitchFamily="34" charset="0"/>
                        </a:rPr>
                        <a:t>P11f</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1441989885"/>
                  </a:ext>
                </a:extLst>
              </a:tr>
              <a:tr h="297948">
                <a:tc>
                  <a:txBody>
                    <a:bodyPr/>
                    <a:lstStyle/>
                    <a:p>
                      <a:pPr algn="l" fontAlgn="b"/>
                      <a:r>
                        <a:rPr lang="sv-SE" sz="1800" b="1" i="0" u="none" strike="noStrike">
                          <a:solidFill>
                            <a:srgbClr val="FFFFFF"/>
                          </a:solidFill>
                          <a:effectLst/>
                          <a:latin typeface="Calibri" panose="020F0502020204030204" pitchFamily="34" charset="0"/>
                        </a:rPr>
                        <a:t>A-Lag biljettförsäljning* (Fotboll Herrar)</a:t>
                      </a:r>
                    </a:p>
                  </a:txBody>
                  <a:tcPr marL="0" marR="0" marT="0"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472C4"/>
                    </a:solidFill>
                  </a:tcPr>
                </a:tc>
                <a:tc>
                  <a:txBody>
                    <a:bodyPr/>
                    <a:lstStyle/>
                    <a:p>
                      <a:pPr algn="l" fontAlgn="b"/>
                      <a:r>
                        <a:rPr lang="sv-SE" sz="1800" b="0" i="0" u="none" strike="noStrike">
                          <a:solidFill>
                            <a:srgbClr val="000000"/>
                          </a:solidFill>
                          <a:effectLst/>
                          <a:latin typeface="Calibri" panose="020F0502020204030204" pitchFamily="34" charset="0"/>
                        </a:rPr>
                        <a:t>April - Dec</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b"/>
                      <a:r>
                        <a:rPr lang="sv-SE" sz="2000" b="1" i="0" u="none" strike="noStrike">
                          <a:solidFill>
                            <a:srgbClr val="000000"/>
                          </a:solidFill>
                          <a:effectLst/>
                          <a:latin typeface="Calibri" panose="020F0502020204030204" pitchFamily="34" charset="0"/>
                        </a:rPr>
                        <a:t>P09f</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b"/>
                      <a:r>
                        <a:rPr lang="sv-SE" sz="1800" b="0" i="0" u="none" strike="noStrike">
                          <a:solidFill>
                            <a:srgbClr val="000000"/>
                          </a:solidFill>
                          <a:effectLst/>
                          <a:latin typeface="Calibri" panose="020F0502020204030204" pitchFamily="34" charset="0"/>
                        </a:rPr>
                        <a:t>P10f</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b"/>
                      <a:r>
                        <a:rPr lang="sv-SE" sz="1800" b="0" i="0" u="none" strike="noStrike">
                          <a:solidFill>
                            <a:srgbClr val="000000"/>
                          </a:solidFill>
                          <a:effectLst/>
                          <a:latin typeface="Calibri" panose="020F0502020204030204" pitchFamily="34" charset="0"/>
                        </a:rPr>
                        <a:t>P11f</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670031064"/>
                  </a:ext>
                </a:extLst>
              </a:tr>
              <a:tr h="297948">
                <a:tc>
                  <a:txBody>
                    <a:bodyPr/>
                    <a:lstStyle/>
                    <a:p>
                      <a:pPr algn="l" fontAlgn="b"/>
                      <a:r>
                        <a:rPr lang="sv-SE" sz="1800" b="1" i="0" u="none" strike="noStrike" dirty="0">
                          <a:solidFill>
                            <a:srgbClr val="FFFFFF"/>
                          </a:solidFill>
                          <a:effectLst/>
                          <a:latin typeface="Calibri" panose="020F0502020204030204" pitchFamily="34" charset="0"/>
                        </a:rPr>
                        <a:t>Fotbollensdag</a:t>
                      </a:r>
                    </a:p>
                  </a:txBody>
                  <a:tcPr marL="0" marR="0" marT="0"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472C4"/>
                    </a:solidFill>
                  </a:tcPr>
                </a:tc>
                <a:tc>
                  <a:txBody>
                    <a:bodyPr/>
                    <a:lstStyle/>
                    <a:p>
                      <a:pPr algn="l" fontAlgn="b"/>
                      <a:r>
                        <a:rPr lang="sv-SE" sz="1800" b="0" i="0" u="none" strike="noStrike">
                          <a:solidFill>
                            <a:srgbClr val="000000"/>
                          </a:solidFill>
                          <a:effectLst/>
                          <a:latin typeface="Calibri" panose="020F0502020204030204" pitchFamily="34" charset="0"/>
                        </a:rPr>
                        <a:t>6:e Juni</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b"/>
                      <a:r>
                        <a:rPr lang="sv-SE" sz="2000" b="1" i="0" u="none" strike="noStrike">
                          <a:solidFill>
                            <a:srgbClr val="000000"/>
                          </a:solidFill>
                          <a:effectLst/>
                          <a:latin typeface="Calibri" panose="020F0502020204030204" pitchFamily="34" charset="0"/>
                        </a:rPr>
                        <a:t>P12f, F12/13f</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b"/>
                      <a:r>
                        <a:rPr lang="sv-SE" sz="1800" b="0" i="0" u="none" strike="noStrike">
                          <a:solidFill>
                            <a:srgbClr val="000000"/>
                          </a:solidFill>
                          <a:effectLst/>
                          <a:latin typeface="Calibri" panose="020F0502020204030204" pitchFamily="34" charset="0"/>
                        </a:rPr>
                        <a:t>P13f</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b"/>
                      <a:r>
                        <a:rPr lang="sv-SE" sz="1800" b="0" i="0" u="none" strike="noStrike">
                          <a:solidFill>
                            <a:srgbClr val="000000"/>
                          </a:solidFill>
                          <a:effectLst/>
                          <a:latin typeface="Calibri" panose="020F0502020204030204" pitchFamily="34" charset="0"/>
                        </a:rPr>
                        <a:t>P14f, F14/15f</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4122797481"/>
                  </a:ext>
                </a:extLst>
              </a:tr>
              <a:tr h="297948">
                <a:tc>
                  <a:txBody>
                    <a:bodyPr/>
                    <a:lstStyle/>
                    <a:p>
                      <a:pPr algn="l" fontAlgn="b"/>
                      <a:r>
                        <a:rPr lang="sv-SE" sz="1800" b="1" i="0" u="none" strike="noStrike" dirty="0">
                          <a:solidFill>
                            <a:srgbClr val="FFFFFF"/>
                          </a:solidFill>
                          <a:effectLst/>
                          <a:latin typeface="Calibri" panose="020F0502020204030204" pitchFamily="34" charset="0"/>
                        </a:rPr>
                        <a:t>Utdelning av lagpresentationer</a:t>
                      </a:r>
                    </a:p>
                  </a:txBody>
                  <a:tcPr marL="0" marR="0" marT="0"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472C4"/>
                    </a:solidFill>
                  </a:tcPr>
                </a:tc>
                <a:tc>
                  <a:txBody>
                    <a:bodyPr/>
                    <a:lstStyle/>
                    <a:p>
                      <a:pPr algn="l" fontAlgn="b"/>
                      <a:r>
                        <a:rPr lang="sv-SE" sz="1800" b="0" i="0" u="none" strike="noStrike">
                          <a:solidFill>
                            <a:srgbClr val="000000"/>
                          </a:solidFill>
                          <a:effectLst/>
                          <a:latin typeface="Calibri" panose="020F0502020204030204" pitchFamily="34" charset="0"/>
                        </a:rPr>
                        <a:t>Aug</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b"/>
                      <a:r>
                        <a:rPr lang="sv-SE" sz="2000" b="1" i="0" u="none" strike="noStrike" dirty="0">
                          <a:solidFill>
                            <a:srgbClr val="000000"/>
                          </a:solidFill>
                          <a:effectLst/>
                          <a:latin typeface="Calibri" panose="020F0502020204030204" pitchFamily="34" charset="0"/>
                        </a:rPr>
                        <a:t>P14f, P11h</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b"/>
                      <a:r>
                        <a:rPr lang="sv-SE" sz="1800" b="0" i="0" u="none" strike="noStrike">
                          <a:solidFill>
                            <a:srgbClr val="000000"/>
                          </a:solidFill>
                          <a:effectLst/>
                          <a:latin typeface="Calibri" panose="020F0502020204030204" pitchFamily="34" charset="0"/>
                        </a:rPr>
                        <a:t>F12/13f, F12h</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b"/>
                      <a:r>
                        <a:rPr lang="sv-SE" sz="1800" b="0" i="0" u="none" strike="noStrike">
                          <a:solidFill>
                            <a:srgbClr val="000000"/>
                          </a:solidFill>
                          <a:effectLst/>
                          <a:latin typeface="Calibri" panose="020F0502020204030204" pitchFamily="34" charset="0"/>
                        </a:rPr>
                        <a:t>P16f, P14/15h</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2036050880"/>
                  </a:ext>
                </a:extLst>
              </a:tr>
              <a:tr h="297948">
                <a:tc>
                  <a:txBody>
                    <a:bodyPr/>
                    <a:lstStyle/>
                    <a:p>
                      <a:pPr algn="l" fontAlgn="b"/>
                      <a:r>
                        <a:rPr lang="sv-SE" sz="1800" b="1" i="0" u="none" strike="noStrike">
                          <a:solidFill>
                            <a:srgbClr val="FFFFFF"/>
                          </a:solidFill>
                          <a:effectLst/>
                          <a:latin typeface="Calibri" panose="020F0502020204030204" pitchFamily="34" charset="0"/>
                        </a:rPr>
                        <a:t>Lejonmarknad koordinering</a:t>
                      </a:r>
                    </a:p>
                  </a:txBody>
                  <a:tcPr marL="0" marR="0" marT="0"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472C4"/>
                    </a:solidFill>
                  </a:tcPr>
                </a:tc>
                <a:tc>
                  <a:txBody>
                    <a:bodyPr/>
                    <a:lstStyle/>
                    <a:p>
                      <a:pPr algn="l" fontAlgn="b"/>
                      <a:r>
                        <a:rPr lang="sv-SE" sz="1800" b="0" i="0" u="none" strike="noStrike">
                          <a:solidFill>
                            <a:srgbClr val="000000"/>
                          </a:solidFill>
                          <a:effectLst/>
                          <a:latin typeface="Calibri" panose="020F0502020204030204" pitchFamily="34" charset="0"/>
                        </a:rPr>
                        <a:t>Aug</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b"/>
                      <a:r>
                        <a:rPr lang="sv-SE" sz="2000" b="1" i="0" u="none" strike="noStrike">
                          <a:solidFill>
                            <a:srgbClr val="000000"/>
                          </a:solidFill>
                          <a:effectLst/>
                          <a:latin typeface="Calibri" panose="020F0502020204030204" pitchFamily="34" charset="0"/>
                        </a:rPr>
                        <a:t>F08/09f</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b"/>
                      <a:r>
                        <a:rPr lang="sv-SE" sz="1800" b="0" i="0" u="none" strike="noStrike">
                          <a:solidFill>
                            <a:srgbClr val="000000"/>
                          </a:solidFill>
                          <a:effectLst/>
                          <a:latin typeface="Calibri" panose="020F0502020204030204" pitchFamily="34" charset="0"/>
                        </a:rPr>
                        <a:t>P12h</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b"/>
                      <a:r>
                        <a:rPr lang="sv-SE" sz="1800" b="0" i="0" u="none" strike="noStrike">
                          <a:solidFill>
                            <a:srgbClr val="000000"/>
                          </a:solidFill>
                          <a:effectLst/>
                          <a:latin typeface="Calibri" panose="020F0502020204030204" pitchFamily="34" charset="0"/>
                        </a:rPr>
                        <a:t>P13h</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3113230965"/>
                  </a:ext>
                </a:extLst>
              </a:tr>
              <a:tr h="297948">
                <a:tc>
                  <a:txBody>
                    <a:bodyPr/>
                    <a:lstStyle/>
                    <a:p>
                      <a:pPr algn="l" fontAlgn="b"/>
                      <a:r>
                        <a:rPr lang="sv-SE" sz="1800" b="1" i="0" u="none" strike="noStrike" dirty="0">
                          <a:solidFill>
                            <a:srgbClr val="FFFFFF"/>
                          </a:solidFill>
                          <a:effectLst/>
                          <a:latin typeface="Calibri" panose="020F0502020204030204" pitchFamily="34" charset="0"/>
                        </a:rPr>
                        <a:t>Handbollensdag</a:t>
                      </a:r>
                    </a:p>
                  </a:txBody>
                  <a:tcPr marL="0" marR="0" marT="0"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472C4"/>
                    </a:solidFill>
                  </a:tcPr>
                </a:tc>
                <a:tc>
                  <a:txBody>
                    <a:bodyPr/>
                    <a:lstStyle/>
                    <a:p>
                      <a:pPr algn="l" fontAlgn="b"/>
                      <a:r>
                        <a:rPr lang="sv-SE" sz="1800" b="0" i="0" u="none" strike="noStrike">
                          <a:solidFill>
                            <a:srgbClr val="000000"/>
                          </a:solidFill>
                          <a:effectLst/>
                          <a:latin typeface="Calibri" panose="020F0502020204030204" pitchFamily="34" charset="0"/>
                        </a:rPr>
                        <a:t>Sep</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b"/>
                      <a:r>
                        <a:rPr lang="sv-SE" sz="2000" b="1" i="0" u="none" strike="noStrike">
                          <a:solidFill>
                            <a:srgbClr val="000000"/>
                          </a:solidFill>
                          <a:effectLst/>
                          <a:latin typeface="Calibri" panose="020F0502020204030204" pitchFamily="34" charset="0"/>
                        </a:rPr>
                        <a:t>P13h</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b"/>
                      <a:r>
                        <a:rPr lang="sv-SE" sz="1800" b="0" i="0" u="none" strike="noStrike">
                          <a:solidFill>
                            <a:srgbClr val="000000"/>
                          </a:solidFill>
                          <a:effectLst/>
                          <a:latin typeface="Calibri" panose="020F0502020204030204" pitchFamily="34" charset="0"/>
                        </a:rPr>
                        <a:t>P14/15h</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b"/>
                      <a:r>
                        <a:rPr lang="sv-SE" sz="1800" b="0" i="0" u="none" strike="noStrike">
                          <a:solidFill>
                            <a:srgbClr val="000000"/>
                          </a:solidFill>
                          <a:effectLst/>
                          <a:latin typeface="Calibri" panose="020F0502020204030204" pitchFamily="34" charset="0"/>
                        </a:rPr>
                        <a:t>F14/15h</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4088759441"/>
                  </a:ext>
                </a:extLst>
              </a:tr>
              <a:tr h="297948">
                <a:tc>
                  <a:txBody>
                    <a:bodyPr/>
                    <a:lstStyle/>
                    <a:p>
                      <a:pPr algn="l" fontAlgn="b"/>
                      <a:r>
                        <a:rPr lang="sv-SE" sz="1800" b="1" i="0" u="none" strike="noStrike" dirty="0">
                          <a:solidFill>
                            <a:srgbClr val="FFFFFF"/>
                          </a:solidFill>
                          <a:effectLst/>
                          <a:latin typeface="Calibri" panose="020F0502020204030204" pitchFamily="34" charset="0"/>
                        </a:rPr>
                        <a:t>Fotbollsavslutning</a:t>
                      </a:r>
                    </a:p>
                  </a:txBody>
                  <a:tcPr marL="0" marR="0" marT="0"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472C4"/>
                    </a:solidFill>
                  </a:tcPr>
                </a:tc>
                <a:tc>
                  <a:txBody>
                    <a:bodyPr/>
                    <a:lstStyle/>
                    <a:p>
                      <a:pPr algn="l" fontAlgn="b"/>
                      <a:r>
                        <a:rPr lang="sv-SE" sz="1800" b="0" i="0" u="none" strike="noStrike">
                          <a:solidFill>
                            <a:srgbClr val="000000"/>
                          </a:solidFill>
                          <a:effectLst/>
                          <a:latin typeface="Calibri" panose="020F0502020204030204" pitchFamily="34" charset="0"/>
                        </a:rPr>
                        <a:t>Nov</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b"/>
                      <a:r>
                        <a:rPr lang="sv-SE" sz="2000" b="1" i="0" u="none" strike="noStrike">
                          <a:solidFill>
                            <a:srgbClr val="000000"/>
                          </a:solidFill>
                          <a:effectLst/>
                          <a:latin typeface="Calibri" panose="020F0502020204030204" pitchFamily="34" charset="0"/>
                        </a:rPr>
                        <a:t>P08f</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b"/>
                      <a:r>
                        <a:rPr lang="sv-SE" sz="1800" b="0" i="0" u="none" strike="noStrike">
                          <a:solidFill>
                            <a:srgbClr val="000000"/>
                          </a:solidFill>
                          <a:effectLst/>
                          <a:latin typeface="Calibri" panose="020F0502020204030204" pitchFamily="34" charset="0"/>
                        </a:rPr>
                        <a:t>P09f</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b"/>
                      <a:r>
                        <a:rPr lang="sv-SE" sz="1800" b="0" i="0" u="none" strike="noStrike">
                          <a:solidFill>
                            <a:srgbClr val="000000"/>
                          </a:solidFill>
                          <a:effectLst/>
                          <a:latin typeface="Calibri" panose="020F0502020204030204" pitchFamily="34" charset="0"/>
                        </a:rPr>
                        <a:t>P10f</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1354000182"/>
                  </a:ext>
                </a:extLst>
              </a:tr>
              <a:tr h="297948">
                <a:tc>
                  <a:txBody>
                    <a:bodyPr/>
                    <a:lstStyle/>
                    <a:p>
                      <a:pPr algn="l" fontAlgn="b"/>
                      <a:r>
                        <a:rPr lang="sv-SE" sz="1800" b="1" i="0" u="none" strike="noStrike" dirty="0">
                          <a:solidFill>
                            <a:srgbClr val="FFFFFF"/>
                          </a:solidFill>
                          <a:effectLst/>
                          <a:latin typeface="Calibri" panose="020F0502020204030204" pitchFamily="34" charset="0"/>
                        </a:rPr>
                        <a:t>Handbollsavslutning</a:t>
                      </a:r>
                    </a:p>
                  </a:txBody>
                  <a:tcPr marL="0" marR="0" marT="0"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472C4"/>
                    </a:solidFill>
                  </a:tcPr>
                </a:tc>
                <a:tc>
                  <a:txBody>
                    <a:bodyPr/>
                    <a:lstStyle/>
                    <a:p>
                      <a:pPr algn="l" fontAlgn="b"/>
                      <a:r>
                        <a:rPr lang="sv-SE" sz="1800" b="0" i="0" u="none" strike="noStrike">
                          <a:solidFill>
                            <a:srgbClr val="000000"/>
                          </a:solidFill>
                          <a:effectLst/>
                          <a:latin typeface="Calibri" panose="020F0502020204030204" pitchFamily="34" charset="0"/>
                        </a:rPr>
                        <a:t>April</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b"/>
                      <a:r>
                        <a:rPr lang="sv-SE" sz="2000" b="1" i="0" u="none" strike="noStrike">
                          <a:solidFill>
                            <a:srgbClr val="000000"/>
                          </a:solidFill>
                          <a:effectLst/>
                          <a:latin typeface="Calibri" panose="020F0502020204030204" pitchFamily="34" charset="0"/>
                        </a:rPr>
                        <a:t>P08/09h</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b"/>
                      <a:r>
                        <a:rPr lang="sv-SE" sz="1800" b="0" i="0" u="none" strike="noStrike">
                          <a:solidFill>
                            <a:srgbClr val="000000"/>
                          </a:solidFill>
                          <a:effectLst/>
                          <a:latin typeface="Calibri" panose="020F0502020204030204" pitchFamily="34" charset="0"/>
                        </a:rPr>
                        <a:t>P11h</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b"/>
                      <a:r>
                        <a:rPr lang="sv-SE" sz="1800" b="0" i="0" u="none" strike="noStrike">
                          <a:solidFill>
                            <a:srgbClr val="000000"/>
                          </a:solidFill>
                          <a:effectLst/>
                          <a:latin typeface="Calibri" panose="020F0502020204030204" pitchFamily="34" charset="0"/>
                        </a:rPr>
                        <a:t>P12h</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2930018048"/>
                  </a:ext>
                </a:extLst>
              </a:tr>
              <a:tr h="297948">
                <a:tc>
                  <a:txBody>
                    <a:bodyPr/>
                    <a:lstStyle/>
                    <a:p>
                      <a:pPr algn="l" fontAlgn="b"/>
                      <a:r>
                        <a:rPr lang="sv-SE" sz="1800" b="1" i="0" u="none" strike="noStrike">
                          <a:solidFill>
                            <a:srgbClr val="FFFFFF"/>
                          </a:solidFill>
                          <a:effectLst/>
                          <a:latin typeface="Calibri" panose="020F0502020204030204" pitchFamily="34" charset="0"/>
                        </a:rPr>
                        <a:t>Julmarknad Planering</a:t>
                      </a:r>
                    </a:p>
                  </a:txBody>
                  <a:tcPr marL="0" marR="0" marT="0"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a:noFill/>
                    </a:lnB>
                    <a:solidFill>
                      <a:srgbClr val="4472C4"/>
                    </a:solidFill>
                  </a:tcPr>
                </a:tc>
                <a:tc>
                  <a:txBody>
                    <a:bodyPr/>
                    <a:lstStyle/>
                    <a:p>
                      <a:pPr algn="l" fontAlgn="b"/>
                      <a:r>
                        <a:rPr lang="sv-SE" sz="1800" b="0" i="0" u="none" strike="noStrike">
                          <a:solidFill>
                            <a:srgbClr val="000000"/>
                          </a:solidFill>
                          <a:effectLst/>
                          <a:latin typeface="Calibri" panose="020F0502020204030204" pitchFamily="34" charset="0"/>
                        </a:rPr>
                        <a:t>Sep - Dec</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a:noFill/>
                    </a:lnB>
                    <a:solidFill>
                      <a:srgbClr val="D9E1F2"/>
                    </a:solidFill>
                  </a:tcPr>
                </a:tc>
                <a:tc>
                  <a:txBody>
                    <a:bodyPr/>
                    <a:lstStyle/>
                    <a:p>
                      <a:pPr algn="l" fontAlgn="b"/>
                      <a:r>
                        <a:rPr lang="sv-SE" sz="2000" b="1" i="0" u="none" strike="noStrike">
                          <a:solidFill>
                            <a:srgbClr val="000000"/>
                          </a:solidFill>
                          <a:effectLst/>
                          <a:latin typeface="Calibri" panose="020F0502020204030204" pitchFamily="34" charset="0"/>
                        </a:rPr>
                        <a:t>P13f</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a:noFill/>
                    </a:lnB>
                    <a:solidFill>
                      <a:srgbClr val="D9E1F2"/>
                    </a:solidFill>
                  </a:tcPr>
                </a:tc>
                <a:tc>
                  <a:txBody>
                    <a:bodyPr/>
                    <a:lstStyle/>
                    <a:p>
                      <a:pPr algn="l" fontAlgn="b"/>
                      <a:r>
                        <a:rPr lang="sv-SE" sz="1800" b="0" i="0" u="none" strike="noStrike">
                          <a:solidFill>
                            <a:srgbClr val="000000"/>
                          </a:solidFill>
                          <a:effectLst/>
                          <a:latin typeface="Calibri" panose="020F0502020204030204" pitchFamily="34" charset="0"/>
                        </a:rPr>
                        <a:t>P14f</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a:noFill/>
                    </a:lnB>
                    <a:solidFill>
                      <a:srgbClr val="D9E1F2"/>
                    </a:solidFill>
                  </a:tcPr>
                </a:tc>
                <a:tc>
                  <a:txBody>
                    <a:bodyPr/>
                    <a:lstStyle/>
                    <a:p>
                      <a:pPr algn="l" fontAlgn="b"/>
                      <a:r>
                        <a:rPr lang="sv-SE" sz="1800" b="0" i="0" u="none" strike="noStrike" dirty="0">
                          <a:solidFill>
                            <a:srgbClr val="000000"/>
                          </a:solidFill>
                          <a:effectLst/>
                          <a:latin typeface="Calibri" panose="020F0502020204030204" pitchFamily="34" charset="0"/>
                        </a:rPr>
                        <a:t>P15f</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a:noFill/>
                    </a:lnB>
                    <a:solidFill>
                      <a:srgbClr val="D9E1F2"/>
                    </a:solidFill>
                  </a:tcPr>
                </a:tc>
                <a:extLst>
                  <a:ext uri="{0D108BD9-81ED-4DB2-BD59-A6C34878D82A}">
                    <a16:rowId xmlns:a16="http://schemas.microsoft.com/office/drawing/2014/main" val="4106676460"/>
                  </a:ext>
                </a:extLst>
              </a:tr>
              <a:tr h="144169">
                <a:tc>
                  <a:txBody>
                    <a:bodyPr/>
                    <a:lstStyle/>
                    <a:p>
                      <a:pPr algn="l" fontAlgn="b"/>
                      <a:endParaRPr lang="sv-SE" sz="6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sv-SE" sz="6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sv-SE" sz="6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sv-SE" sz="6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sv-SE" sz="6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340038447"/>
                  </a:ext>
                </a:extLst>
              </a:tr>
            </a:tbl>
          </a:graphicData>
        </a:graphic>
      </p:graphicFrame>
    </p:spTree>
    <p:extLst>
      <p:ext uri="{BB962C8B-B14F-4D97-AF65-F5344CB8AC3E}">
        <p14:creationId xmlns:p14="http://schemas.microsoft.com/office/powerpoint/2010/main" val="4947555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18DB4D2-8C2C-E54F-A914-864EE47AFA05}"/>
              </a:ext>
            </a:extLst>
          </p:cNvPr>
          <p:cNvSpPr>
            <a:spLocks noGrp="1"/>
          </p:cNvSpPr>
          <p:nvPr>
            <p:ph type="title"/>
          </p:nvPr>
        </p:nvSpPr>
        <p:spPr/>
        <p:txBody>
          <a:bodyPr/>
          <a:lstStyle/>
          <a:p>
            <a:r>
              <a:rPr lang="sv-SE" dirty="0"/>
              <a:t>Inkomster till Lagkassa</a:t>
            </a:r>
          </a:p>
        </p:txBody>
      </p:sp>
      <p:graphicFrame>
        <p:nvGraphicFramePr>
          <p:cNvPr id="5" name="Tabell 4">
            <a:extLst>
              <a:ext uri="{FF2B5EF4-FFF2-40B4-BE49-F238E27FC236}">
                <a16:creationId xmlns:a16="http://schemas.microsoft.com/office/drawing/2014/main" id="{68B09E76-2B0D-E94A-B822-A32DBABB6643}"/>
              </a:ext>
            </a:extLst>
          </p:cNvPr>
          <p:cNvGraphicFramePr>
            <a:graphicFrameLocks noGrp="1"/>
          </p:cNvGraphicFramePr>
          <p:nvPr>
            <p:extLst>
              <p:ext uri="{D42A27DB-BD31-4B8C-83A1-F6EECF244321}">
                <p14:modId xmlns:p14="http://schemas.microsoft.com/office/powerpoint/2010/main" val="4190714339"/>
              </p:ext>
            </p:extLst>
          </p:nvPr>
        </p:nvGraphicFramePr>
        <p:xfrm>
          <a:off x="838199" y="1690688"/>
          <a:ext cx="10515600" cy="3517254"/>
        </p:xfrm>
        <a:graphic>
          <a:graphicData uri="http://schemas.openxmlformats.org/drawingml/2006/table">
            <a:tbl>
              <a:tblPr/>
              <a:tblGrid>
                <a:gridCol w="6208643">
                  <a:extLst>
                    <a:ext uri="{9D8B030D-6E8A-4147-A177-3AD203B41FA5}">
                      <a16:colId xmlns:a16="http://schemas.microsoft.com/office/drawing/2014/main" val="1867420280"/>
                    </a:ext>
                  </a:extLst>
                </a:gridCol>
                <a:gridCol w="4306957">
                  <a:extLst>
                    <a:ext uri="{9D8B030D-6E8A-4147-A177-3AD203B41FA5}">
                      <a16:colId xmlns:a16="http://schemas.microsoft.com/office/drawing/2014/main" val="2402105975"/>
                    </a:ext>
                  </a:extLst>
                </a:gridCol>
              </a:tblGrid>
              <a:tr h="390806">
                <a:tc>
                  <a:txBody>
                    <a:bodyPr/>
                    <a:lstStyle/>
                    <a:p>
                      <a:pPr algn="l" fontAlgn="b"/>
                      <a:r>
                        <a:rPr lang="sv-SE" sz="2000" b="1" i="0" u="none" strike="noStrike" kern="1200" dirty="0">
                          <a:solidFill>
                            <a:srgbClr val="FFFFFF"/>
                          </a:solidFill>
                          <a:effectLst/>
                          <a:latin typeface="Arial" panose="020B0604020202020204" pitchFamily="34" charset="0"/>
                          <a:ea typeface="+mn-ea"/>
                          <a:cs typeface="+mn-cs"/>
                        </a:rPr>
                        <a:t>Beskrivning</a:t>
                      </a:r>
                    </a:p>
                  </a:txBody>
                  <a:tcPr marL="0" marR="0" marT="0" marB="0" anchor="b">
                    <a:lnL>
                      <a:noFill/>
                    </a:lnL>
                    <a:lnR w="6350" cap="flat" cmpd="sng" algn="ctr">
                      <a:solidFill>
                        <a:srgbClr val="FFFFFF"/>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chemeClr val="accent1">
                        <a:lumMod val="50000"/>
                      </a:schemeClr>
                    </a:solidFill>
                  </a:tcPr>
                </a:tc>
                <a:tc>
                  <a:txBody>
                    <a:bodyPr/>
                    <a:lstStyle/>
                    <a:p>
                      <a:pPr algn="ctr" fontAlgn="b"/>
                      <a:endParaRPr lang="sv-SE" sz="2000" b="1" i="0" u="none" strike="noStrike" dirty="0">
                        <a:solidFill>
                          <a:srgbClr val="FFFFFF"/>
                        </a:solidFill>
                        <a:effectLst/>
                        <a:latin typeface="Calibri" panose="020F0502020204030204" pitchFamily="34" charset="0"/>
                      </a:endParaRP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chemeClr val="accent1">
                        <a:lumMod val="50000"/>
                      </a:schemeClr>
                    </a:solidFill>
                  </a:tcPr>
                </a:tc>
                <a:extLst>
                  <a:ext uri="{0D108BD9-81ED-4DB2-BD59-A6C34878D82A}">
                    <a16:rowId xmlns:a16="http://schemas.microsoft.com/office/drawing/2014/main" val="3022403624"/>
                  </a:ext>
                </a:extLst>
              </a:tr>
              <a:tr h="390806">
                <a:tc>
                  <a:txBody>
                    <a:bodyPr/>
                    <a:lstStyle/>
                    <a:p>
                      <a:pPr algn="l" fontAlgn="b"/>
                      <a:r>
                        <a:rPr lang="sv-SE" sz="2000" b="1" i="0" u="none" strike="noStrike" dirty="0">
                          <a:solidFill>
                            <a:srgbClr val="FFFFFF"/>
                          </a:solidFill>
                          <a:effectLst/>
                          <a:latin typeface="Arial" panose="020B0604020202020204" pitchFamily="34" charset="0"/>
                        </a:rPr>
                        <a:t>Årlig klubbstöd till varje lag (</a:t>
                      </a:r>
                      <a:r>
                        <a:rPr lang="sv-SE" sz="2000" b="1" i="0" u="none" strike="noStrike" dirty="0" err="1">
                          <a:solidFill>
                            <a:srgbClr val="FFFFFF"/>
                          </a:solidFill>
                          <a:effectLst/>
                          <a:latin typeface="Arial" panose="020B0604020202020204" pitchFamily="34" charset="0"/>
                        </a:rPr>
                        <a:t>incl</a:t>
                      </a:r>
                      <a:r>
                        <a:rPr lang="sv-SE" sz="2000" b="1" i="0" u="none" strike="noStrike" dirty="0">
                          <a:solidFill>
                            <a:srgbClr val="FFFFFF"/>
                          </a:solidFill>
                          <a:effectLst/>
                          <a:latin typeface="Arial" panose="020B0604020202020204" pitchFamily="34" charset="0"/>
                        </a:rPr>
                        <a:t> Cup)</a:t>
                      </a:r>
                    </a:p>
                  </a:txBody>
                  <a:tcPr marL="0" marR="0" marT="0"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472C4"/>
                    </a:solidFill>
                  </a:tcPr>
                </a:tc>
                <a:tc>
                  <a:txBody>
                    <a:bodyPr/>
                    <a:lstStyle/>
                    <a:p>
                      <a:pPr algn="r" fontAlgn="b"/>
                      <a:r>
                        <a:rPr lang="sv-SE" sz="2000" b="0" i="0" u="none" strike="noStrike" dirty="0">
                          <a:solidFill>
                            <a:srgbClr val="000000"/>
                          </a:solidFill>
                          <a:effectLst/>
                          <a:latin typeface="Calibri" panose="020F0502020204030204" pitchFamily="34" charset="0"/>
                        </a:rPr>
                        <a:t>*5 000 SEK</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4223711503"/>
                  </a:ext>
                </a:extLst>
              </a:tr>
              <a:tr h="390806">
                <a:tc>
                  <a:txBody>
                    <a:bodyPr/>
                    <a:lstStyle/>
                    <a:p>
                      <a:pPr algn="l" fontAlgn="b"/>
                      <a:r>
                        <a:rPr lang="sv-SE" sz="2000" b="1" i="0" u="none" strike="noStrike" dirty="0">
                          <a:solidFill>
                            <a:srgbClr val="FFFFFF"/>
                          </a:solidFill>
                          <a:effectLst/>
                          <a:latin typeface="Arial" panose="020B0604020202020204" pitchFamily="34" charset="0"/>
                        </a:rPr>
                        <a:t>Utdelning lagpresentationer</a:t>
                      </a:r>
                    </a:p>
                  </a:txBody>
                  <a:tcPr marL="0" marR="0" marT="0"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472C4"/>
                    </a:solidFill>
                  </a:tcPr>
                </a:tc>
                <a:tc>
                  <a:txBody>
                    <a:bodyPr/>
                    <a:lstStyle/>
                    <a:p>
                      <a:pPr algn="r" fontAlgn="b"/>
                      <a:r>
                        <a:rPr lang="sv-SE" sz="2000" b="0" i="0" u="none" strike="noStrike" dirty="0">
                          <a:solidFill>
                            <a:srgbClr val="000000"/>
                          </a:solidFill>
                          <a:effectLst/>
                          <a:latin typeface="Calibri" panose="020F0502020204030204" pitchFamily="34" charset="0"/>
                        </a:rPr>
                        <a:t>4 000 SEK</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4070229936"/>
                  </a:ext>
                </a:extLst>
              </a:tr>
              <a:tr h="390806">
                <a:tc>
                  <a:txBody>
                    <a:bodyPr/>
                    <a:lstStyle/>
                    <a:p>
                      <a:pPr algn="l" fontAlgn="b"/>
                      <a:r>
                        <a:rPr lang="sv-SE" sz="2000" b="1" i="0" u="none" strike="noStrike" dirty="0" err="1">
                          <a:solidFill>
                            <a:srgbClr val="FFFFFF"/>
                          </a:solidFill>
                          <a:effectLst/>
                          <a:latin typeface="Arial" panose="020B0604020202020204" pitchFamily="34" charset="0"/>
                        </a:rPr>
                        <a:t>A-Lag</a:t>
                      </a:r>
                      <a:r>
                        <a:rPr lang="sv-SE" sz="2000" b="1" i="0" u="none" strike="noStrike" dirty="0">
                          <a:solidFill>
                            <a:srgbClr val="FFFFFF"/>
                          </a:solidFill>
                          <a:effectLst/>
                          <a:latin typeface="Arial" panose="020B0604020202020204" pitchFamily="34" charset="0"/>
                        </a:rPr>
                        <a:t> Fotboll biljettförsäljning &amp; Bollkalle (Herr)</a:t>
                      </a:r>
                    </a:p>
                  </a:txBody>
                  <a:tcPr marL="0" marR="0" marT="0"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472C4"/>
                    </a:solidFill>
                  </a:tcPr>
                </a:tc>
                <a:tc>
                  <a:txBody>
                    <a:bodyPr/>
                    <a:lstStyle/>
                    <a:p>
                      <a:pPr algn="r" fontAlgn="b"/>
                      <a:r>
                        <a:rPr lang="sv-SE" sz="2000" b="0" i="0" u="none" strike="noStrike" dirty="0">
                          <a:solidFill>
                            <a:srgbClr val="000000"/>
                          </a:solidFill>
                          <a:effectLst/>
                          <a:latin typeface="Calibri" panose="020F0502020204030204" pitchFamily="34" charset="0"/>
                        </a:rPr>
                        <a:t>4 000 SEK</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1263214687"/>
                  </a:ext>
                </a:extLst>
              </a:tr>
              <a:tr h="390806">
                <a:tc>
                  <a:txBody>
                    <a:bodyPr/>
                    <a:lstStyle/>
                    <a:p>
                      <a:pPr algn="l" fontAlgn="b"/>
                      <a:r>
                        <a:rPr lang="sv-SE" sz="2000" b="1" i="0" u="none" strike="noStrike">
                          <a:solidFill>
                            <a:srgbClr val="FFFFFF"/>
                          </a:solidFill>
                          <a:effectLst/>
                          <a:latin typeface="Arial" panose="020B0604020202020204" pitchFamily="34" charset="0"/>
                        </a:rPr>
                        <a:t>Fotbollensdag</a:t>
                      </a:r>
                    </a:p>
                  </a:txBody>
                  <a:tcPr marL="0" marR="0" marT="0"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chemeClr val="accent6"/>
                    </a:solidFill>
                  </a:tcPr>
                </a:tc>
                <a:tc>
                  <a:txBody>
                    <a:bodyPr/>
                    <a:lstStyle/>
                    <a:p>
                      <a:pPr algn="r" fontAlgn="b"/>
                      <a:r>
                        <a:rPr lang="sv-SE" sz="2000" b="0" i="0" u="none" strike="noStrike" dirty="0">
                          <a:solidFill>
                            <a:srgbClr val="000000"/>
                          </a:solidFill>
                          <a:effectLst/>
                          <a:latin typeface="Calibri" panose="020F0502020204030204" pitchFamily="34" charset="0"/>
                        </a:rPr>
                        <a:t>Ca 30 000 SEK</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3587687167"/>
                  </a:ext>
                </a:extLst>
              </a:tr>
              <a:tr h="390806">
                <a:tc>
                  <a:txBody>
                    <a:bodyPr/>
                    <a:lstStyle/>
                    <a:p>
                      <a:pPr algn="l" fontAlgn="b"/>
                      <a:r>
                        <a:rPr lang="sv-SE" sz="2000" b="1" i="0" u="none" strike="noStrike">
                          <a:solidFill>
                            <a:srgbClr val="FFFFFF"/>
                          </a:solidFill>
                          <a:effectLst/>
                          <a:latin typeface="Arial" panose="020B0604020202020204" pitchFamily="34" charset="0"/>
                        </a:rPr>
                        <a:t>Handbollensdag</a:t>
                      </a:r>
                    </a:p>
                  </a:txBody>
                  <a:tcPr marL="0" marR="0" marT="0"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chemeClr val="accent6"/>
                    </a:solidFill>
                  </a:tcPr>
                </a:tc>
                <a:tc>
                  <a:txBody>
                    <a:bodyPr/>
                    <a:lstStyle/>
                    <a:p>
                      <a:pPr algn="r" fontAlgn="b"/>
                      <a:r>
                        <a:rPr lang="sv-SE" sz="2000" b="0" i="0" u="none" strike="noStrike" dirty="0">
                          <a:solidFill>
                            <a:srgbClr val="000000"/>
                          </a:solidFill>
                          <a:effectLst/>
                          <a:latin typeface="Calibri" panose="020F0502020204030204" pitchFamily="34" charset="0"/>
                        </a:rPr>
                        <a:t>Ca 30 000 SEK</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chemeClr val="accent6">
                        <a:lumMod val="60000"/>
                        <a:lumOff val="40000"/>
                      </a:schemeClr>
                    </a:solidFill>
                  </a:tcPr>
                </a:tc>
                <a:extLst>
                  <a:ext uri="{0D108BD9-81ED-4DB2-BD59-A6C34878D82A}">
                    <a16:rowId xmlns:a16="http://schemas.microsoft.com/office/drawing/2014/main" val="1522208039"/>
                  </a:ext>
                </a:extLst>
              </a:tr>
              <a:tr h="390806">
                <a:tc>
                  <a:txBody>
                    <a:bodyPr/>
                    <a:lstStyle/>
                    <a:p>
                      <a:pPr algn="l" fontAlgn="b"/>
                      <a:r>
                        <a:rPr lang="sv-SE" sz="2000" b="1" i="0" u="none" strike="noStrike">
                          <a:solidFill>
                            <a:srgbClr val="FFFFFF"/>
                          </a:solidFill>
                          <a:effectLst/>
                          <a:latin typeface="Arial" panose="020B0604020202020204" pitchFamily="34" charset="0"/>
                        </a:rPr>
                        <a:t>Fotbollsavslutning</a:t>
                      </a:r>
                    </a:p>
                  </a:txBody>
                  <a:tcPr marL="0" marR="0" marT="0"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chemeClr val="accent6"/>
                    </a:solidFill>
                  </a:tcPr>
                </a:tc>
                <a:tc>
                  <a:txBody>
                    <a:bodyPr/>
                    <a:lstStyle/>
                    <a:p>
                      <a:pPr algn="r" fontAlgn="b"/>
                      <a:r>
                        <a:rPr lang="sv-SE" sz="2000" b="0" i="0" u="none" strike="noStrike" dirty="0">
                          <a:solidFill>
                            <a:srgbClr val="000000"/>
                          </a:solidFill>
                          <a:effectLst/>
                          <a:latin typeface="Calibri" panose="020F0502020204030204" pitchFamily="34" charset="0"/>
                        </a:rPr>
                        <a:t>Ca 2 000 SEK</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2637011357"/>
                  </a:ext>
                </a:extLst>
              </a:tr>
              <a:tr h="390806">
                <a:tc>
                  <a:txBody>
                    <a:bodyPr/>
                    <a:lstStyle/>
                    <a:p>
                      <a:pPr algn="l" fontAlgn="b"/>
                      <a:r>
                        <a:rPr lang="sv-SE" sz="2000" b="1" i="0" u="none" strike="noStrike" dirty="0">
                          <a:solidFill>
                            <a:srgbClr val="FFFFFF"/>
                          </a:solidFill>
                          <a:effectLst/>
                          <a:latin typeface="Arial" panose="020B0604020202020204" pitchFamily="34" charset="0"/>
                        </a:rPr>
                        <a:t>Handbollsavslutning</a:t>
                      </a:r>
                    </a:p>
                  </a:txBody>
                  <a:tcPr marL="0" marR="0" marT="0"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chemeClr val="accent6"/>
                    </a:solidFill>
                  </a:tcPr>
                </a:tc>
                <a:tc>
                  <a:txBody>
                    <a:bodyPr/>
                    <a:lstStyle/>
                    <a:p>
                      <a:pPr algn="r" fontAlgn="b"/>
                      <a:r>
                        <a:rPr lang="sv-SE" sz="2000" b="0" i="0" u="none" strike="noStrike" dirty="0">
                          <a:solidFill>
                            <a:srgbClr val="000000"/>
                          </a:solidFill>
                          <a:effectLst/>
                          <a:latin typeface="Calibri" panose="020F0502020204030204" pitchFamily="34" charset="0"/>
                        </a:rPr>
                        <a:t>Ca 2 000 SEK</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chemeClr val="accent6">
                        <a:lumMod val="60000"/>
                        <a:lumOff val="40000"/>
                      </a:schemeClr>
                    </a:solidFill>
                  </a:tcPr>
                </a:tc>
                <a:extLst>
                  <a:ext uri="{0D108BD9-81ED-4DB2-BD59-A6C34878D82A}">
                    <a16:rowId xmlns:a16="http://schemas.microsoft.com/office/drawing/2014/main" val="107682211"/>
                  </a:ext>
                </a:extLst>
              </a:tr>
              <a:tr h="390806">
                <a:tc>
                  <a:txBody>
                    <a:bodyPr/>
                    <a:lstStyle/>
                    <a:p>
                      <a:pPr algn="l" fontAlgn="b"/>
                      <a:r>
                        <a:rPr lang="sv-SE" sz="2000" b="1" i="0" u="none" strike="noStrike" dirty="0">
                          <a:solidFill>
                            <a:srgbClr val="FFFFFF"/>
                          </a:solidFill>
                          <a:effectLst/>
                          <a:latin typeface="Arial" panose="020B0604020202020204" pitchFamily="34" charset="0"/>
                        </a:rPr>
                        <a:t>Lokal lagsponsor (Ej föreningssponsor)</a:t>
                      </a:r>
                    </a:p>
                  </a:txBody>
                  <a:tcPr marL="0" marR="0" marT="0"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chemeClr val="accent6"/>
                    </a:solidFill>
                  </a:tcPr>
                </a:tc>
                <a:tc>
                  <a:txBody>
                    <a:bodyPr/>
                    <a:lstStyle/>
                    <a:p>
                      <a:pPr algn="r" fontAlgn="b"/>
                      <a:r>
                        <a:rPr lang="sv-SE" sz="2000" b="0" i="0" u="none" strike="noStrike" dirty="0">
                          <a:solidFill>
                            <a:srgbClr val="000000"/>
                          </a:solidFill>
                          <a:effectLst/>
                          <a:latin typeface="Calibri" panose="020F0502020204030204" pitchFamily="34" charset="0"/>
                        </a:rPr>
                        <a:t>Ca 1 000 SEK</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chemeClr val="accent6">
                        <a:lumMod val="60000"/>
                        <a:lumOff val="40000"/>
                      </a:schemeClr>
                    </a:solidFill>
                  </a:tcPr>
                </a:tc>
                <a:extLst>
                  <a:ext uri="{0D108BD9-81ED-4DB2-BD59-A6C34878D82A}">
                    <a16:rowId xmlns:a16="http://schemas.microsoft.com/office/drawing/2014/main" val="3065223490"/>
                  </a:ext>
                </a:extLst>
              </a:tr>
            </a:tbl>
          </a:graphicData>
        </a:graphic>
      </p:graphicFrame>
      <p:sp>
        <p:nvSpPr>
          <p:cNvPr id="6" name="textruta 5">
            <a:extLst>
              <a:ext uri="{FF2B5EF4-FFF2-40B4-BE49-F238E27FC236}">
                <a16:creationId xmlns:a16="http://schemas.microsoft.com/office/drawing/2014/main" id="{50E993A9-DDC7-F048-85C3-55D112131D8A}"/>
              </a:ext>
            </a:extLst>
          </p:cNvPr>
          <p:cNvSpPr txBox="1"/>
          <p:nvPr/>
        </p:nvSpPr>
        <p:spPr>
          <a:xfrm>
            <a:off x="838199" y="5575852"/>
            <a:ext cx="10515599" cy="646331"/>
          </a:xfrm>
          <a:prstGeom prst="rect">
            <a:avLst/>
          </a:prstGeom>
          <a:noFill/>
        </p:spPr>
        <p:txBody>
          <a:bodyPr wrap="square" rtlCol="0">
            <a:spAutoFit/>
          </a:bodyPr>
          <a:lstStyle/>
          <a:p>
            <a:r>
              <a:rPr lang="sv-SE" dirty="0">
                <a:solidFill>
                  <a:srgbClr val="000000"/>
                </a:solidFill>
                <a:latin typeface="Tahoma" pitchFamily="2" charset="0"/>
                <a:ea typeface="Tahoma" pitchFamily="2" charset="0"/>
                <a:cs typeface="Tahoma" pitchFamily="2" charset="0"/>
              </a:rPr>
              <a:t>*Lagen får dela på kioskvinsten &amp; Julmarknadsvinsten. Totala Klubbstödet är minst 5 000 SEK per lag och max 8 000 SEK per lag</a:t>
            </a:r>
          </a:p>
        </p:txBody>
      </p:sp>
    </p:spTree>
    <p:extLst>
      <p:ext uri="{BB962C8B-B14F-4D97-AF65-F5344CB8AC3E}">
        <p14:creationId xmlns:p14="http://schemas.microsoft.com/office/powerpoint/2010/main" val="501457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B2483F6-5BBB-1D4F-BA6A-69004973546A}"/>
              </a:ext>
            </a:extLst>
          </p:cNvPr>
          <p:cNvSpPr>
            <a:spLocks noGrp="1"/>
          </p:cNvSpPr>
          <p:nvPr>
            <p:ph type="title"/>
          </p:nvPr>
        </p:nvSpPr>
        <p:spPr>
          <a:xfrm>
            <a:off x="4965430" y="629268"/>
            <a:ext cx="6586491" cy="1286160"/>
          </a:xfrm>
        </p:spPr>
        <p:txBody>
          <a:bodyPr anchor="b">
            <a:normAutofit/>
          </a:bodyPr>
          <a:lstStyle/>
          <a:p>
            <a:r>
              <a:rPr lang="sv-SE" dirty="0"/>
              <a:t>Julmarknaden (P12)</a:t>
            </a:r>
          </a:p>
        </p:txBody>
      </p:sp>
      <p:sp>
        <p:nvSpPr>
          <p:cNvPr id="9" name="Content Placeholder 8">
            <a:extLst>
              <a:ext uri="{FF2B5EF4-FFF2-40B4-BE49-F238E27FC236}">
                <a16:creationId xmlns:a16="http://schemas.microsoft.com/office/drawing/2014/main" id="{647B322C-0A3F-4E41-8765-AFEC309D2AF5}"/>
              </a:ext>
            </a:extLst>
          </p:cNvPr>
          <p:cNvSpPr>
            <a:spLocks noGrp="1"/>
          </p:cNvSpPr>
          <p:nvPr>
            <p:ph idx="1"/>
          </p:nvPr>
        </p:nvSpPr>
        <p:spPr>
          <a:xfrm>
            <a:off x="4965431" y="2438400"/>
            <a:ext cx="6586489" cy="3785419"/>
          </a:xfrm>
        </p:spPr>
        <p:txBody>
          <a:bodyPr>
            <a:normAutofit/>
          </a:bodyPr>
          <a:lstStyle/>
          <a:p>
            <a:r>
              <a:rPr lang="sv-SE" dirty="0"/>
              <a:t>Status</a:t>
            </a:r>
          </a:p>
          <a:p>
            <a:r>
              <a:rPr lang="sv-SE" dirty="0"/>
              <a:t>Behöver ni hjälp?</a:t>
            </a:r>
          </a:p>
        </p:txBody>
      </p:sp>
      <p:pic>
        <p:nvPicPr>
          <p:cNvPr id="5" name="Platshållare för innehåll 4">
            <a:extLst>
              <a:ext uri="{FF2B5EF4-FFF2-40B4-BE49-F238E27FC236}">
                <a16:creationId xmlns:a16="http://schemas.microsoft.com/office/drawing/2014/main" id="{2CA2F117-53DF-A347-8B3C-B1ECD437E9E3}"/>
              </a:ext>
            </a:extLst>
          </p:cNvPr>
          <p:cNvPicPr>
            <a:picLocks noChangeAspect="1"/>
          </p:cNvPicPr>
          <p:nvPr/>
        </p:nvPicPr>
        <p:blipFill rotWithShape="1">
          <a:blip r:embed="rId2">
            <a:extLst>
              <a:ext uri="{28A0092B-C50C-407E-A947-70E740481C1C}">
                <a14:useLocalDpi xmlns:a14="http://schemas.microsoft.com/office/drawing/2010/main" val="0"/>
              </a:ext>
            </a:extLst>
          </a:blip>
          <a:srcRect l="4239" r="222"/>
          <a:stretch/>
        </p:blipFill>
        <p:spPr>
          <a:xfrm>
            <a:off x="20" y="10"/>
            <a:ext cx="4635571" cy="6857990"/>
          </a:xfrm>
          <a:prstGeom prst="rect">
            <a:avLst/>
          </a:prstGeom>
          <a:effectLst/>
        </p:spPr>
      </p:pic>
      <p:cxnSp>
        <p:nvCxnSpPr>
          <p:cNvPr id="12" name="Straight Connector 11">
            <a:extLst>
              <a:ext uri="{FF2B5EF4-FFF2-40B4-BE49-F238E27FC236}">
                <a16:creationId xmlns:a16="http://schemas.microsoft.com/office/drawing/2014/main" id="{A7F400EE-A8A5-48AF-B4D6-291B52C6F0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080934" y="2115117"/>
            <a:ext cx="6309360" cy="0"/>
          </a:xfrm>
          <a:prstGeom prst="line">
            <a:avLst/>
          </a:prstGeom>
          <a:ln w="19050">
            <a:solidFill>
              <a:srgbClr val="F4C88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688460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29EE7DA-8F95-0E4F-8677-92ECAED6DD04}"/>
              </a:ext>
            </a:extLst>
          </p:cNvPr>
          <p:cNvSpPr>
            <a:spLocks noGrp="1"/>
          </p:cNvSpPr>
          <p:nvPr>
            <p:ph type="title"/>
          </p:nvPr>
        </p:nvSpPr>
        <p:spPr/>
        <p:txBody>
          <a:bodyPr/>
          <a:lstStyle/>
          <a:p>
            <a:r>
              <a:rPr lang="sv-SE" dirty="0"/>
              <a:t>Föräldrarepresentanter 2022</a:t>
            </a:r>
          </a:p>
        </p:txBody>
      </p:sp>
      <p:sp>
        <p:nvSpPr>
          <p:cNvPr id="3" name="Platshållare för innehåll 2">
            <a:extLst>
              <a:ext uri="{FF2B5EF4-FFF2-40B4-BE49-F238E27FC236}">
                <a16:creationId xmlns:a16="http://schemas.microsoft.com/office/drawing/2014/main" id="{78DAF4B1-4005-704B-B6C6-3EBFDDF8DC6D}"/>
              </a:ext>
            </a:extLst>
          </p:cNvPr>
          <p:cNvSpPr>
            <a:spLocks noGrp="1"/>
          </p:cNvSpPr>
          <p:nvPr>
            <p:ph idx="1"/>
          </p:nvPr>
        </p:nvSpPr>
        <p:spPr/>
        <p:txBody>
          <a:bodyPr/>
          <a:lstStyle/>
          <a:p>
            <a:r>
              <a:rPr lang="sv-SE" dirty="0"/>
              <a:t>Maila namn till Ricardo (</a:t>
            </a:r>
            <a:r>
              <a:rPr lang="sv-SE" dirty="0">
                <a:hlinkClick r:id="rId2"/>
              </a:rPr>
              <a:t>ricardo.e.duron@gmail.com</a:t>
            </a:r>
            <a:r>
              <a:rPr lang="sv-SE" dirty="0"/>
              <a:t>)</a:t>
            </a:r>
          </a:p>
          <a:p>
            <a:pPr marL="0" indent="0">
              <a:buNone/>
            </a:pPr>
            <a:endParaRPr lang="sv-SE" dirty="0"/>
          </a:p>
          <a:p>
            <a:r>
              <a:rPr lang="sv-SE" dirty="0"/>
              <a:t>Jag kommer, under December, att skicka ut kallelser till föräldrasektionsmöten i nästa år</a:t>
            </a:r>
          </a:p>
          <a:p>
            <a:pPr lvl="1"/>
            <a:r>
              <a:rPr lang="sv-SE" dirty="0"/>
              <a:t>Får jag inga nya namn så bjuder jag in samma föräldrarepresentanter som detta året</a:t>
            </a:r>
          </a:p>
        </p:txBody>
      </p:sp>
    </p:spTree>
    <p:extLst>
      <p:ext uri="{BB962C8B-B14F-4D97-AF65-F5344CB8AC3E}">
        <p14:creationId xmlns:p14="http://schemas.microsoft.com/office/powerpoint/2010/main" val="104296298"/>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1605</TotalTime>
  <Words>504</Words>
  <Application>Microsoft Macintosh PowerPoint</Application>
  <PresentationFormat>Bredbild</PresentationFormat>
  <Paragraphs>147</Paragraphs>
  <Slides>11</Slides>
  <Notes>0</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11</vt:i4>
      </vt:variant>
    </vt:vector>
  </HeadingPairs>
  <TitlesOfParts>
    <vt:vector size="16" baseType="lpstr">
      <vt:lpstr>Arial</vt:lpstr>
      <vt:lpstr>Calibri</vt:lpstr>
      <vt:lpstr>Calibri Light</vt:lpstr>
      <vt:lpstr>Tahoma</vt:lpstr>
      <vt:lpstr>Office-tema</vt:lpstr>
      <vt:lpstr>Föräldrasektionsmöte</vt:lpstr>
      <vt:lpstr>Mötesprotokoll</vt:lpstr>
      <vt:lpstr>Agenda</vt:lpstr>
      <vt:lpstr>Generell information</vt:lpstr>
      <vt:lpstr>PowerPoint-presentation</vt:lpstr>
      <vt:lpstr>Ansvarsområden Fotboll och Handboll</vt:lpstr>
      <vt:lpstr>Inkomster till Lagkassa</vt:lpstr>
      <vt:lpstr>Julmarknaden (P12)</vt:lpstr>
      <vt:lpstr>Föräldrarepresentanter 2022</vt:lpstr>
      <vt:lpstr>2021 Mötestider – via Teams, KL 19</vt:lpstr>
      <vt:lpstr>AOB?</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Ricardo Durón</dc:creator>
  <cp:lastModifiedBy>Ricardo Durón</cp:lastModifiedBy>
  <cp:revision>76</cp:revision>
  <dcterms:created xsi:type="dcterms:W3CDTF">2019-03-10T15:20:49Z</dcterms:created>
  <dcterms:modified xsi:type="dcterms:W3CDTF">2021-11-21T18:20:39Z</dcterms:modified>
</cp:coreProperties>
</file>