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75" r:id="rId5"/>
    <p:sldId id="269" r:id="rId6"/>
    <p:sldId id="277" r:id="rId7"/>
    <p:sldId id="273" r:id="rId8"/>
    <p:sldId id="274" r:id="rId9"/>
    <p:sldId id="270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8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2021-10-17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laget.s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2021-10-17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BE01E4-6DD8-004F-88A0-8E29BBDE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Mötesprotokoll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953A91-4BBA-6C47-88B4-DB97757F7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Mötesprotokoll skrivs idag av F08/09</a:t>
            </a:r>
          </a:p>
        </p:txBody>
      </p:sp>
    </p:spTree>
    <p:extLst>
      <p:ext uri="{BB962C8B-B14F-4D97-AF65-F5344CB8AC3E}">
        <p14:creationId xmlns:p14="http://schemas.microsoft.com/office/powerpoint/2010/main" val="3278236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Fotbollsavslutning</a:t>
            </a:r>
          </a:p>
          <a:p>
            <a:r>
              <a:rPr lang="sv-SE" dirty="0"/>
              <a:t>Generell information</a:t>
            </a:r>
          </a:p>
          <a:p>
            <a:r>
              <a:rPr lang="sv-SE" dirty="0"/>
              <a:t>Julmarknad Uppstart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13233C-AE2C-4EEB-B38A-5D9AE506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Fotbollsavslutning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B59AA4-81A9-49FE-9F8C-0AA565C58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Kan F08/09 ta över fotbollsavslutningen? </a:t>
            </a:r>
          </a:p>
          <a:p>
            <a:endParaRPr lang="sv-SE" dirty="0"/>
          </a:p>
          <a:p>
            <a:r>
              <a:rPr lang="sv-SE" dirty="0"/>
              <a:t>Annars lottar Ricardo ut och meddelar via email.</a:t>
            </a:r>
          </a:p>
        </p:txBody>
      </p:sp>
    </p:spTree>
    <p:extLst>
      <p:ext uri="{BB962C8B-B14F-4D97-AF65-F5344CB8AC3E}">
        <p14:creationId xmlns:p14="http://schemas.microsoft.com/office/powerpoint/2010/main" val="1087444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13233C-AE2C-4EEB-B38A-5D9AE506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Generell 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B59AA4-81A9-49FE-9F8C-0AA565C58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Vi sätter upp en tidslinje kring Fotboll- &amp; Handbollsaktiviteter under året</a:t>
            </a:r>
          </a:p>
          <a:p>
            <a:r>
              <a:rPr lang="sv-SE" dirty="0"/>
              <a:t>Försöka att ha så många gemensamma aktiviteter som möjligt</a:t>
            </a:r>
          </a:p>
          <a:p>
            <a:r>
              <a:rPr lang="sv-SE" dirty="0"/>
              <a:t>Vi kommer att förespråka EN föräldrasektion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BDFBF835-2134-A240-8B54-8800A11F93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980428"/>
              </p:ext>
            </p:extLst>
          </p:nvPr>
        </p:nvGraphicFramePr>
        <p:xfrm>
          <a:off x="9791860" y="5459704"/>
          <a:ext cx="965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Kalkylblad" showAsIcon="1" r:id="rId3" imgW="965200" imgH="609600" progId="Excel.Sheet.12">
                  <p:embed/>
                </p:oleObj>
              </mc:Choice>
              <mc:Fallback>
                <p:oleObj name="Kalkylblad" showAsIcon="1" r:id="rId3" imgW="965200" imgH="6096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91860" y="5459704"/>
                        <a:ext cx="9652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549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2483F6-5BBB-1D4F-BA6A-690049735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sv-SE" dirty="0"/>
              <a:t>Julmarknaden (P12)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47B322C-0A3F-4E41-8765-AFEC309D2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 lnSpcReduction="10000"/>
          </a:bodyPr>
          <a:lstStyle/>
          <a:p>
            <a:r>
              <a:rPr lang="sv-SE" dirty="0"/>
              <a:t>Alla föreningar ska bjuda på varm dricka</a:t>
            </a:r>
          </a:p>
          <a:p>
            <a:r>
              <a:rPr lang="sv-SE" dirty="0"/>
              <a:t>Säkra plats på julmarknad</a:t>
            </a:r>
          </a:p>
          <a:p>
            <a:r>
              <a:rPr lang="sv-SE" dirty="0"/>
              <a:t>Sälja supporterprylar och hembakat</a:t>
            </a:r>
          </a:p>
          <a:p>
            <a:r>
              <a:rPr lang="sv-SE" dirty="0"/>
              <a:t>Planera för att stå 15:00 - 18:30 och bära bord från och till ”</a:t>
            </a:r>
            <a:r>
              <a:rPr lang="sv-SE" dirty="0" err="1"/>
              <a:t>Föreningarnashus</a:t>
            </a:r>
            <a:r>
              <a:rPr lang="sv-SE" dirty="0"/>
              <a:t>”</a:t>
            </a:r>
          </a:p>
          <a:p>
            <a:r>
              <a:rPr lang="sv-SE" dirty="0"/>
              <a:t>Annonsera till alla våra medlemmar via </a:t>
            </a:r>
            <a:r>
              <a:rPr lang="sv-SE" dirty="0">
                <a:hlinkClick r:id="rId2"/>
              </a:rPr>
              <a:t>laget.se</a:t>
            </a:r>
            <a:endParaRPr lang="sv-SE" dirty="0"/>
          </a:p>
          <a:p>
            <a:r>
              <a:rPr lang="sv-SE" dirty="0"/>
              <a:t>Sätta upp v43 och v45 Dalby IP och Skola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2CA2F117-53DF-A347-8B3C-B1ECD437E9E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39" r="22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4C8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846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4364E701-0770-4B6C-976A-F0FD4187AAC0}"/>
              </a:ext>
            </a:extLst>
          </p:cNvPr>
          <p:cNvSpPr txBox="1">
            <a:spLocks/>
          </p:cNvSpPr>
          <p:nvPr/>
        </p:nvSpPr>
        <p:spPr>
          <a:xfrm>
            <a:off x="351465" y="6121710"/>
            <a:ext cx="10515600" cy="532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/>
              <a:t>*Pengar går direkt till lagkassan, ej till klubbkassan</a:t>
            </a:r>
          </a:p>
        </p:txBody>
      </p:sp>
      <p:graphicFrame>
        <p:nvGraphicFramePr>
          <p:cNvPr id="7" name="Platshållare för innehåll 3">
            <a:extLst>
              <a:ext uri="{FF2B5EF4-FFF2-40B4-BE49-F238E27FC236}">
                <a16:creationId xmlns:a16="http://schemas.microsoft.com/office/drawing/2014/main" id="{68B0A722-16F5-4C38-BB7D-5D4C519C5B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2196256"/>
              </p:ext>
            </p:extLst>
          </p:nvPr>
        </p:nvGraphicFramePr>
        <p:xfrm>
          <a:off x="351465" y="1454943"/>
          <a:ext cx="11403534" cy="3813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8819">
                  <a:extLst>
                    <a:ext uri="{9D8B030D-6E8A-4147-A177-3AD203B41FA5}">
                      <a16:colId xmlns:a16="http://schemas.microsoft.com/office/drawing/2014/main" val="1648631115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548244315"/>
                    </a:ext>
                  </a:extLst>
                </a:gridCol>
                <a:gridCol w="1044129">
                  <a:extLst>
                    <a:ext uri="{9D8B030D-6E8A-4147-A177-3AD203B41FA5}">
                      <a16:colId xmlns:a16="http://schemas.microsoft.com/office/drawing/2014/main" val="2170898702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263343273"/>
                    </a:ext>
                  </a:extLst>
                </a:gridCol>
                <a:gridCol w="1064602">
                  <a:extLst>
                    <a:ext uri="{9D8B030D-6E8A-4147-A177-3AD203B41FA5}">
                      <a16:colId xmlns:a16="http://schemas.microsoft.com/office/drawing/2014/main" val="4235286040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4052743741"/>
                    </a:ext>
                  </a:extLst>
                </a:gridCol>
                <a:gridCol w="1146496">
                  <a:extLst>
                    <a:ext uri="{9D8B030D-6E8A-4147-A177-3AD203B41FA5}">
                      <a16:colId xmlns:a16="http://schemas.microsoft.com/office/drawing/2014/main" val="2287289737"/>
                    </a:ext>
                  </a:extLst>
                </a:gridCol>
              </a:tblGrid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 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2018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2019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b="1" kern="1200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2022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800" kern="1200" dirty="0">
                          <a:effectLst/>
                        </a:rPr>
                        <a:t>2023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352788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Fotbollsavslutning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P04/P05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P06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solidFill>
                            <a:srgbClr val="FF0000"/>
                          </a:solidFill>
                          <a:effectLst/>
                        </a:rPr>
                        <a:t>P07</a:t>
                      </a:r>
                      <a:endParaRPr lang="sv-SE" sz="3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340236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Bollkalle ansvar (Herr &amp; Dam)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P06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P07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P08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5352679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Kiosk: Hämtning och Uppackning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P07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P09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581975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Kiosk: Inköp &amp; Rutiner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P08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P09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P10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P12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529567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Fotbollensdag*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P09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P10, F10/11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P11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P12, F12/13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P13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723712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Julmarknad Planering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P10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</a:rPr>
                        <a:t>P12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P13</a:t>
                      </a:r>
                      <a:endParaRPr lang="sv-S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P14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9961464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strike="sngStrike" dirty="0">
                          <a:effectLst/>
                        </a:rPr>
                        <a:t>Annonsblad (försäljning/utdelning)</a:t>
                      </a:r>
                      <a:endParaRPr lang="sv-SE" sz="2400" strike="sng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strike="sngStrike">
                          <a:effectLst/>
                        </a:rPr>
                        <a:t>F08/09</a:t>
                      </a:r>
                      <a:endParaRPr lang="sv-SE" sz="2400" strike="sngStrik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strike="sngStrike">
                          <a:effectLst/>
                        </a:rPr>
                        <a:t>P12</a:t>
                      </a:r>
                      <a:endParaRPr lang="sv-SE" sz="2400" strike="sngStrik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strike="sngStrike" dirty="0">
                          <a:effectLst/>
                        </a:rPr>
                        <a:t>P13</a:t>
                      </a:r>
                      <a:endParaRPr lang="sv-SE" sz="3600" b="1" strike="sngStrike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strike="sngStrike" dirty="0">
                          <a:effectLst/>
                        </a:rPr>
                        <a:t>P14</a:t>
                      </a:r>
                      <a:endParaRPr lang="sv-SE" sz="2400" strike="sng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effectLst/>
                        </a:rPr>
                        <a:t>P15</a:t>
                      </a:r>
                      <a:endParaRPr lang="sv-SE" sz="1400" strike="sng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0491543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</a:rPr>
                        <a:t>Utdelning av lagpresentationer*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-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-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dirty="0"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F10/11</a:t>
                      </a:r>
                      <a:endParaRPr lang="sv-SE" sz="360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P11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F12/13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807640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kern="1200" dirty="0">
                          <a:effectLst/>
                        </a:rPr>
                        <a:t>Lejonmarknad koordinering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F06/07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F06/07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F08/09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F10/11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5671546"/>
                  </a:ext>
                </a:extLst>
              </a:tr>
              <a:tr h="3387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800" kern="1200" dirty="0" err="1">
                          <a:effectLst/>
                        </a:rPr>
                        <a:t>A-Lag</a:t>
                      </a:r>
                      <a:r>
                        <a:rPr lang="sv-SE" sz="1800" kern="1200" dirty="0">
                          <a:effectLst/>
                        </a:rPr>
                        <a:t> biljettförsäljning*</a:t>
                      </a:r>
                      <a:endParaRPr lang="sv-SE" sz="1800" b="1" kern="1200" dirty="0">
                        <a:solidFill>
                          <a:srgbClr val="FFFFFF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-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P06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2000" b="1" kern="1200" dirty="0">
                          <a:effectLst/>
                        </a:rPr>
                        <a:t>P08</a:t>
                      </a:r>
                      <a:endParaRPr lang="sv-SE" sz="2000" b="1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P09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effectLst/>
                        </a:rPr>
                        <a:t>P10</a:t>
                      </a:r>
                      <a:endParaRPr lang="sv-SE" sz="1400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6241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2021 Mötestider – via Teams,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055684"/>
              </p:ext>
            </p:extLst>
          </p:nvPr>
        </p:nvGraphicFramePr>
        <p:xfrm>
          <a:off x="838200" y="1426695"/>
          <a:ext cx="10515600" cy="42667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4920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595146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575534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 och Påminnelseutskick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dirty="0">
                          <a:effectLst/>
                        </a:rPr>
                        <a:t>25-apr</a:t>
                      </a:r>
                      <a:endParaRPr lang="sv-SE" sz="2000" strike="sngStrike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2021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dirty="0">
                          <a:effectLst/>
                        </a:rPr>
                        <a:t>30-maj</a:t>
                      </a:r>
                      <a:endParaRPr lang="sv-SE" sz="2000" strike="sngStrike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H2 2021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-Mötet ersätts av informations email om nuvarande restriktioner kvarstår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F06/07 (om mötet blir av)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dirty="0">
                          <a:effectLst/>
                        </a:rPr>
                        <a:t>29-aug</a:t>
                      </a:r>
                      <a:endParaRPr lang="sv-SE" sz="2000" strike="sngStrike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höst, Allmänna förbättringar, </a:t>
                      </a:r>
                      <a:r>
                        <a:rPr lang="sv-SE" sz="1400" strike="sng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endParaRPr lang="sv-SE" sz="1400" strike="sng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P07 (Ricardo skickar inbjudan)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6690243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dirty="0">
                          <a:effectLst/>
                        </a:rPr>
                        <a:t>26-sep</a:t>
                      </a:r>
                      <a:endParaRPr lang="sv-SE" sz="2000" strike="sngStrike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Uppföljning av rutiner (inköp, hämtning, </a:t>
                      </a:r>
                      <a:r>
                        <a:rPr lang="sv-SE" sz="1400" strike="sng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strike="sng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74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17-okt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Julmarknad uppstart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21-nov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Föräldrarepresentanter 2022 (!)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6307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Feb/Mar?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2022, sätta datum 2022, kiosk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43014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3816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1380</TotalTime>
  <Words>332</Words>
  <Application>Microsoft Macintosh PowerPoint</Application>
  <PresentationFormat>Bredbild</PresentationFormat>
  <Paragraphs>133</Paragraphs>
  <Slides>9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Office-tema</vt:lpstr>
      <vt:lpstr>Microsoft Excel-kalkylblad</vt:lpstr>
      <vt:lpstr>Föräldrasektionsmöte</vt:lpstr>
      <vt:lpstr>Mötesprotokoll</vt:lpstr>
      <vt:lpstr>Agenda</vt:lpstr>
      <vt:lpstr>Fotbollsavslutning</vt:lpstr>
      <vt:lpstr>Generell information</vt:lpstr>
      <vt:lpstr>Julmarknaden (P12)</vt:lpstr>
      <vt:lpstr>Ansvarsområden</vt:lpstr>
      <vt:lpstr>2021 Mötestider – via Teams, KL 19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68</cp:revision>
  <dcterms:created xsi:type="dcterms:W3CDTF">2019-03-10T15:20:49Z</dcterms:created>
  <dcterms:modified xsi:type="dcterms:W3CDTF">2021-10-17T17:32:24Z</dcterms:modified>
</cp:coreProperties>
</file>