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69" r:id="rId5"/>
    <p:sldId id="275" r:id="rId6"/>
    <p:sldId id="273" r:id="rId7"/>
    <p:sldId id="274" r:id="rId8"/>
    <p:sldId id="270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24" autoAdjust="0"/>
    <p:restoredTop sz="94660"/>
  </p:normalViewPr>
  <p:slideViewPr>
    <p:cSldViewPr snapToGrid="0">
      <p:cViewPr varScale="1">
        <p:scale>
          <a:sx n="227" d="100"/>
          <a:sy n="227" d="100"/>
        </p:scale>
        <p:origin x="43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2021-09-26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2021-09-26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BE01E4-6DD8-004F-88A0-8E29BBDE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Mötesprotokoll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953A91-4BBA-6C47-88B4-DB97757F7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Mötesprotokoll skrivs idag av P08</a:t>
            </a:r>
          </a:p>
        </p:txBody>
      </p:sp>
    </p:spTree>
    <p:extLst>
      <p:ext uri="{BB962C8B-B14F-4D97-AF65-F5344CB8AC3E}">
        <p14:creationId xmlns:p14="http://schemas.microsoft.com/office/powerpoint/2010/main" val="3278236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Kiosken </a:t>
            </a:r>
            <a:r>
              <a:rPr lang="sv-SE"/>
              <a:t>- Rutiner</a:t>
            </a:r>
            <a:endParaRPr lang="sv-SE" dirty="0"/>
          </a:p>
          <a:p>
            <a:pPr lvl="0"/>
            <a:r>
              <a:rPr lang="sv-SE" dirty="0"/>
              <a:t>Fotbollsavslutning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13233C-AE2C-4EEB-B38A-5D9AE5066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Kiosken - Rutiner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B59AA4-81A9-49FE-9F8C-0AA565C58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Nya serveringsrutiner i kiosken, har vi fått någon feedback?</a:t>
            </a:r>
          </a:p>
          <a:p>
            <a:r>
              <a:rPr lang="sv-SE" dirty="0"/>
              <a:t>Fungerar kortläsaren?</a:t>
            </a:r>
          </a:p>
          <a:p>
            <a:r>
              <a:rPr lang="sv-SE" dirty="0"/>
              <a:t>Vi kommer att sälja korv med bröd igen från och med 1:a Oktober</a:t>
            </a:r>
          </a:p>
          <a:p>
            <a:r>
              <a:rPr lang="sv-SE" dirty="0"/>
              <a:t>Ska vi fortsätta att vänta med Toast eller Ska vi köra igång det också?</a:t>
            </a:r>
          </a:p>
          <a:p>
            <a:endParaRPr lang="sv-SE" dirty="0"/>
          </a:p>
          <a:p>
            <a:r>
              <a:rPr lang="sv-SE" dirty="0"/>
              <a:t>Har inköp, uppackning och hämtning fungerat?</a:t>
            </a:r>
          </a:p>
          <a:p>
            <a:r>
              <a:rPr lang="sv-SE" dirty="0"/>
              <a:t>Har vi börjat att prata ihop oss med Handbollen?</a:t>
            </a:r>
          </a:p>
        </p:txBody>
      </p:sp>
    </p:spTree>
    <p:extLst>
      <p:ext uri="{BB962C8B-B14F-4D97-AF65-F5344CB8AC3E}">
        <p14:creationId xmlns:p14="http://schemas.microsoft.com/office/powerpoint/2010/main" val="186549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13233C-AE2C-4EEB-B38A-5D9AE5066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Fotbollsavslutning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B59AA4-81A9-49FE-9F8C-0AA565C58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Fotbollsavslutning planeras av P07, men laget ska slås ihop med P06</a:t>
            </a:r>
          </a:p>
          <a:p>
            <a:endParaRPr lang="sv-SE" dirty="0"/>
          </a:p>
          <a:p>
            <a:r>
              <a:rPr lang="sv-SE" dirty="0"/>
              <a:t>Är det något annat lag som kan tänkas tag i detta? Eller ska vi lotta ut ansvaret för detta året?</a:t>
            </a:r>
          </a:p>
        </p:txBody>
      </p:sp>
    </p:spTree>
    <p:extLst>
      <p:ext uri="{BB962C8B-B14F-4D97-AF65-F5344CB8AC3E}">
        <p14:creationId xmlns:p14="http://schemas.microsoft.com/office/powerpoint/2010/main" val="1087444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Ansvarsområden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4364E701-0770-4B6C-976A-F0FD4187AAC0}"/>
              </a:ext>
            </a:extLst>
          </p:cNvPr>
          <p:cNvSpPr txBox="1">
            <a:spLocks/>
          </p:cNvSpPr>
          <p:nvPr/>
        </p:nvSpPr>
        <p:spPr>
          <a:xfrm>
            <a:off x="351465" y="6121710"/>
            <a:ext cx="10515600" cy="532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/>
              <a:t>*Pengar går direkt till lagkassan, ej till klubbkassan</a:t>
            </a:r>
          </a:p>
        </p:txBody>
      </p:sp>
      <p:graphicFrame>
        <p:nvGraphicFramePr>
          <p:cNvPr id="7" name="Platshållare för innehåll 3">
            <a:extLst>
              <a:ext uri="{FF2B5EF4-FFF2-40B4-BE49-F238E27FC236}">
                <a16:creationId xmlns:a16="http://schemas.microsoft.com/office/drawing/2014/main" id="{68B0A722-16F5-4C38-BB7D-5D4C519C5B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2196256"/>
              </p:ext>
            </p:extLst>
          </p:nvPr>
        </p:nvGraphicFramePr>
        <p:xfrm>
          <a:off x="351465" y="1454943"/>
          <a:ext cx="11403534" cy="38138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08819">
                  <a:extLst>
                    <a:ext uri="{9D8B030D-6E8A-4147-A177-3AD203B41FA5}">
                      <a16:colId xmlns:a16="http://schemas.microsoft.com/office/drawing/2014/main" val="1648631115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548244315"/>
                    </a:ext>
                  </a:extLst>
                </a:gridCol>
                <a:gridCol w="1044129">
                  <a:extLst>
                    <a:ext uri="{9D8B030D-6E8A-4147-A177-3AD203B41FA5}">
                      <a16:colId xmlns:a16="http://schemas.microsoft.com/office/drawing/2014/main" val="2170898702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4263343273"/>
                    </a:ext>
                  </a:extLst>
                </a:gridCol>
                <a:gridCol w="1064602">
                  <a:extLst>
                    <a:ext uri="{9D8B030D-6E8A-4147-A177-3AD203B41FA5}">
                      <a16:colId xmlns:a16="http://schemas.microsoft.com/office/drawing/2014/main" val="4235286040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4052743741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2287289737"/>
                    </a:ext>
                  </a:extLst>
                </a:gridCol>
              </a:tblGrid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 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2018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2019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b="1" kern="12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2022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kern="1200" dirty="0">
                          <a:effectLst/>
                        </a:rPr>
                        <a:t>2023</a:t>
                      </a:r>
                      <a:endParaRPr lang="sv-SE" sz="18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3527886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Fotbollsavslutning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P04/P05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P06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solidFill>
                            <a:srgbClr val="FF0000"/>
                          </a:solidFill>
                          <a:effectLst/>
                        </a:rPr>
                        <a:t>P07</a:t>
                      </a:r>
                      <a:endParaRPr lang="sv-SE" sz="3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3402369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Bollkalle ansvar (Herr &amp; Dam)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P06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P07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P08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P09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P10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5352679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Kiosk: Hämtning och Uppackning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P07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P09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P10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P11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581975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Kiosk: Inköp &amp; Rutiner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P09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P10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P12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4529567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Fotbollensdag*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P09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P10, F10/11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P11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P12, F12/13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P13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723712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Julmarknad Planering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P10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P12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P13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P14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9961464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strike="sngStrike" dirty="0">
                          <a:effectLst/>
                        </a:rPr>
                        <a:t>Annonsblad (försäljning/utdelning)</a:t>
                      </a:r>
                      <a:endParaRPr lang="sv-SE" sz="2400" strike="sng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strike="sngStrike">
                          <a:effectLst/>
                        </a:rPr>
                        <a:t>F08/09</a:t>
                      </a:r>
                      <a:endParaRPr lang="sv-SE" sz="2400" strike="sngStrik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strike="sngStrike">
                          <a:effectLst/>
                        </a:rPr>
                        <a:t>P12</a:t>
                      </a:r>
                      <a:endParaRPr lang="sv-SE" sz="2400" strike="sngStrik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strike="sngStrike" dirty="0">
                          <a:effectLst/>
                        </a:rPr>
                        <a:t>P13</a:t>
                      </a:r>
                      <a:endParaRPr lang="sv-SE" sz="3600" b="1" strike="sngStrike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strike="sngStrike" dirty="0">
                          <a:effectLst/>
                        </a:rPr>
                        <a:t>P14</a:t>
                      </a:r>
                      <a:endParaRPr lang="sv-SE" sz="2400" strike="sng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effectLst/>
                        </a:rPr>
                        <a:t>P15</a:t>
                      </a:r>
                      <a:endParaRPr lang="sv-SE" sz="1400" strike="sng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049154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Utdelning av lagpresentationer*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-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-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F10/11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F12/13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807640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kern="1200" dirty="0">
                          <a:effectLst/>
                        </a:rPr>
                        <a:t>Lejonmarknad koordinering</a:t>
                      </a:r>
                      <a:endParaRPr lang="sv-SE" sz="18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F06/07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kern="1200" dirty="0">
                          <a:effectLst/>
                        </a:rPr>
                        <a:t>F06/07</a:t>
                      </a:r>
                      <a:endParaRPr lang="sv-SE" sz="2000" b="1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F08/09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F10/11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5671546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kern="1200" dirty="0" err="1">
                          <a:effectLst/>
                        </a:rPr>
                        <a:t>A-Lag</a:t>
                      </a:r>
                      <a:r>
                        <a:rPr lang="sv-SE" sz="1800" kern="1200" dirty="0">
                          <a:effectLst/>
                        </a:rPr>
                        <a:t> biljettförsäljning*</a:t>
                      </a:r>
                      <a:endParaRPr lang="sv-SE" sz="18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P06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kern="1200" dirty="0">
                          <a:effectLst/>
                        </a:rPr>
                        <a:t>P08</a:t>
                      </a:r>
                      <a:endParaRPr lang="sv-SE" sz="2000" b="1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P10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6241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637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2021 Mötestider – via Teams, KL 19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112018"/>
              </p:ext>
            </p:extLst>
          </p:nvPr>
        </p:nvGraphicFramePr>
        <p:xfrm>
          <a:off x="838200" y="1426695"/>
          <a:ext cx="10515600" cy="42667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4920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4595146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  <a:gridCol w="4575534">
                  <a:extLst>
                    <a:ext uri="{9D8B030D-6E8A-4147-A177-3AD203B41FA5}">
                      <a16:colId xmlns:a16="http://schemas.microsoft.com/office/drawing/2014/main" val="1784189414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Protokollansvarig och Påminnelseutskick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dirty="0">
                          <a:effectLst/>
                        </a:rPr>
                        <a:t>25-apr</a:t>
                      </a:r>
                      <a:endParaRPr lang="sv-SE" sz="2000" strike="sngStrike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samt sätta datum 2021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dirty="0">
                          <a:effectLst/>
                        </a:rPr>
                        <a:t>30-maj</a:t>
                      </a:r>
                      <a:endParaRPr lang="sv-SE" sz="2000" strike="sngStrike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 H2 2021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-Mötet ersätts av informations email om nuvarande restriktioner kvarstår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F06/07 (om mötet blir av)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6307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dirty="0">
                          <a:effectLst/>
                        </a:rPr>
                        <a:t>29-aug</a:t>
                      </a:r>
                      <a:endParaRPr lang="sv-SE" sz="2000" strike="sngStrike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höst, Allmänna förbättringar, </a:t>
                      </a:r>
                      <a:r>
                        <a:rPr lang="sv-SE" sz="1400" strike="sng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endParaRPr lang="sv-SE" sz="1400" strike="sng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P07 (Ricardo skickar inbjudan)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6690243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26-sep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Fotbollsavslutning Status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Uppföljning av rutiner (inköp, hämtning, </a:t>
                      </a:r>
                      <a:r>
                        <a:rPr lang="sv-S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749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17-okt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Julmarknad uppstart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F08/09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21-nov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Föräldrarepresentanter 2022 (!)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6307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Feb/Mar?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2022, sätta datum 2022, kiosk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43014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3816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AOB?</a:t>
            </a:r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334</Words>
  <Application>Microsoft Macintosh PowerPoint</Application>
  <PresentationFormat>Bredbild</PresentationFormat>
  <Paragraphs>129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Segoe UI</vt:lpstr>
      <vt:lpstr>Office-tema</vt:lpstr>
      <vt:lpstr>Föräldrasektionsmöte</vt:lpstr>
      <vt:lpstr>Mötesprotokoll</vt:lpstr>
      <vt:lpstr>Agenda</vt:lpstr>
      <vt:lpstr>Kiosken - Rutiner</vt:lpstr>
      <vt:lpstr>Fotbollsavslutning</vt:lpstr>
      <vt:lpstr>Ansvarsområden</vt:lpstr>
      <vt:lpstr>2021 Mötestider – via Teams, KL 19</vt:lpstr>
      <vt:lpstr>AOB?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65</cp:revision>
  <dcterms:created xsi:type="dcterms:W3CDTF">2019-03-10T15:20:49Z</dcterms:created>
  <dcterms:modified xsi:type="dcterms:W3CDTF">2021-09-26T16:55:42Z</dcterms:modified>
</cp:coreProperties>
</file>