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9" r:id="rId5"/>
    <p:sldId id="275" r:id="rId6"/>
    <p:sldId id="273" r:id="rId7"/>
    <p:sldId id="274" r:id="rId8"/>
    <p:sldId id="27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4" autoAdjust="0"/>
    <p:restoredTop sz="94660"/>
  </p:normalViewPr>
  <p:slideViewPr>
    <p:cSldViewPr snapToGrid="0">
      <p:cViewPr varScale="1">
        <p:scale>
          <a:sx n="227" d="100"/>
          <a:sy n="227" d="100"/>
        </p:scale>
        <p:origin x="4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2021-09-26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BE01E4-6DD8-004F-88A0-8E29BBDE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Mötesprotokoll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953A91-4BBA-6C47-88B4-DB97757F7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Mötesprotokoll skrivs idag av P08</a:t>
            </a:r>
          </a:p>
        </p:txBody>
      </p:sp>
    </p:spTree>
    <p:extLst>
      <p:ext uri="{BB962C8B-B14F-4D97-AF65-F5344CB8AC3E}">
        <p14:creationId xmlns:p14="http://schemas.microsoft.com/office/powerpoint/2010/main" val="327823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Kiosken </a:t>
            </a:r>
            <a:r>
              <a:rPr lang="sv-SE"/>
              <a:t>- Rutiner</a:t>
            </a:r>
            <a:endParaRPr lang="sv-SE" dirty="0"/>
          </a:p>
          <a:p>
            <a:pPr lvl="0"/>
            <a:r>
              <a:rPr lang="sv-SE" dirty="0"/>
              <a:t>Fotbollsavslutning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Kiosken - Rutiner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Nya serveringsrutiner i kiosken, har vi fått någon feedback?</a:t>
            </a:r>
          </a:p>
          <a:p>
            <a:r>
              <a:rPr lang="sv-SE" dirty="0"/>
              <a:t>Fungerar kortläsaren?</a:t>
            </a:r>
          </a:p>
          <a:p>
            <a:r>
              <a:rPr lang="sv-SE" dirty="0"/>
              <a:t>Vi kommer att sälja korv med bröd igen från och med 1:a Oktober</a:t>
            </a:r>
          </a:p>
          <a:p>
            <a:r>
              <a:rPr lang="sv-SE" dirty="0"/>
              <a:t>Ska vi fortsätta att vänta med Toast eller Ska vi köra igång det också?</a:t>
            </a:r>
          </a:p>
          <a:p>
            <a:endParaRPr lang="sv-SE" dirty="0"/>
          </a:p>
          <a:p>
            <a:r>
              <a:rPr lang="sv-SE" dirty="0"/>
              <a:t>Har inköp, uppackning och hämtning fungerat?</a:t>
            </a:r>
          </a:p>
          <a:p>
            <a:r>
              <a:rPr lang="sv-SE" dirty="0"/>
              <a:t>Har vi börjat att prata ihop oss med Handbollen?</a:t>
            </a:r>
          </a:p>
        </p:txBody>
      </p:sp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Fotbollsavslutning planeras av P07, men laget ska slås ihop med P06</a:t>
            </a:r>
          </a:p>
          <a:p>
            <a:endParaRPr lang="sv-SE" dirty="0"/>
          </a:p>
          <a:p>
            <a:r>
              <a:rPr lang="sv-SE" dirty="0"/>
              <a:t>Är det något annat lag som kan tänkas tag i detta? Eller ska vi lotta ut ansvaret för detta året?</a:t>
            </a:r>
          </a:p>
        </p:txBody>
      </p:sp>
    </p:spTree>
    <p:extLst>
      <p:ext uri="{BB962C8B-B14F-4D97-AF65-F5344CB8AC3E}">
        <p14:creationId xmlns:p14="http://schemas.microsoft.com/office/powerpoint/2010/main" val="108744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351465" y="6121710"/>
            <a:ext cx="10515600" cy="53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96256"/>
              </p:ext>
            </p:extLst>
          </p:nvPr>
        </p:nvGraphicFramePr>
        <p:xfrm>
          <a:off x="351465" y="1454943"/>
          <a:ext cx="11403534" cy="381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819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1044129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1064602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b="1" kern="12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2022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2023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Fotbollsavslutning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P04/P05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solidFill>
                            <a:srgbClr val="FF0000"/>
                          </a:solidFill>
                          <a:effectLst/>
                        </a:rPr>
                        <a:t>P07</a:t>
                      </a:r>
                      <a:endParaRPr lang="sv-SE" sz="3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Bollkalle ansvar (Herr &amp; Dam)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P07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P08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Hämtning och Uppackning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P09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Inköp &amp; Rutiner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P10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P12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Fotbollensdag*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P10, F10/11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P12, F12/13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Julmarknad Planering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P12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P14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Annonsblad (försäljning/utdelning)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>
                          <a:effectLst/>
                        </a:rPr>
                        <a:t>F08/09</a:t>
                      </a:r>
                      <a:endParaRPr lang="sv-SE" sz="2400" strike="sng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>
                          <a:effectLst/>
                        </a:rPr>
                        <a:t>P12</a:t>
                      </a:r>
                      <a:endParaRPr lang="sv-SE" sz="2400" strike="sng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strike="sngStrike" dirty="0">
                          <a:effectLst/>
                        </a:rPr>
                        <a:t>P13</a:t>
                      </a:r>
                      <a:endParaRPr lang="sv-SE" sz="3600" b="1" strike="sngStrike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P14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effectLst/>
                        </a:rPr>
                        <a:t>P15</a:t>
                      </a:r>
                      <a:endParaRPr lang="sv-SE" sz="1400" strike="sng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Utdelning av lagpresentationer*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F10/11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F12/13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Lejonmarknad koordinering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F06/07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F08/09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F10/11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 err="1">
                          <a:effectLst/>
                        </a:rPr>
                        <a:t>A-Lag</a:t>
                      </a:r>
                      <a:r>
                        <a:rPr lang="sv-SE" sz="1800" kern="1200" dirty="0">
                          <a:effectLst/>
                        </a:rPr>
                        <a:t> biljettförsäljning*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P06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P08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2021 Mötestider – via Teams,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12018"/>
              </p:ext>
            </p:extLst>
          </p:nvPr>
        </p:nvGraphicFramePr>
        <p:xfrm>
          <a:off x="838200" y="1426695"/>
          <a:ext cx="10515600" cy="4266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20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595146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575534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 och Påminnelseutskick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25-apr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2021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30-maj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H2 2021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29-aug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höst, Allmänna förbättringar, </a:t>
                      </a:r>
                      <a:r>
                        <a:rPr lang="sv-SE" sz="14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sv-SE" sz="1400" strike="sng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 (Ricardo skickar inbjudan)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690243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26-sep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Uppföljning av rutiner (inköp, hämtning,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7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17-okt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Julmarknad uppstart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21-nov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2022 (!)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Feb/Mar?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2022, sätta datum 2022, kiosk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0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81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334</Words>
  <Application>Microsoft Macintosh PowerPoint</Application>
  <PresentationFormat>Bredbild</PresentationFormat>
  <Paragraphs>129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Office-tema</vt:lpstr>
      <vt:lpstr>Föräldrasektionsmöte</vt:lpstr>
      <vt:lpstr>Mötesprotokoll</vt:lpstr>
      <vt:lpstr>Agenda</vt:lpstr>
      <vt:lpstr>Kiosken - Rutiner</vt:lpstr>
      <vt:lpstr>Fotbollsavslutning</vt:lpstr>
      <vt:lpstr>Ansvarsområden</vt:lpstr>
      <vt:lpstr>2021 Mötestider – via Teams, KL 19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65</cp:revision>
  <dcterms:created xsi:type="dcterms:W3CDTF">2019-03-10T15:20:49Z</dcterms:created>
  <dcterms:modified xsi:type="dcterms:W3CDTF">2021-09-26T16:55:42Z</dcterms:modified>
</cp:coreProperties>
</file>