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69" r:id="rId5"/>
    <p:sldId id="273" r:id="rId6"/>
    <p:sldId id="275" r:id="rId7"/>
    <p:sldId id="274" r:id="rId8"/>
    <p:sldId id="270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1" autoAdjust="0"/>
    <p:restoredTop sz="94660"/>
  </p:normalViewPr>
  <p:slideViewPr>
    <p:cSldViewPr snapToGrid="0">
      <p:cViewPr varScale="1">
        <p:scale>
          <a:sx n="92" d="100"/>
          <a:sy n="92" d="100"/>
        </p:scale>
        <p:origin x="200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2021-09-19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2021-08-29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BE01E4-6DD8-004F-88A0-8E29BBDE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Mötesprotokoll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953A91-4BBA-6C47-88B4-DB97757F7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Mötesprotokoll skrivs idag av P07</a:t>
            </a:r>
          </a:p>
        </p:txBody>
      </p:sp>
    </p:spTree>
    <p:extLst>
      <p:ext uri="{BB962C8B-B14F-4D97-AF65-F5344CB8AC3E}">
        <p14:creationId xmlns:p14="http://schemas.microsoft.com/office/powerpoint/2010/main" val="3278236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Välkomna till efter Sommaren!</a:t>
            </a:r>
          </a:p>
          <a:p>
            <a:pPr lvl="0"/>
            <a:r>
              <a:rPr lang="sv-SE" dirty="0"/>
              <a:t>Allmän Information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Allmän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err="1"/>
              <a:t>DalbyGIF</a:t>
            </a:r>
            <a:r>
              <a:rPr lang="sv-SE" dirty="0"/>
              <a:t> har växt med en ny handbollssektion!</a:t>
            </a:r>
          </a:p>
          <a:p>
            <a:pPr lvl="1"/>
            <a:r>
              <a:rPr lang="sv-SE" dirty="0"/>
              <a:t>En stor del av H43s ungdomssektion har klivit över till Dalby GIF</a:t>
            </a:r>
          </a:p>
          <a:p>
            <a:pPr lvl="1"/>
            <a:r>
              <a:rPr lang="sv-SE" dirty="0"/>
              <a:t>Beslut i extra årsmöte Söndagen 13:e Juni 2021</a:t>
            </a:r>
          </a:p>
          <a:p>
            <a:pPr lvl="1"/>
            <a:r>
              <a:rPr lang="sv-SE" dirty="0"/>
              <a:t>Ordförande för Handbollssektionen: linda-thornqvist@hotmail.com</a:t>
            </a:r>
          </a:p>
          <a:p>
            <a:pPr lvl="1"/>
            <a:endParaRPr lang="sv-SE" dirty="0"/>
          </a:p>
          <a:p>
            <a:r>
              <a:rPr lang="sv-SE" dirty="0"/>
              <a:t>Beslut från styrelsen att köra igång med våra ansvarsområden</a:t>
            </a:r>
          </a:p>
          <a:p>
            <a:pPr lvl="1"/>
            <a:r>
              <a:rPr lang="sv-SE" dirty="0"/>
              <a:t>Kiosken ska öppnas igen (ej kontanter). Vi kommer att endast ta betalt via kort och </a:t>
            </a:r>
            <a:r>
              <a:rPr lang="sv-SE" dirty="0" err="1"/>
              <a:t>Swish</a:t>
            </a:r>
            <a:endParaRPr lang="sv-SE" dirty="0"/>
          </a:p>
          <a:p>
            <a:pPr lvl="1"/>
            <a:r>
              <a:rPr lang="sv-SE" dirty="0"/>
              <a:t>Vi behöver köpa handsprit och skapa en skylt som uppmanar folk att hålla avstånd</a:t>
            </a:r>
          </a:p>
          <a:p>
            <a:pPr lvl="1"/>
            <a:r>
              <a:rPr lang="sv-SE" dirty="0"/>
              <a:t>Inga automatgenererade email behövs. Ricardo kommer att maila ut PIN till dörr och kassaskåp efter mötet</a:t>
            </a:r>
          </a:p>
          <a:p>
            <a:pPr lvl="1"/>
            <a:endParaRPr lang="sv-SE" dirty="0"/>
          </a:p>
          <a:p>
            <a:r>
              <a:rPr lang="sv-SE" dirty="0"/>
              <a:t>Ingen Oktober fest i år, för lite tid att förberedda</a:t>
            </a:r>
          </a:p>
        </p:txBody>
      </p:sp>
    </p:spTree>
    <p:extLst>
      <p:ext uri="{BB962C8B-B14F-4D97-AF65-F5344CB8AC3E}">
        <p14:creationId xmlns:p14="http://schemas.microsoft.com/office/powerpoint/2010/main" val="1865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364E701-0770-4B6C-976A-F0FD4187AAC0}"/>
              </a:ext>
            </a:extLst>
          </p:cNvPr>
          <p:cNvSpPr txBox="1">
            <a:spLocks/>
          </p:cNvSpPr>
          <p:nvPr/>
        </p:nvSpPr>
        <p:spPr>
          <a:xfrm>
            <a:off x="351465" y="6121710"/>
            <a:ext cx="10515600" cy="532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*Pengar går direkt till lagkassan, ej till klubbkassan</a:t>
            </a:r>
          </a:p>
        </p:txBody>
      </p:sp>
      <p:graphicFrame>
        <p:nvGraphicFramePr>
          <p:cNvPr id="7" name="Platshållare för innehåll 3">
            <a:extLst>
              <a:ext uri="{FF2B5EF4-FFF2-40B4-BE49-F238E27FC236}">
                <a16:creationId xmlns:a16="http://schemas.microsoft.com/office/drawing/2014/main" id="{68B0A722-16F5-4C38-BB7D-5D4C519C5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3141725"/>
              </p:ext>
            </p:extLst>
          </p:nvPr>
        </p:nvGraphicFramePr>
        <p:xfrm>
          <a:off x="351465" y="1454943"/>
          <a:ext cx="11403534" cy="3813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8819">
                  <a:extLst>
                    <a:ext uri="{9D8B030D-6E8A-4147-A177-3AD203B41FA5}">
                      <a16:colId xmlns:a16="http://schemas.microsoft.com/office/drawing/2014/main" val="1648631115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548244315"/>
                    </a:ext>
                  </a:extLst>
                </a:gridCol>
                <a:gridCol w="1044129">
                  <a:extLst>
                    <a:ext uri="{9D8B030D-6E8A-4147-A177-3AD203B41FA5}">
                      <a16:colId xmlns:a16="http://schemas.microsoft.com/office/drawing/2014/main" val="2170898702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263343273"/>
                    </a:ext>
                  </a:extLst>
                </a:gridCol>
                <a:gridCol w="1064602">
                  <a:extLst>
                    <a:ext uri="{9D8B030D-6E8A-4147-A177-3AD203B41FA5}">
                      <a16:colId xmlns:a16="http://schemas.microsoft.com/office/drawing/2014/main" val="4235286040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052743741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2287289737"/>
                    </a:ext>
                  </a:extLst>
                </a:gridCol>
              </a:tblGrid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 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b="1" kern="12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2022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2023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52788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Fotbollsavslutning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P04/P05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P07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40236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Bollkalle ansvar (Herr &amp; Dam)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P07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P08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535267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Hämtning och Uppackning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P09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81975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Inköp &amp; Rutiner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P10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P12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529567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Fotbollensdag*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P10, F10/11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P12, F12/13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P13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23712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Julmarknad Planering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P12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P13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P14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961464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Annonsblad (försäljning/utdelning)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F08/09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P12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P13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P14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P15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9154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Utdelning av lagpresentationer*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F10/11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F12/13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807640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Lejonmarknad koordinering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F06/07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F08/09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F10/11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67154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 err="1">
                          <a:effectLst/>
                        </a:rPr>
                        <a:t>A-Lag</a:t>
                      </a:r>
                      <a:r>
                        <a:rPr lang="sv-SE" sz="1800" kern="1200" dirty="0">
                          <a:effectLst/>
                        </a:rPr>
                        <a:t> biljettförsäljning*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P06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P08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24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Fotbollsavslutning ska planeras (P07). Ett förslag är att bara ha lagen utan föräldrar (med avstånd) i aulan, eller att hålla det utomhus</a:t>
            </a:r>
          </a:p>
          <a:p>
            <a:endParaRPr lang="sv-SE" dirty="0"/>
          </a:p>
          <a:p>
            <a:r>
              <a:rPr lang="sv-SE" dirty="0"/>
              <a:t>P09 och P10 behöver diskutera med handbollssektionen </a:t>
            </a:r>
            <a:r>
              <a:rPr lang="sv-SE" dirty="0" err="1"/>
              <a:t>ang</a:t>
            </a:r>
            <a:r>
              <a:rPr lang="sv-SE" dirty="0"/>
              <a:t> rutiner för inköp, hämtning och uppackning</a:t>
            </a:r>
          </a:p>
          <a:p>
            <a:pPr lvl="1"/>
            <a:endParaRPr lang="sv-SE" dirty="0"/>
          </a:p>
          <a:p>
            <a:r>
              <a:rPr lang="sv-SE" dirty="0"/>
              <a:t>Lions har kontaktat oss </a:t>
            </a:r>
            <a:r>
              <a:rPr lang="sv-SE" dirty="0" err="1"/>
              <a:t>ang</a:t>
            </a:r>
            <a:r>
              <a:rPr lang="sv-SE" dirty="0"/>
              <a:t> Julmarknad. Dags för </a:t>
            </a:r>
            <a:r>
              <a:rPr lang="sv-SE" dirty="0" err="1"/>
              <a:t>DalbyGIF</a:t>
            </a:r>
            <a:r>
              <a:rPr lang="sv-SE" dirty="0"/>
              <a:t> och Scouterna att dra igång ”Annonsbladet”. Jag kommer att vara med på möte med Lions och Scouterna den 30:e Augusti. Jag sammanfattar och skickar till P12 och P13</a:t>
            </a:r>
          </a:p>
        </p:txBody>
      </p:sp>
    </p:spTree>
    <p:extLst>
      <p:ext uri="{BB962C8B-B14F-4D97-AF65-F5344CB8AC3E}">
        <p14:creationId xmlns:p14="http://schemas.microsoft.com/office/powerpoint/2010/main" val="1087444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2021 Mötestider – via Teams,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85941"/>
              </p:ext>
            </p:extLst>
          </p:nvPr>
        </p:nvGraphicFramePr>
        <p:xfrm>
          <a:off x="838200" y="1426695"/>
          <a:ext cx="10515600" cy="4266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920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595146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575534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 och Påminnelseutskick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25-apr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2021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30-maj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H2 2021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-Mötet ersätts av informations email om nuvarande restriktioner kvarstår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 (om mötet blir av)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29-aug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höst, Allmänna förbättringar,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endParaRPr lang="sv-S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 (Ricardo skickar inbjudan)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6690243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26-sep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Uppföljning av rutiner (inköp, hämtning,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74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17-okt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Julmarknad uppstart, status annonser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21-nov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annonser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2022 (!)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Feb/Mar?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2022, sätta datum 2022, kiosk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4301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816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447</Words>
  <Application>Microsoft Macintosh PowerPoint</Application>
  <PresentationFormat>Bredbild</PresentationFormat>
  <Paragraphs>136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Office-tema</vt:lpstr>
      <vt:lpstr>Föräldrasektionsmöte</vt:lpstr>
      <vt:lpstr>Mötesprotokoll</vt:lpstr>
      <vt:lpstr>Agenda</vt:lpstr>
      <vt:lpstr>Allmän Information</vt:lpstr>
      <vt:lpstr>Ansvarsområden</vt:lpstr>
      <vt:lpstr>Ansvarsområden</vt:lpstr>
      <vt:lpstr>2021 Mötestider – via Teams, KL 19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63</cp:revision>
  <dcterms:created xsi:type="dcterms:W3CDTF">2019-03-10T15:20:49Z</dcterms:created>
  <dcterms:modified xsi:type="dcterms:W3CDTF">2021-09-19T19:38:01Z</dcterms:modified>
</cp:coreProperties>
</file>