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3" r:id="rId6"/>
    <p:sldId id="272" r:id="rId7"/>
    <p:sldId id="275" r:id="rId8"/>
    <p:sldId id="264" r:id="rId9"/>
    <p:sldId id="274" r:id="rId10"/>
    <p:sldId id="270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2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2021-04-25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2021-04-25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Välkomna till 2021!</a:t>
            </a:r>
          </a:p>
          <a:p>
            <a:pPr lvl="0"/>
            <a:r>
              <a:rPr lang="sv-SE" dirty="0"/>
              <a:t>Vad gör föräldrasektionen / en föräldrarepresentant?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Corona Uppdatering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ADCE6-C9F6-409E-B8E3-2A869B98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föräldrasektionen?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00FA6-89E4-43F6-BE41-3955C139B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Föräldrasektionen effektiviserar och organiserar aktiviteter som behöver göras av klubben </a:t>
            </a:r>
          </a:p>
          <a:p>
            <a:endParaRPr lang="sv-SE" dirty="0"/>
          </a:p>
          <a:p>
            <a:r>
              <a:rPr lang="sv-SE" dirty="0"/>
              <a:t>Organiserar Stora aktiviteter såsom: Fotbollensdag och Fotbollsavslutning</a:t>
            </a:r>
          </a:p>
          <a:p>
            <a:endParaRPr lang="sv-SE" dirty="0"/>
          </a:p>
          <a:p>
            <a:r>
              <a:rPr lang="sv-SE" dirty="0"/>
              <a:t>Effektivisering/Förbättringar såsom: Betalningsrutiner i Kiosken, Digitala lås (Klubbstuga &amp; Kiosk),  Automatiska email för Matcher/Kiosk</a:t>
            </a:r>
          </a:p>
        </p:txBody>
      </p:sp>
    </p:spTree>
    <p:extLst>
      <p:ext uri="{BB962C8B-B14F-4D97-AF65-F5344CB8AC3E}">
        <p14:creationId xmlns:p14="http://schemas.microsoft.com/office/powerpoint/2010/main" val="294995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en föräldrarepresentant?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Kommer på föräldrasektionsmötena och bidrar med förbättringar</a:t>
            </a:r>
          </a:p>
          <a:p>
            <a:endParaRPr lang="sv-SE" dirty="0"/>
          </a:p>
          <a:p>
            <a:r>
              <a:rPr lang="sv-SE" dirty="0"/>
              <a:t>Sprider relevant information från Föräldrasektionen till sitt lag</a:t>
            </a:r>
          </a:p>
          <a:p>
            <a:endParaRPr lang="sv-SE" dirty="0"/>
          </a:p>
          <a:p>
            <a:r>
              <a:rPr lang="sv-SE" dirty="0"/>
              <a:t>Ansvarar för att lagets aktiviteter blir gjorda med hjälp av laget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052793"/>
              </p:ext>
            </p:extLst>
          </p:nvPr>
        </p:nvGraphicFramePr>
        <p:xfrm>
          <a:off x="351465" y="1454943"/>
          <a:ext cx="11403534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b="1" kern="12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2023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Fotbollsavslutning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P04/P05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P07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P07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P08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Hämtning och Uppackning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P09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Inköp &amp; Rutiner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P10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Fotbollensdag*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P10, F10/11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P12, F12/13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Julmarknad Planering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P12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Annonsblad (försäljning/utdelning)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F08/09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P12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P13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P14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P15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Utdelning av lagpresentationer*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F10/11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F12/13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Lejonmarknad koordinering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 err="1">
                          <a:effectLst/>
                        </a:rPr>
                        <a:t>A-Lag</a:t>
                      </a:r>
                      <a:r>
                        <a:rPr lang="sv-SE" sz="1800" kern="1200" dirty="0">
                          <a:effectLst/>
                        </a:rPr>
                        <a:t> biljettförsäljning*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232A23-CD3D-CF46-8221-251992AE5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COVID-19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A4EADA-1ABA-B94E-A652-ADD7A4BF5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 err="1"/>
              <a:t>Pga</a:t>
            </a:r>
            <a:r>
              <a:rPr lang="sv-SE" dirty="0"/>
              <a:t> rådande Pandemi kommer vi tills vidare att:</a:t>
            </a:r>
          </a:p>
          <a:p>
            <a:r>
              <a:rPr lang="sv-SE" dirty="0"/>
              <a:t>Hålla serveringen stängt vid alla matcher</a:t>
            </a:r>
          </a:p>
          <a:p>
            <a:r>
              <a:rPr lang="sv-SE" dirty="0"/>
              <a:t>Biljettförsäljning vid A-lag match</a:t>
            </a:r>
          </a:p>
          <a:p>
            <a:r>
              <a:rPr lang="sv-SE" dirty="0"/>
              <a:t>Ställa in fotbollensdag</a:t>
            </a:r>
          </a:p>
          <a:p>
            <a:r>
              <a:rPr lang="sv-SE" dirty="0"/>
              <a:t>Ställa in Julmarknad &amp; annonsblad</a:t>
            </a:r>
          </a:p>
          <a:p>
            <a:r>
              <a:rPr lang="sv-SE" dirty="0"/>
              <a:t>Ställa in lejonmarknadskoordinering</a:t>
            </a:r>
          </a:p>
          <a:p>
            <a:r>
              <a:rPr lang="sv-SE" dirty="0"/>
              <a:t>Fotbollsavslutning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Följande aktiviteter kommer att hållas vid eventuella A-lag matcher:</a:t>
            </a:r>
          </a:p>
          <a:p>
            <a:r>
              <a:rPr lang="sv-SE" dirty="0"/>
              <a:t>Bollkalle ansvar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2341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Ansvarsområden Just nu </a:t>
            </a:r>
            <a:r>
              <a:rPr lang="sv-SE" sz="4000" dirty="0" err="1"/>
              <a:t>pga</a:t>
            </a:r>
            <a:r>
              <a:rPr lang="sv-SE" sz="4000" dirty="0"/>
              <a:t> rådande Pandemi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661605"/>
              </p:ext>
            </p:extLst>
          </p:nvPr>
        </p:nvGraphicFramePr>
        <p:xfrm>
          <a:off x="351465" y="1454943"/>
          <a:ext cx="11403534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b="1" kern="12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2023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Fotbollsavslutning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P04/P05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P07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P07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P08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Kiosk: Hämtning och Uppackning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P09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Kiosk: Inköp &amp; Rutiner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P10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Fotbollensdag*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P10, F10/11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P12, F12/13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Julmarknad Planering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P12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Annonsblad (försäljning/utdelning)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F08/09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P12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P13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P14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P15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Utdelning av lagpresentationer*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F10/11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F12/13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kern="1200" dirty="0">
                          <a:effectLst/>
                        </a:rPr>
                        <a:t>Lejonmarknad koordinering</a:t>
                      </a:r>
                      <a:endParaRPr lang="sv-SE" sz="1800" b="1" strike="sngStrike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kern="1200" dirty="0" err="1">
                          <a:effectLst/>
                        </a:rPr>
                        <a:t>A-Lag</a:t>
                      </a:r>
                      <a:r>
                        <a:rPr lang="sv-SE" sz="1800" strike="sngStrike" kern="1200" dirty="0">
                          <a:effectLst/>
                        </a:rPr>
                        <a:t> biljettförsäljning*</a:t>
                      </a:r>
                      <a:endParaRPr lang="sv-SE" sz="1800" b="1" strike="sngStrike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108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(Normala omständigheter) Mötestider – Klubbstugan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77946"/>
              </p:ext>
            </p:extLst>
          </p:nvPr>
        </p:nvGraphicFramePr>
        <p:xfrm>
          <a:off x="838200" y="1965237"/>
          <a:ext cx="10515600" cy="4369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Allmänna förbättringar, kiosk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sv-S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aug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etc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uppstart, status annonser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annonser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Feb/Mar?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Uppstart, sätta datum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2021 Mötestider – via Teams,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441509"/>
              </p:ext>
            </p:extLst>
          </p:nvPr>
        </p:nvGraphicFramePr>
        <p:xfrm>
          <a:off x="838200" y="1426695"/>
          <a:ext cx="10515600" cy="5171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25-apr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2021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30-maj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H2 2021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29-aug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sv-S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20-sep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11-okt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uppstart, status annonser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17-nov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annonser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2022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Feb/Mar?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2022, sätta datum 2022, kiosk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816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588</Words>
  <Application>Microsoft Macintosh PowerPoint</Application>
  <PresentationFormat>Bredbild</PresentationFormat>
  <Paragraphs>252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Office-tema</vt:lpstr>
      <vt:lpstr>Föräldrasektionsmöte</vt:lpstr>
      <vt:lpstr>Agenda</vt:lpstr>
      <vt:lpstr>Vad gör föräldrasektionen?</vt:lpstr>
      <vt:lpstr>Vad gör en föräldrarepresentant?</vt:lpstr>
      <vt:lpstr>Ansvarsområden</vt:lpstr>
      <vt:lpstr>COVID-19</vt:lpstr>
      <vt:lpstr>Ansvarsområden Just nu pga rådande Pandemi</vt:lpstr>
      <vt:lpstr>(Normala omständigheter) Mötestider – Klubbstugan KL 19</vt:lpstr>
      <vt:lpstr>2021 Mötestider – via Teams, KL 19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51</cp:revision>
  <dcterms:created xsi:type="dcterms:W3CDTF">2019-03-10T15:20:49Z</dcterms:created>
  <dcterms:modified xsi:type="dcterms:W3CDTF">2021-04-25T18:04:49Z</dcterms:modified>
</cp:coreProperties>
</file>