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58" r:id="rId6"/>
    <p:sldId id="263" r:id="rId7"/>
    <p:sldId id="264" r:id="rId8"/>
    <p:sldId id="271" r:id="rId9"/>
    <p:sldId id="270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2020-03-15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ire-animations.no-ip.com/dalbygif/autogenererad2019.xls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lkhalsomyndigheten.se/smittskydd-beredskap/utbrott/aktuella-utbrott/covid-19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hyperlink" Target="http://www.skaneboll.se/arkiv/2020/02/uppdatering-gallande-coronacovid19-fredagen-den-13-mars-20201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2019-10-13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Välkomna till 2020!</a:t>
            </a:r>
          </a:p>
          <a:p>
            <a:pPr lvl="0"/>
            <a:r>
              <a:rPr lang="sv-SE" dirty="0"/>
              <a:t>Vad gör föräldrasektionen / en föräldrarepresentant?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Corona Uppdatering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ADCE6-C9F6-409E-B8E3-2A869B98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föräldrasektionen?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00FA6-89E4-43F6-BE41-3955C139B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Föräldrasektionen effektiviserar och organiserar aktiviteter som behöver göras av klubben </a:t>
            </a:r>
          </a:p>
          <a:p>
            <a:endParaRPr lang="sv-SE" dirty="0"/>
          </a:p>
          <a:p>
            <a:r>
              <a:rPr lang="sv-SE" dirty="0"/>
              <a:t>Organiserar Stora aktiviteter såsom: Fotbollensdag och Fotbollsavslutning</a:t>
            </a:r>
          </a:p>
          <a:p>
            <a:endParaRPr lang="sv-SE" dirty="0"/>
          </a:p>
          <a:p>
            <a:r>
              <a:rPr lang="sv-SE" dirty="0"/>
              <a:t>Effektivisering/Förbättringar såsom: Betalningsrutiner i Kiosken, Digitala lås (Klubbstuga &amp; Kiosk),  Automatiska email för Matcher/Kiosk</a:t>
            </a:r>
          </a:p>
          <a:p>
            <a:endParaRPr lang="sv-SE" dirty="0"/>
          </a:p>
          <a:p>
            <a:r>
              <a:rPr lang="sv-SE" b="1" dirty="0"/>
              <a:t>Årets förbättring:</a:t>
            </a:r>
            <a:r>
              <a:rPr lang="sv-SE" dirty="0"/>
              <a:t> Kort via </a:t>
            </a:r>
            <a:r>
              <a:rPr lang="sv-SE" dirty="0" err="1"/>
              <a:t>iSettle</a:t>
            </a:r>
            <a:r>
              <a:rPr lang="sv-SE" dirty="0"/>
              <a:t> till Kiosken. (Minska kontanter ytterligare)</a:t>
            </a:r>
          </a:p>
        </p:txBody>
      </p:sp>
    </p:spTree>
    <p:extLst>
      <p:ext uri="{BB962C8B-B14F-4D97-AF65-F5344CB8AC3E}">
        <p14:creationId xmlns:p14="http://schemas.microsoft.com/office/powerpoint/2010/main" val="294995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sen föräldrarepresentant?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Kommer på föräldrasektionsmötena och bidrar med förbättringar</a:t>
            </a:r>
          </a:p>
          <a:p>
            <a:endParaRPr lang="sv-SE" dirty="0"/>
          </a:p>
          <a:p>
            <a:r>
              <a:rPr lang="sv-SE" dirty="0"/>
              <a:t>Sprider relevant information från Föräldrasektionen till sitt lag</a:t>
            </a:r>
          </a:p>
          <a:p>
            <a:endParaRPr lang="sv-SE" dirty="0"/>
          </a:p>
          <a:p>
            <a:r>
              <a:rPr lang="sv-SE" dirty="0"/>
              <a:t>Ansvarar för att lagets aktiviteter blir gjorda med hjälp av laget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776737"/>
              </p:ext>
            </p:extLst>
          </p:nvPr>
        </p:nvGraphicFramePr>
        <p:xfrm>
          <a:off x="351465" y="1454943"/>
          <a:ext cx="11403534" cy="4362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</a:rPr>
                        <a:t>2017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</a:rPr>
                        <a:t>2018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</a:rPr>
                        <a:t>2019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>
                          <a:effectLst/>
                        </a:rPr>
                        <a:t>2020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2022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Fotbollsavslutning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P04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P04/P05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P07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-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P06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P08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Hämtning och Uppackning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P08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P09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P10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Inköp &amp; Rutiner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P05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P10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P11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Fotbollensdag*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P08, F08/09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P10, F10/11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P11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P12, F12/13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Julmarknad Planering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P12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Annonsblad (försäljning/utdelning)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F06/F07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F08/09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P12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P13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P14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P15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Informationsansvarig, Laget.se och Sponsorhuset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-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Ricardo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F06/07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>
                          <a:effectLst/>
                        </a:rPr>
                        <a:t>F08/09</a:t>
                      </a:r>
                      <a:endParaRPr lang="sv-SE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F10/11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F12/13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6134995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Kassör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P02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F08/09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-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Lejonmarknad koordinering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 err="1">
                          <a:effectLst/>
                        </a:rPr>
                        <a:t>A-Lag</a:t>
                      </a:r>
                      <a:r>
                        <a:rPr lang="sv-SE" sz="1800" kern="1200" dirty="0">
                          <a:effectLst/>
                        </a:rPr>
                        <a:t> biljettförsäljning*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690688"/>
            <a:ext cx="10515600" cy="1869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hlinkClick r:id="rId2"/>
              </a:rPr>
              <a:t>http://rire-animations.no-ip.com/dalbygif/autogenererad2020.xlsx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2020 Mötestider – Klubbstugan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844382"/>
              </p:ext>
            </p:extLst>
          </p:nvPr>
        </p:nvGraphicFramePr>
        <p:xfrm>
          <a:off x="838200" y="1965237"/>
          <a:ext cx="10515600" cy="4369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15-mar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2020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12-apr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Allmänna förbättringar, kiosk etc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24-maj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23-aug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etc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20-sep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11-okt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uppstart, status annonser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</a:rPr>
                        <a:t>17-nov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annonser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Feb/Mar?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2020, sätta datum 2020, kiosk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B87DCF-92CA-4809-B779-B3FFFD984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Corona </a:t>
            </a:r>
            <a:r>
              <a:rPr lang="sv-SE" dirty="0" err="1"/>
              <a:t>Updatering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68F99D-1BA4-4297-82E1-7CCEB01B2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/>
              <a:t>Dalby GIFs styrelse följer och uppdaterar oss kontinuerligt gällande </a:t>
            </a:r>
            <a:r>
              <a:rPr lang="sv-SE" dirty="0" err="1"/>
              <a:t>Corovaviruset</a:t>
            </a:r>
            <a:r>
              <a:rPr lang="sv-SE" dirty="0"/>
              <a:t> och sjukdomen Covid-19.</a:t>
            </a:r>
            <a:br>
              <a:rPr lang="sv-SE" dirty="0"/>
            </a:br>
            <a:r>
              <a:rPr lang="sv-SE" dirty="0"/>
              <a:t>Vi följer Folkhälsomyndighetens och Skåne Fotbollsförbunds rekommendationer.</a:t>
            </a:r>
          </a:p>
          <a:p>
            <a:pPr marL="0" indent="0">
              <a:buNone/>
            </a:pPr>
            <a:endParaRPr lang="sv-SE" u="sng" dirty="0">
              <a:hlinkClick r:id="rId3"/>
            </a:endParaRPr>
          </a:p>
          <a:p>
            <a:pPr marL="0" indent="0">
              <a:buNone/>
            </a:pPr>
            <a:r>
              <a:rPr lang="sv-SE" u="sng" dirty="0">
                <a:hlinkClick r:id="rId3"/>
              </a:rPr>
              <a:t>https://www.folkhalsomyndigheten.se/smittskydd-beredskap/utbrott/aktuella-utbrott/covid-19/</a:t>
            </a:r>
            <a:endParaRPr lang="sv-SE" u="sng" dirty="0"/>
          </a:p>
          <a:p>
            <a:endParaRPr lang="sv-SE" u="sng" dirty="0"/>
          </a:p>
          <a:p>
            <a:pPr marL="0" indent="0">
              <a:buNone/>
            </a:pPr>
            <a:r>
              <a:rPr lang="sv-SE" dirty="0">
                <a:hlinkClick r:id="rId4"/>
              </a:rPr>
              <a:t>http://www.skaneboll.se/arkiv/2020/02/uppdatering-gallande-coronacovid19-fredagen-den-13-mars-20201/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4DDFD279-5456-4269-B52B-2A373DC948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91137"/>
              </p:ext>
            </p:extLst>
          </p:nvPr>
        </p:nvGraphicFramePr>
        <p:xfrm>
          <a:off x="10034530" y="54054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Skalobjekt för Paketeraren" showAsIcon="1" r:id="rId5" imgW="914400" imgH="771525" progId="Package">
                  <p:embed/>
                </p:oleObj>
              </mc:Choice>
              <mc:Fallback>
                <p:oleObj name="Skalobjekt för Paketeraren" showAsIcon="1" r:id="rId5" imgW="914400" imgH="771525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34530" y="540543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6852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392</Words>
  <Application>Microsoft Office PowerPoint</Application>
  <PresentationFormat>Bredbild</PresentationFormat>
  <Paragraphs>146</Paragraphs>
  <Slides>9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Office-tema</vt:lpstr>
      <vt:lpstr>Paket</vt:lpstr>
      <vt:lpstr>Föräldrasektionsmöte</vt:lpstr>
      <vt:lpstr>Agenda</vt:lpstr>
      <vt:lpstr>Vad gör föräldrasektionen?</vt:lpstr>
      <vt:lpstr>Vad gör sen föräldrarepresentant?</vt:lpstr>
      <vt:lpstr>Ansvarsområden</vt:lpstr>
      <vt:lpstr>Kioskservering och Matcher</vt:lpstr>
      <vt:lpstr>2020 Mötestider – Klubbstugan KL 19</vt:lpstr>
      <vt:lpstr>Corona Updatering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41</cp:revision>
  <dcterms:created xsi:type="dcterms:W3CDTF">2019-03-10T15:20:49Z</dcterms:created>
  <dcterms:modified xsi:type="dcterms:W3CDTF">2020-03-15T07:32:46Z</dcterms:modified>
</cp:coreProperties>
</file>