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3" r:id="rId6"/>
    <p:sldId id="266" r:id="rId7"/>
    <p:sldId id="267" r:id="rId8"/>
    <p:sldId id="264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2019-10-13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ire-animations.no-ip.com/dalbygif/autogenererad2019.xl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2019-10-13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Föregående möte</a:t>
            </a:r>
          </a:p>
          <a:p>
            <a:r>
              <a:rPr lang="sv-SE" dirty="0"/>
              <a:t>Ansvarsområden</a:t>
            </a:r>
          </a:p>
          <a:p>
            <a:r>
              <a:rPr lang="sv-SE" dirty="0"/>
              <a:t>Fotbollsavslutning</a:t>
            </a:r>
          </a:p>
          <a:p>
            <a:r>
              <a:rPr lang="sv-SE" dirty="0"/>
              <a:t>Annonsbladet</a:t>
            </a:r>
          </a:p>
          <a:p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91166A-18B0-43B5-9FDD-2667037DE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Föregående möte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70C913FE-CBF7-4DD6-9CFD-93734F17C676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5991"/>
              </p:ext>
            </p:extLst>
          </p:nvPr>
        </p:nvGraphicFramePr>
        <p:xfrm>
          <a:off x="890016" y="204197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Document" showAsIcon="1" r:id="rId3" imgW="914400" imgH="771480" progId="Word.Document.12">
                  <p:embed/>
                </p:oleObj>
              </mc:Choice>
              <mc:Fallback>
                <p:oleObj name="Document" showAsIcon="1" r:id="rId3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0016" y="204197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776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F580F7-3034-4BAD-98A0-FA7B16394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Kommande aktiviteter är Fotbollsavslutning, Annonsbladet och Julmarknad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838200" y="5791200"/>
            <a:ext cx="10515600" cy="883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463897"/>
              </p:ext>
            </p:extLst>
          </p:nvPr>
        </p:nvGraphicFramePr>
        <p:xfrm>
          <a:off x="1067562" y="2697163"/>
          <a:ext cx="8929881" cy="228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7383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897798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817637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897798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833669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897798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897798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2017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2018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2019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2020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2021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00" kern="1200" dirty="0">
                          <a:effectLst/>
                        </a:rPr>
                        <a:t>2022</a:t>
                      </a:r>
                      <a:endParaRPr lang="sv-SE" sz="10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Fotbollsavslutning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P04/P05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P06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P08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P09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Bollkalle ansvar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P10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Kiosk: Hämtning och Uppackning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P11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Kiosk: Inköp &amp; Rutiner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P08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P09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P12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Fotbollensdag*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P08, F08/09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P10, F10/11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P12, F12/13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P13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Julmarknad Planering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P10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P11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P14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Annonsblad (försäljning/utdelning)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F06/F07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F08/09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P15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Informationsansvarig, Laget.se och Sponsorhuset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Ricardo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F06/07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F08/09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F10/11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F12/13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61349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Kassör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P02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>
                          <a:effectLst/>
                        </a:rPr>
                        <a:t>P02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F08/09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-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-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-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kern="1200" dirty="0">
                          <a:effectLst/>
                        </a:rPr>
                        <a:t>Lejonmarknad koordinering</a:t>
                      </a:r>
                      <a:endParaRPr lang="sv-SE" sz="10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-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-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-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F06/07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F08/09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F10/11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000" kern="1200" dirty="0" err="1">
                          <a:effectLst/>
                        </a:rPr>
                        <a:t>A-Lag</a:t>
                      </a:r>
                      <a:r>
                        <a:rPr lang="sv-SE" sz="1000" kern="1200" dirty="0">
                          <a:effectLst/>
                        </a:rPr>
                        <a:t> biljettförsäljning*</a:t>
                      </a:r>
                      <a:endParaRPr lang="sv-SE" sz="10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-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-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P06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P07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P08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800" kern="1200" dirty="0">
                          <a:effectLst/>
                        </a:rPr>
                        <a:t>P09</a:t>
                      </a:r>
                      <a:endParaRPr lang="sv-SE" sz="8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39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33496-E1B6-4A26-A32B-7852FF04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28F773-077E-45E3-8DA6-40CFF974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690688"/>
            <a:ext cx="10515600" cy="1869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hlinkClick r:id="rId2"/>
              </a:rPr>
              <a:t>http://rire-animations.no-ip.com/dalbygif/autogenererad2019.xlsx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772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8DF44-84E8-42F4-A3D6-B068F2E0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D5194F-A71D-47A2-9B30-14A620530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P06?</a:t>
            </a:r>
          </a:p>
        </p:txBody>
      </p:sp>
    </p:spTree>
    <p:extLst>
      <p:ext uri="{BB962C8B-B14F-4D97-AF65-F5344CB8AC3E}">
        <p14:creationId xmlns:p14="http://schemas.microsoft.com/office/powerpoint/2010/main" val="418619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8DF44-84E8-42F4-A3D6-B068F2E0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Annonsbladet?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D5194F-A71D-47A2-9B30-14A620530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P12?</a:t>
            </a:r>
          </a:p>
        </p:txBody>
      </p:sp>
    </p:spTree>
    <p:extLst>
      <p:ext uri="{BB962C8B-B14F-4D97-AF65-F5344CB8AC3E}">
        <p14:creationId xmlns:p14="http://schemas.microsoft.com/office/powerpoint/2010/main" val="193771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8E1666C-4BF6-49C6-957D-E18830D00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03" y="1777287"/>
            <a:ext cx="5762602" cy="229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172</Words>
  <Application>Microsoft Office PowerPoint</Application>
  <PresentationFormat>Bredbild</PresentationFormat>
  <Paragraphs>103</Paragraphs>
  <Slides>8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Office-tema</vt:lpstr>
      <vt:lpstr>Microsoft Word-dokument</vt:lpstr>
      <vt:lpstr>Föräldrasektionsmöte</vt:lpstr>
      <vt:lpstr>Agenda</vt:lpstr>
      <vt:lpstr>Föregående möte</vt:lpstr>
      <vt:lpstr>Ansvarsområden</vt:lpstr>
      <vt:lpstr>Kioskservering och Matcher</vt:lpstr>
      <vt:lpstr>Fotbollsavslutning</vt:lpstr>
      <vt:lpstr>Annonsbladet?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31</cp:revision>
  <dcterms:created xsi:type="dcterms:W3CDTF">2019-03-10T15:20:49Z</dcterms:created>
  <dcterms:modified xsi:type="dcterms:W3CDTF">2019-10-13T18:43:45Z</dcterms:modified>
</cp:coreProperties>
</file>