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3" r:id="rId6"/>
    <p:sldId id="265" r:id="rId7"/>
    <p:sldId id="266" r:id="rId8"/>
    <p:sldId id="264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6" y="7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2019-09-22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rire-animations.no-ip.com/dalbygif/autogenererad2019.xlsx" TargetMode="External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wmf"/><Relationship Id="rId4" Type="http://schemas.openxmlformats.org/officeDocument/2006/relationships/package" Target="../embeddings/Microsoft_Excel_Worksheet.xlsx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2019-09-22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Oktoberfest!</a:t>
            </a:r>
          </a:p>
          <a:p>
            <a:r>
              <a:rPr lang="sv-SE" dirty="0"/>
              <a:t>Ansvarsområden</a:t>
            </a:r>
          </a:p>
          <a:p>
            <a:r>
              <a:rPr lang="sv-SE" dirty="0"/>
              <a:t>Kioskservering och Matcher</a:t>
            </a:r>
          </a:p>
          <a:p>
            <a:pPr lvl="1"/>
            <a:r>
              <a:rPr lang="sv-SE" dirty="0"/>
              <a:t>Ny lås i kiosken</a:t>
            </a:r>
          </a:p>
          <a:p>
            <a:r>
              <a:rPr lang="sv-SE" dirty="0"/>
              <a:t>Fotbollsavslutning</a:t>
            </a:r>
          </a:p>
          <a:p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429321-C953-4FEB-A40B-C668C2D7F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Oktoberfest!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AE78CD2-0AE2-4589-940D-5722DB22B7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v-SE" dirty="0"/>
              <a:t>Glöm inte att anmäla er till festen den 19e oktober.</a:t>
            </a:r>
            <a:br>
              <a:rPr lang="sv-SE" dirty="0"/>
            </a:br>
            <a:r>
              <a:rPr lang="sv-SE" dirty="0"/>
              <a:t>Platserna börjar gå åt :-)</a:t>
            </a:r>
            <a:br>
              <a:rPr lang="sv-SE" dirty="0"/>
            </a:br>
            <a:br>
              <a:rPr lang="sv-SE" dirty="0"/>
            </a:br>
            <a:r>
              <a:rPr lang="sv-SE" dirty="0"/>
              <a:t>Bad </a:t>
            </a:r>
            <a:r>
              <a:rPr lang="sv-SE" dirty="0" err="1"/>
              <a:t>Neighbours</a:t>
            </a:r>
            <a:r>
              <a:rPr lang="sv-SE" dirty="0"/>
              <a:t> står för musikunderhållning under kvällen.</a:t>
            </a:r>
            <a:br>
              <a:rPr lang="sv-SE" dirty="0"/>
            </a:br>
            <a:r>
              <a:rPr lang="sv-SE" dirty="0"/>
              <a:t>Dom är 4 </a:t>
            </a:r>
            <a:r>
              <a:rPr lang="sv-SE" dirty="0" err="1"/>
              <a:t>st</a:t>
            </a:r>
            <a:r>
              <a:rPr lang="sv-SE" dirty="0"/>
              <a:t> väldigt duktiga musiker som kör en blandad repertoar och som kommer passa alla smaker.</a:t>
            </a:r>
            <a:br>
              <a:rPr lang="sv-SE" dirty="0"/>
            </a:br>
            <a:br>
              <a:rPr lang="sv-SE" dirty="0"/>
            </a:br>
            <a:br>
              <a:rPr lang="sv-SE" dirty="0"/>
            </a:br>
            <a:r>
              <a:rPr lang="sv-SE" dirty="0"/>
              <a:t>Det finns utrymme för 200 gäster i lokalen så bjud gärna med ett eller något par så att vi fyller lokalen till sista plats.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Först till kvarn gäller.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Anmälan sker till mig via mailadressen i utskicket.</a:t>
            </a:r>
            <a:br>
              <a:rPr lang="sv-SE" dirty="0"/>
            </a:br>
            <a:r>
              <a:rPr lang="sv-SE" dirty="0"/>
              <a:t>Sista betalning och anmälan är den 30e sept.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Hjärtligt välkomna!</a:t>
            </a:r>
          </a:p>
        </p:txBody>
      </p:sp>
      <p:pic>
        <p:nvPicPr>
          <p:cNvPr id="5" name="Bildobjekt 4" descr="En bild som visar skärmbild, text&#10;&#10;Automatiskt genererad beskrivning">
            <a:extLst>
              <a:ext uri="{FF2B5EF4-FFF2-40B4-BE49-F238E27FC236}">
                <a16:creationId xmlns:a16="http://schemas.microsoft.com/office/drawing/2014/main" id="{BC0D3F8F-9EF2-46ED-937D-79B6EEB01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23" y="0"/>
            <a:ext cx="47964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9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Ansvarsområden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F580F7-3034-4BAD-98A0-FA7B16394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325563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Kommande aktiviteter är Fotbollsavslutning, Annonsbladet och Julmarknad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B68D7F23-87B6-41ED-9489-A96F15F04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888" y="2810256"/>
            <a:ext cx="6007608" cy="2294533"/>
          </a:xfrm>
          <a:prstGeom prst="rect">
            <a:avLst/>
          </a:prstGeom>
        </p:spPr>
      </p:pic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4364E701-0770-4B6C-976A-F0FD4187AAC0}"/>
              </a:ext>
            </a:extLst>
          </p:cNvPr>
          <p:cNvSpPr txBox="1">
            <a:spLocks/>
          </p:cNvSpPr>
          <p:nvPr/>
        </p:nvSpPr>
        <p:spPr>
          <a:xfrm>
            <a:off x="838200" y="534918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dirty="0"/>
              <a:t>Vi har fått förfrågan om att även planera in biljettförsäljning och lejonmarknadskoordinering (Sälja biljetter, stå i stånd) </a:t>
            </a:r>
          </a:p>
        </p:txBody>
      </p:sp>
    </p:spTree>
    <p:extLst>
      <p:ext uri="{BB962C8B-B14F-4D97-AF65-F5344CB8AC3E}">
        <p14:creationId xmlns:p14="http://schemas.microsoft.com/office/powerpoint/2010/main" val="397439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933496-E1B6-4A26-A32B-7852FF046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Kioskservering och Matcher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828F773-077E-45E3-8DA6-40CFF9744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240" y="1690688"/>
            <a:ext cx="10515600" cy="18693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>
                <a:hlinkClick r:id="rId3"/>
              </a:rPr>
              <a:t>http://rire-animations.no-ip.com/dalbygif/autogenererad2019.xlsx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Notera att det är nya serveringsrutiner i kiosken!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7C785114-81A6-4B49-846A-4685743B2F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7140975"/>
              </p:ext>
            </p:extLst>
          </p:nvPr>
        </p:nvGraphicFramePr>
        <p:xfrm>
          <a:off x="934597" y="3746729"/>
          <a:ext cx="914400" cy="771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5" name="Worksheet" showAsIcon="1" r:id="rId4" imgW="914400" imgH="771480" progId="Excel.Sheet.12">
                  <p:embed/>
                </p:oleObj>
              </mc:Choice>
              <mc:Fallback>
                <p:oleObj name="Worksheet" showAsIcon="1" r:id="rId4" imgW="914400" imgH="77148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4597" y="3746729"/>
                        <a:ext cx="914400" cy="771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>
            <a:extLst>
              <a:ext uri="{FF2B5EF4-FFF2-40B4-BE49-F238E27FC236}">
                <a16:creationId xmlns:a16="http://schemas.microsoft.com/office/drawing/2014/main" id="{5CEC258D-E494-4B84-A490-24B10BABD5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725242"/>
              </p:ext>
            </p:extLst>
          </p:nvPr>
        </p:nvGraphicFramePr>
        <p:xfrm>
          <a:off x="2600325" y="3791962"/>
          <a:ext cx="34956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Skalobjekt för Paketeraren" showAsIcon="1" r:id="rId6" imgW="3495600" imgH="514080" progId="Package">
                  <p:embed/>
                </p:oleObj>
              </mc:Choice>
              <mc:Fallback>
                <p:oleObj name="Skalobjekt för Paketeraren" showAsIcon="1" r:id="rId6" imgW="3495600" imgH="51408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600325" y="3791962"/>
                        <a:ext cx="3495675" cy="514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2772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4CAF2E-6C92-42A1-9762-87DD5D359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Allmänna Förbättringar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0422F-DCBC-4C09-AAEB-F7410A7F2E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Mini-Kassaskåp i Kiosken</a:t>
            </a:r>
          </a:p>
          <a:p>
            <a:r>
              <a:rPr lang="sv-SE" dirty="0" err="1"/>
              <a:t>WiFi</a:t>
            </a:r>
            <a:r>
              <a:rPr lang="sv-SE" dirty="0"/>
              <a:t> i Kiosken på plats</a:t>
            </a:r>
          </a:p>
          <a:p>
            <a:r>
              <a:rPr lang="sv-SE" dirty="0"/>
              <a:t>Digitala lås är på plats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346719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8F8DF44-84E8-42F4-A3D6-B068F2E0F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Fotbollsavslutning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D5194F-A71D-47A2-9B30-14A620530E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P06?</a:t>
            </a:r>
          </a:p>
        </p:txBody>
      </p:sp>
    </p:spTree>
    <p:extLst>
      <p:ext uri="{BB962C8B-B14F-4D97-AF65-F5344CB8AC3E}">
        <p14:creationId xmlns:p14="http://schemas.microsoft.com/office/powerpoint/2010/main" val="418619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A8E1666C-4BF6-49C6-957D-E18830D0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603" y="1777287"/>
            <a:ext cx="5762602" cy="229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101</Words>
  <Application>Microsoft Office PowerPoint</Application>
  <PresentationFormat>Bredbild</PresentationFormat>
  <Paragraphs>25</Paragraphs>
  <Slides>8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2</vt:i4>
      </vt:variant>
      <vt:variant>
        <vt:lpstr>Bildrubriker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Microsoft Excel-kalkylblad</vt:lpstr>
      <vt:lpstr>Paket</vt:lpstr>
      <vt:lpstr>Föräldrasektionsmöte</vt:lpstr>
      <vt:lpstr>Agenda</vt:lpstr>
      <vt:lpstr>Oktoberfest!</vt:lpstr>
      <vt:lpstr>Ansvarsområden</vt:lpstr>
      <vt:lpstr>Kioskservering och Matcher</vt:lpstr>
      <vt:lpstr>Allmänna Förbättringar</vt:lpstr>
      <vt:lpstr>Fotbollsavslutning</vt:lpstr>
      <vt:lpstr>AOB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23</cp:revision>
  <dcterms:created xsi:type="dcterms:W3CDTF">2019-03-10T15:20:49Z</dcterms:created>
  <dcterms:modified xsi:type="dcterms:W3CDTF">2019-09-22T20:05:52Z</dcterms:modified>
</cp:coreProperties>
</file>