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3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2019-09-22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ire-animations.no-ip.com/dalbygif/autogenererad2019.xlsx" TargetMode="Externa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2019-09-22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Oktoberfest!</a:t>
            </a:r>
          </a:p>
          <a:p>
            <a:r>
              <a:rPr lang="sv-SE" dirty="0"/>
              <a:t>Ansvarsområden</a:t>
            </a:r>
          </a:p>
          <a:p>
            <a:r>
              <a:rPr lang="sv-SE" dirty="0"/>
              <a:t>Kioskservering och Matcher</a:t>
            </a:r>
          </a:p>
          <a:p>
            <a:pPr lvl="1"/>
            <a:r>
              <a:rPr lang="sv-SE" dirty="0"/>
              <a:t>Ny lås i kiosken</a:t>
            </a:r>
          </a:p>
          <a:p>
            <a:r>
              <a:rPr lang="sv-SE" dirty="0"/>
              <a:t>Fotbollsavslutning</a:t>
            </a:r>
          </a:p>
          <a:p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429321-C953-4FEB-A40B-C668C2D7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Oktoberfest!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78CD2-0AE2-4589-940D-5722DB22B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Glöm inte att anmäla er till festen den 19e oktober.</a:t>
            </a:r>
            <a:br>
              <a:rPr lang="sv-SE" dirty="0"/>
            </a:br>
            <a:r>
              <a:rPr lang="sv-SE" dirty="0"/>
              <a:t>Platserna börjar gå åt :-)</a:t>
            </a:r>
            <a:br>
              <a:rPr lang="sv-SE" dirty="0"/>
            </a:br>
            <a:br>
              <a:rPr lang="sv-SE" dirty="0"/>
            </a:br>
            <a:r>
              <a:rPr lang="sv-SE" dirty="0"/>
              <a:t>Bad </a:t>
            </a:r>
            <a:r>
              <a:rPr lang="sv-SE" dirty="0" err="1"/>
              <a:t>Neighbours</a:t>
            </a:r>
            <a:r>
              <a:rPr lang="sv-SE" dirty="0"/>
              <a:t> står för musikunderhållning under kvällen.</a:t>
            </a:r>
            <a:br>
              <a:rPr lang="sv-SE" dirty="0"/>
            </a:br>
            <a:r>
              <a:rPr lang="sv-SE" dirty="0"/>
              <a:t>Dom är 4 </a:t>
            </a:r>
            <a:r>
              <a:rPr lang="sv-SE" dirty="0" err="1"/>
              <a:t>st</a:t>
            </a:r>
            <a:r>
              <a:rPr lang="sv-SE" dirty="0"/>
              <a:t> väldigt duktiga musiker som kör en blandad repertoar och som kommer passa alla smaker.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Det finns utrymme för 200 gäster i lokalen så bjud gärna med ett eller något par så att vi fyller lokalen till sista plats.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Först till kvarn gäller.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Anmälan sker till mig via mailadressen i utskicket.</a:t>
            </a:r>
            <a:br>
              <a:rPr lang="sv-SE" dirty="0"/>
            </a:br>
            <a:r>
              <a:rPr lang="sv-SE" dirty="0"/>
              <a:t>Sista betalning och anmälan är den 30e sept.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Hjärtligt välkomna!</a:t>
            </a:r>
          </a:p>
        </p:txBody>
      </p:sp>
      <p:pic>
        <p:nvPicPr>
          <p:cNvPr id="5" name="Bildobjekt 4" descr="En bild som visar skärmbild, text&#10;&#10;Automatiskt genererad beskrivning">
            <a:extLst>
              <a:ext uri="{FF2B5EF4-FFF2-40B4-BE49-F238E27FC236}">
                <a16:creationId xmlns:a16="http://schemas.microsoft.com/office/drawing/2014/main" id="{BC0D3F8F-9EF2-46ED-937D-79B6EEB01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523" y="0"/>
            <a:ext cx="4796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9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580F7-3034-4BAD-98A0-FA7B163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Kommande aktiviteter är Fotbollsavslutning, Annonsbladet och Julmarknad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68D7F23-87B6-41ED-9489-A96F15F04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88" y="2810256"/>
            <a:ext cx="6007608" cy="2294533"/>
          </a:xfrm>
          <a:prstGeom prst="rect">
            <a:avLst/>
          </a:prstGeo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838200" y="5349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Vi har fått förfrågan om att även planera in biljettförsäljning och lejonmarknadskoordinering (Sälja biljetter, stå i stånd) </a:t>
            </a:r>
          </a:p>
        </p:txBody>
      </p:sp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18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hlinkClick r:id="rId3"/>
              </a:rPr>
              <a:t>http://rire-animations.no-ip.com/dalbygif/autogenererad2019.xlsx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Notera att det är nya serveringsrutiner i kiosken!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C785114-81A6-4B49-846A-4685743B2F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40975"/>
              </p:ext>
            </p:extLst>
          </p:nvPr>
        </p:nvGraphicFramePr>
        <p:xfrm>
          <a:off x="934597" y="374672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4597" y="374672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5CEC258D-E494-4B84-A490-24B10BABD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25242"/>
              </p:ext>
            </p:extLst>
          </p:nvPr>
        </p:nvGraphicFramePr>
        <p:xfrm>
          <a:off x="2600325" y="3791962"/>
          <a:ext cx="3495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Skalobjekt för Paketeraren" showAsIcon="1" r:id="rId6" imgW="3495600" imgH="514080" progId="Package">
                  <p:embed/>
                </p:oleObj>
              </mc:Choice>
              <mc:Fallback>
                <p:oleObj name="Skalobjekt för Paketeraren" showAsIcon="1" r:id="rId6" imgW="3495600" imgH="5140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0325" y="3791962"/>
                        <a:ext cx="34956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4CAF2E-6C92-42A1-9762-87DD5D35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Allmänna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0422F-DCBC-4C09-AAEB-F7410A7F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Mini-Kassaskåp i Kiosken</a:t>
            </a:r>
          </a:p>
          <a:p>
            <a:r>
              <a:rPr lang="sv-SE" dirty="0" err="1"/>
              <a:t>WiFi</a:t>
            </a:r>
            <a:r>
              <a:rPr lang="sv-SE" dirty="0"/>
              <a:t> i Kiosken på plats</a:t>
            </a:r>
          </a:p>
          <a:p>
            <a:r>
              <a:rPr lang="sv-SE" dirty="0"/>
              <a:t>Digitala lås är på plats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67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8DF44-84E8-42F4-A3D6-B068F2E0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D5194F-A71D-47A2-9B30-14A620530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P06?</a:t>
            </a:r>
          </a:p>
        </p:txBody>
      </p:sp>
    </p:spTree>
    <p:extLst>
      <p:ext uri="{BB962C8B-B14F-4D97-AF65-F5344CB8AC3E}">
        <p14:creationId xmlns:p14="http://schemas.microsoft.com/office/powerpoint/2010/main" val="41861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8E1666C-4BF6-49C6-957D-E18830D00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03" y="1777287"/>
            <a:ext cx="5762602" cy="22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101</Words>
  <Application>Microsoft Office PowerPoint</Application>
  <PresentationFormat>Bredbild</PresentationFormat>
  <Paragraphs>25</Paragraphs>
  <Slides>8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Microsoft Excel-kalkylblad</vt:lpstr>
      <vt:lpstr>Paket</vt:lpstr>
      <vt:lpstr>Föräldrasektionsmöte</vt:lpstr>
      <vt:lpstr>Agenda</vt:lpstr>
      <vt:lpstr>Oktoberfest!</vt:lpstr>
      <vt:lpstr>Ansvarsområden</vt:lpstr>
      <vt:lpstr>Kioskservering och Matcher</vt:lpstr>
      <vt:lpstr>Allmänna Förbättringar</vt:lpstr>
      <vt:lpstr>Fotbollsavslutning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23</cp:revision>
  <dcterms:created xsi:type="dcterms:W3CDTF">2019-03-10T15:20:49Z</dcterms:created>
  <dcterms:modified xsi:type="dcterms:W3CDTF">2019-09-22T20:05:52Z</dcterms:modified>
</cp:coreProperties>
</file>