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58" r:id="rId5"/>
    <p:sldId id="263" r:id="rId6"/>
    <p:sldId id="265" r:id="rId7"/>
    <p:sldId id="266" r:id="rId8"/>
    <p:sldId id="264" r:id="rId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0" autoAdjust="0"/>
    <p:restoredTop sz="94660"/>
  </p:normalViewPr>
  <p:slideViewPr>
    <p:cSldViewPr snapToGrid="0">
      <p:cViewPr varScale="1">
        <p:scale>
          <a:sx n="157" d="100"/>
          <a:sy n="157" d="100"/>
        </p:scale>
        <p:origin x="156" y="7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1172487-3AA9-4DCB-8E65-47E4683F60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C9481CE-6ABF-4DA8-8DE3-C4228F8A05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31D4CBB-BE83-4149-93E0-45017614A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2019-09-22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9E740BA-4CA5-4829-8177-E095155CE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F83FAA7-9EB4-4E58-80D7-979A7840A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087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BC5236-849F-494D-87B5-0F9626E66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DE54DF5-E9AE-4EC0-8FFF-02425B4957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A1C8295-0BFA-4FF0-AF6A-16803F3A1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2019-09-22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C0A2E89-A7E3-49AD-90C1-1D341A53D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5619BFA-FA9F-49BC-B258-58A298C56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9738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21130961-87A9-48CA-BB4F-708FA11C37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FBEAAB1-409A-450D-84BE-4D9C87103C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A3B024B-32C0-40A9-9A9D-267579172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2019-09-22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E2DB6AE-C5D6-4B9C-A74D-0F9695D2C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C5A0FA7-61EF-4791-BDB1-7CDC1A663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1872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651B68B-543E-4079-A74D-A20978504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5E99576-9FA4-44D4-AC59-8866B90EEE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3BC3FBB-DF04-476C-BCC0-F87D8BBF7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2019-09-22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5A0E9D-5457-41CA-8659-2DFCC613B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3834F17-E686-4A33-939F-1EFE0E79D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9363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EB5E71E-28E5-4B71-95DE-E66160A53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E75EF1E-5754-409B-ABB0-6D23398F7C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9FB5F8F-8FAE-4427-8101-301EC5921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2019-09-22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3BE60E2-F0BB-4EEF-B70A-3255C1680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652CC2F-2A2F-4B8D-8323-2DF403BFC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8878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A71F7D-9FF2-4CC7-BE15-03DF5A43C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739AE7-1FC3-4629-A062-04EB85335A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C82D492-0E51-484D-A122-58480C2FBD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33C9294-936F-4BD7-8E84-FFCBA7BFF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2019-09-22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EA0287E-EBEE-4DA2-925B-10EDD76E5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B55AC2E-8969-47D6-8B36-97289B8B3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986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429561-39C0-41BC-98E4-46EA2C73E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781676D-7493-4561-8DFB-77BE8C389F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55EDD88-6E70-4C8D-B5A5-6A7CCDCC1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D1880B0-48E1-424E-AFD1-62C3C9D9B1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5A0B3C8-4494-4506-87DA-BAB96E9A3B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A936C67-EF8D-4DA2-873F-C82D1D81F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2019-09-22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D661F76E-AD75-49B2-8E87-126A497A8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0FA1D311-E528-4AF7-90DE-D972A5837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7080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1F13434-B140-413F-BC5C-413B25FC2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CE93F11-DB5E-4B7B-B467-90A3B545C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2019-09-22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AAD2F8A-BF1D-4745-AC20-352DE2308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0284F4E-A009-4554-AD8B-803FBFE91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6478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84012F4-9B8B-4117-B3B5-423AB9A31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2019-09-22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84B382E-A401-4F20-A33E-CA21B1541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F062243-C55A-4793-9960-CBA54E2A9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4093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BAAFDF-7731-4140-B278-D4E3EC369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AFCA199-A506-49A3-B995-64229CBAA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68F0E7D-6168-489E-87BD-65B5F327D8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905EFFA-EB44-40A0-87CE-2F527E327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2019-09-22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6A210F1-F74D-4F7F-BFFF-9F906554D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942F1D0-C664-4975-BE8A-2687F856D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79846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90E395-F9E9-43FD-A6F9-3DF32E2C5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B4DA0D1A-4C72-4432-BDB1-92BB1DF66D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92A5DB8-6585-4FD6-9C06-1B812044D1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432E0E4-2668-4FB7-8C78-BB0351A78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2019-09-22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C7EEFF6-E3F1-4108-AE83-FA85FD121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80BAB1C-93E8-4943-9238-254A20DD6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59870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369C33B-7EEF-4F34-B1F5-F800D92C1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BDF9CCF-2E67-44A7-830E-5DD7159458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695A221-2D7B-4699-B7B6-F05D41F9CE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59E53-6B80-4645-9DB5-964BAF39F882}" type="datetimeFigureOut">
              <a:rPr lang="sv-SE" smtClean="0"/>
              <a:t>2019-09-22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9D1448F-1B17-4188-8FC6-7ACF4014E4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05F10A4-F46B-46E0-8580-B51289CBE4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7608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rire-animations.no-ip.com/dalbygif/autogenererad2019.xlsx" TargetMode="Externa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3.wmf"/><Relationship Id="rId4" Type="http://schemas.openxmlformats.org/officeDocument/2006/relationships/package" Target="../embeddings/Microsoft_Excel_Worksheet.xlsx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46E575-EFD1-49A3-BFED-9AB3481452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Föräldrasektionsmöte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B1475BA-A9E8-4195-837D-EE9338DD34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2019-09-22</a:t>
            </a:r>
          </a:p>
        </p:txBody>
      </p:sp>
    </p:spTree>
    <p:extLst>
      <p:ext uri="{BB962C8B-B14F-4D97-AF65-F5344CB8AC3E}">
        <p14:creationId xmlns:p14="http://schemas.microsoft.com/office/powerpoint/2010/main" val="1805790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37B337-B9F3-4C02-B7EF-B27619F42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Agenda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4ECCCF7-E39B-443B-9822-602B228A6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Oktoberfest!</a:t>
            </a:r>
          </a:p>
          <a:p>
            <a:r>
              <a:rPr lang="sv-SE" dirty="0"/>
              <a:t>Ansvarsområden</a:t>
            </a:r>
          </a:p>
          <a:p>
            <a:r>
              <a:rPr lang="sv-SE" dirty="0"/>
              <a:t>Kioskservering och Matcher</a:t>
            </a:r>
          </a:p>
          <a:p>
            <a:pPr lvl="1"/>
            <a:r>
              <a:rPr lang="sv-SE" dirty="0"/>
              <a:t>Ny lås i kiosken</a:t>
            </a:r>
          </a:p>
          <a:p>
            <a:r>
              <a:rPr lang="sv-SE" dirty="0"/>
              <a:t>Fotbollsavslutning</a:t>
            </a:r>
          </a:p>
          <a:p>
            <a:r>
              <a:rPr lang="sv-SE" dirty="0"/>
              <a:t>AOB</a:t>
            </a:r>
          </a:p>
        </p:txBody>
      </p:sp>
    </p:spTree>
    <p:extLst>
      <p:ext uri="{BB962C8B-B14F-4D97-AF65-F5344CB8AC3E}">
        <p14:creationId xmlns:p14="http://schemas.microsoft.com/office/powerpoint/2010/main" val="2525697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429321-C953-4FEB-A40B-C668C2D7FF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Oktoberfest!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AE78CD2-0AE2-4589-940D-5722DB22B7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v-SE" dirty="0"/>
              <a:t>Glöm inte att anmäla er till festen den 19e oktober.</a:t>
            </a:r>
            <a:br>
              <a:rPr lang="sv-SE" dirty="0"/>
            </a:br>
            <a:r>
              <a:rPr lang="sv-SE" dirty="0"/>
              <a:t>Platserna börjar gå åt :-)</a:t>
            </a:r>
            <a:br>
              <a:rPr lang="sv-SE" dirty="0"/>
            </a:br>
            <a:br>
              <a:rPr lang="sv-SE" dirty="0"/>
            </a:br>
            <a:r>
              <a:rPr lang="sv-SE" dirty="0"/>
              <a:t>Bad </a:t>
            </a:r>
            <a:r>
              <a:rPr lang="sv-SE" dirty="0" err="1"/>
              <a:t>Neighbours</a:t>
            </a:r>
            <a:r>
              <a:rPr lang="sv-SE" dirty="0"/>
              <a:t> står för musikunderhållning under kvällen.</a:t>
            </a:r>
            <a:br>
              <a:rPr lang="sv-SE" dirty="0"/>
            </a:br>
            <a:r>
              <a:rPr lang="sv-SE" dirty="0"/>
              <a:t>Dom är 4 </a:t>
            </a:r>
            <a:r>
              <a:rPr lang="sv-SE" dirty="0" err="1"/>
              <a:t>st</a:t>
            </a:r>
            <a:r>
              <a:rPr lang="sv-SE" dirty="0"/>
              <a:t> väldigt duktiga musiker som kör en blandad repertoar och som kommer passa alla smaker.</a:t>
            </a: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Det finns utrymme för 200 gäster i lokalen så bjud gärna med ett eller något par så att vi fyller lokalen till sista plats.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Först till kvarn gäller.</a:t>
            </a:r>
            <a:br>
              <a:rPr lang="sv-SE" dirty="0"/>
            </a:br>
            <a:br>
              <a:rPr lang="sv-SE" dirty="0"/>
            </a:br>
            <a:r>
              <a:rPr lang="sv-SE" dirty="0"/>
              <a:t>Anmälan sker till mig via mailadressen i utskicket.</a:t>
            </a:r>
            <a:br>
              <a:rPr lang="sv-SE" dirty="0"/>
            </a:br>
            <a:r>
              <a:rPr lang="sv-SE" dirty="0"/>
              <a:t>Sista betalning och anmälan är den 30e sept.</a:t>
            </a:r>
            <a:br>
              <a:rPr lang="sv-SE" dirty="0"/>
            </a:br>
            <a:br>
              <a:rPr lang="sv-SE" dirty="0"/>
            </a:br>
            <a:r>
              <a:rPr lang="sv-SE" dirty="0"/>
              <a:t>Hjärtligt välkomna!</a:t>
            </a:r>
          </a:p>
        </p:txBody>
      </p:sp>
      <p:pic>
        <p:nvPicPr>
          <p:cNvPr id="5" name="Bildobjekt 4" descr="En bild som visar skärmbild, text&#10;&#10;Automatiskt genererad beskrivning">
            <a:extLst>
              <a:ext uri="{FF2B5EF4-FFF2-40B4-BE49-F238E27FC236}">
                <a16:creationId xmlns:a16="http://schemas.microsoft.com/office/drawing/2014/main" id="{BC0D3F8F-9EF2-46ED-937D-79B6EEB01E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5523" y="0"/>
            <a:ext cx="479647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6293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09E35BC-EE03-4177-8372-FA7078C07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Ansvarsområden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9F580F7-3034-4BAD-98A0-FA7B163941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325563"/>
          </a:xfrm>
        </p:spPr>
        <p:txBody>
          <a:bodyPr>
            <a:normAutofit/>
          </a:bodyPr>
          <a:lstStyle/>
          <a:p>
            <a:pPr lvl="0"/>
            <a:r>
              <a:rPr lang="sv-SE" dirty="0"/>
              <a:t>Kommande aktiviteter är Fotbollsavslutning, Annonsbladet och Julmarknad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B68D7F23-87B6-41ED-9489-A96F15F043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888" y="2810256"/>
            <a:ext cx="6007608" cy="2294533"/>
          </a:xfrm>
          <a:prstGeom prst="rect">
            <a:avLst/>
          </a:prstGeom>
        </p:spPr>
      </p:pic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4364E701-0770-4B6C-976A-F0FD4187AAC0}"/>
              </a:ext>
            </a:extLst>
          </p:cNvPr>
          <p:cNvSpPr txBox="1">
            <a:spLocks/>
          </p:cNvSpPr>
          <p:nvPr/>
        </p:nvSpPr>
        <p:spPr>
          <a:xfrm>
            <a:off x="838200" y="534918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Vi har fått förfrågan om att även planera in biljettförsäljning och lejonmarknadskoordinering (Sälja biljetter, stå i stånd) </a:t>
            </a:r>
          </a:p>
        </p:txBody>
      </p:sp>
    </p:spTree>
    <p:extLst>
      <p:ext uri="{BB962C8B-B14F-4D97-AF65-F5344CB8AC3E}">
        <p14:creationId xmlns:p14="http://schemas.microsoft.com/office/powerpoint/2010/main" val="3974390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8933496-E1B6-4A26-A32B-7852FF046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Kioskservering och Matcher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828F773-077E-45E3-8DA6-40CFF97449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240" y="1690688"/>
            <a:ext cx="10515600" cy="18693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dirty="0">
                <a:hlinkClick r:id="rId3"/>
              </a:rPr>
              <a:t>http://rire-animations.no-ip.com/dalbygif/autogenererad2019.xlsx</a:t>
            </a: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Notera att det är nya serveringsrutiner i kiosken!</a:t>
            </a:r>
          </a:p>
        </p:txBody>
      </p:sp>
      <p:graphicFrame>
        <p:nvGraphicFramePr>
          <p:cNvPr id="4" name="Objekt 3">
            <a:extLst>
              <a:ext uri="{FF2B5EF4-FFF2-40B4-BE49-F238E27FC236}">
                <a16:creationId xmlns:a16="http://schemas.microsoft.com/office/drawing/2014/main" id="{7C785114-81A6-4B49-846A-4685743B2F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7140975"/>
              </p:ext>
            </p:extLst>
          </p:nvPr>
        </p:nvGraphicFramePr>
        <p:xfrm>
          <a:off x="934597" y="3746729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5" name="Worksheet" showAsIcon="1" r:id="rId4" imgW="914400" imgH="771480" progId="Excel.Sheet.12">
                  <p:embed/>
                </p:oleObj>
              </mc:Choice>
              <mc:Fallback>
                <p:oleObj name="Worksheet" showAsIcon="1" r:id="rId4" imgW="914400" imgH="77148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34597" y="3746729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kt 5">
            <a:extLst>
              <a:ext uri="{FF2B5EF4-FFF2-40B4-BE49-F238E27FC236}">
                <a16:creationId xmlns:a16="http://schemas.microsoft.com/office/drawing/2014/main" id="{5CEC258D-E494-4B84-A490-24B10BABD5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8725242"/>
              </p:ext>
            </p:extLst>
          </p:nvPr>
        </p:nvGraphicFramePr>
        <p:xfrm>
          <a:off x="2600325" y="3791962"/>
          <a:ext cx="3495675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6" name="Skalobjekt för Paketeraren" showAsIcon="1" r:id="rId6" imgW="3495600" imgH="514080" progId="Package">
                  <p:embed/>
                </p:oleObj>
              </mc:Choice>
              <mc:Fallback>
                <p:oleObj name="Skalobjekt för Paketeraren" showAsIcon="1" r:id="rId6" imgW="3495600" imgH="51408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600325" y="3791962"/>
                        <a:ext cx="3495675" cy="514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27720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F4CAF2E-6C92-42A1-9762-87DD5D359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Allmänna Förbättringar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AF0422F-DCBC-4C09-AAEB-F7410A7F2E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Mini-Kassaskåp i Kiosken</a:t>
            </a:r>
          </a:p>
          <a:p>
            <a:r>
              <a:rPr lang="sv-SE" dirty="0" err="1"/>
              <a:t>WiFi</a:t>
            </a:r>
            <a:r>
              <a:rPr lang="sv-SE" dirty="0"/>
              <a:t> i Kiosken på plats</a:t>
            </a:r>
          </a:p>
          <a:p>
            <a:r>
              <a:rPr lang="sv-SE" dirty="0"/>
              <a:t>Digitala lås är på plats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346719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8F8DF44-84E8-42F4-A3D6-B068F2E0F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Fotbollsavslutning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BD5194F-A71D-47A2-9B30-14A620530E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P06?</a:t>
            </a:r>
          </a:p>
        </p:txBody>
      </p:sp>
    </p:spTree>
    <p:extLst>
      <p:ext uri="{BB962C8B-B14F-4D97-AF65-F5344CB8AC3E}">
        <p14:creationId xmlns:p14="http://schemas.microsoft.com/office/powerpoint/2010/main" val="418619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7904A3-FD73-4C68-9F38-177F57D9C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AOB</a:t>
            </a: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A8E1666C-4BF6-49C6-957D-E18830D001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2603" y="1777287"/>
            <a:ext cx="5762602" cy="2291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4475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</TotalTime>
  <Words>101</Words>
  <Application>Microsoft Office PowerPoint</Application>
  <PresentationFormat>Bredbild</PresentationFormat>
  <Paragraphs>25</Paragraphs>
  <Slides>8</Slides>
  <Notes>0</Notes>
  <HiddenSlides>0</HiddenSlides>
  <MMClips>0</MMClips>
  <ScaleCrop>false</ScaleCrop>
  <HeadingPairs>
    <vt:vector size="8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Serverprogram för OLE-inbäddning</vt:lpstr>
      </vt:variant>
      <vt:variant>
        <vt:i4>2</vt:i4>
      </vt:variant>
      <vt:variant>
        <vt:lpstr>Bildrubriker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Office-tema</vt:lpstr>
      <vt:lpstr>Microsoft Excel-kalkylblad</vt:lpstr>
      <vt:lpstr>Paket</vt:lpstr>
      <vt:lpstr>Föräldrasektionsmöte</vt:lpstr>
      <vt:lpstr>Agenda</vt:lpstr>
      <vt:lpstr>Oktoberfest!</vt:lpstr>
      <vt:lpstr>Ansvarsområden</vt:lpstr>
      <vt:lpstr>Kioskservering och Matcher</vt:lpstr>
      <vt:lpstr>Allmänna Förbättringar</vt:lpstr>
      <vt:lpstr>Fotbollsavslutning</vt:lpstr>
      <vt:lpstr>AOB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Ricardo Durón</dc:creator>
  <cp:lastModifiedBy>Ricardo Durón</cp:lastModifiedBy>
  <cp:revision>23</cp:revision>
  <dcterms:created xsi:type="dcterms:W3CDTF">2019-03-10T15:20:49Z</dcterms:created>
  <dcterms:modified xsi:type="dcterms:W3CDTF">2019-09-22T20:05:52Z</dcterms:modified>
</cp:coreProperties>
</file>