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2019-08-25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ire-animations.no-ip.com/dalbygif/autogenererad2019.xlsx" TargetMode="Externa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.xlsx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2019-08-25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Saknar protokoll från </a:t>
            </a:r>
            <a:r>
              <a:rPr lang="sv-SE"/>
              <a:t>Förra mötet (P09)?</a:t>
            </a:r>
            <a:endParaRPr lang="sv-SE" dirty="0"/>
          </a:p>
          <a:p>
            <a:r>
              <a:rPr lang="sv-SE" dirty="0"/>
              <a:t>Ansvarsområden</a:t>
            </a:r>
          </a:p>
          <a:p>
            <a:r>
              <a:rPr lang="sv-SE" dirty="0"/>
              <a:t>Kioskservering &amp; Matcher</a:t>
            </a:r>
          </a:p>
          <a:p>
            <a:r>
              <a:rPr lang="sv-SE" dirty="0"/>
              <a:t>Allmänna förbättringar</a:t>
            </a:r>
          </a:p>
          <a:p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F580F7-3034-4BAD-98A0-FA7B16394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sv-SE" dirty="0"/>
              <a:t>Kommande aktiviteter är Fotbollsavslutning, Annonsbladet och Julmarknad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68D7F23-87B6-41ED-9489-A96F15F04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888" y="2810256"/>
            <a:ext cx="6007608" cy="229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390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933496-E1B6-4A26-A32B-7852FF046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Kioskservering och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28F773-077E-45E3-8DA6-40CFF974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690688"/>
            <a:ext cx="10515600" cy="1869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hlinkClick r:id="rId3"/>
              </a:rPr>
              <a:t>http://rire-animations.no-ip.com/dalbygif/autogenererad2019.xlsx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Notera att det är nya serveringsrutiner i kiosken!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EE78EC82-79C5-4EB7-8044-1919435E64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446132"/>
              </p:ext>
            </p:extLst>
          </p:nvPr>
        </p:nvGraphicFramePr>
        <p:xfrm>
          <a:off x="3289935" y="4111816"/>
          <a:ext cx="33083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Skalobjekt för Paketeraren" showAsIcon="1" r:id="rId4" imgW="3308040" imgH="486000" progId="Package">
                  <p:embed/>
                </p:oleObj>
              </mc:Choice>
              <mc:Fallback>
                <p:oleObj name="Skalobjekt för Paketeraren" showAsIcon="1" r:id="rId4" imgW="3308040" imgH="4860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89935" y="4111816"/>
                        <a:ext cx="330835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0124DD3-3F67-4785-8562-4427C22AC6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652263"/>
              </p:ext>
            </p:extLst>
          </p:nvPr>
        </p:nvGraphicFramePr>
        <p:xfrm>
          <a:off x="2048256" y="4111816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Worksheet" showAsIcon="1" r:id="rId6" imgW="914400" imgH="771480" progId="Excel.Sheet.12">
                  <p:embed/>
                </p:oleObj>
              </mc:Choice>
              <mc:Fallback>
                <p:oleObj name="Worksheet" showAsIcon="1" r:id="rId6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48256" y="4111816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772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4CAF2E-6C92-42A1-9762-87DD5D359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Allmänna Förbättringar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0422F-DCBC-4C09-AAEB-F7410A7F2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Mini-Kassaskåp i Kiosken</a:t>
            </a:r>
          </a:p>
          <a:p>
            <a:r>
              <a:rPr lang="sv-SE" dirty="0" err="1"/>
              <a:t>WiFi</a:t>
            </a:r>
            <a:r>
              <a:rPr lang="sv-SE" dirty="0"/>
              <a:t> i Kiosken (Förberedelse till Digitala låset och även Kortbetalningar)</a:t>
            </a:r>
          </a:p>
          <a:p>
            <a:r>
              <a:rPr lang="sv-SE" dirty="0"/>
              <a:t>Digitala lås är beställda, både till Kiosk och till Klubbstugan. (Slippa jaga nycklar)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467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8E1666C-4BF6-49C6-957D-E18830D00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603" y="1777287"/>
            <a:ext cx="5762602" cy="229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87</Words>
  <Application>Microsoft Office PowerPoint</Application>
  <PresentationFormat>Bredbild</PresentationFormat>
  <Paragraphs>19</Paragraphs>
  <Slides>6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2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Paket</vt:lpstr>
      <vt:lpstr>Microsoft Excel-kalkylblad</vt:lpstr>
      <vt:lpstr>Föräldrasektionsmöte</vt:lpstr>
      <vt:lpstr>Agenda</vt:lpstr>
      <vt:lpstr>Ansvarsområden</vt:lpstr>
      <vt:lpstr>Kioskservering och Matcher</vt:lpstr>
      <vt:lpstr>Allmänna Förbättringar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18</cp:revision>
  <dcterms:created xsi:type="dcterms:W3CDTF">2019-03-10T15:20:49Z</dcterms:created>
  <dcterms:modified xsi:type="dcterms:W3CDTF">2019-08-25T14:16:02Z</dcterms:modified>
</cp:coreProperties>
</file>