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2019-04-07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package" Target="../embeddings/Microsoft_Excel_Worksheet.xlsx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2019-04-07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Summering av föregående möte</a:t>
            </a:r>
          </a:p>
          <a:p>
            <a:r>
              <a:rPr lang="sv-SE" dirty="0"/>
              <a:t>Kioskservering &amp; Matcher</a:t>
            </a:r>
          </a:p>
          <a:p>
            <a:r>
              <a:rPr lang="sv-SE" dirty="0"/>
              <a:t>Allmänna förbättringar</a:t>
            </a:r>
          </a:p>
          <a:p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Summering av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F580F7-3034-4BAD-98A0-FA7B16394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65959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Summering av årsmötet</a:t>
            </a:r>
          </a:p>
          <a:p>
            <a:pPr lvl="0"/>
            <a:r>
              <a:rPr lang="sv-SE" dirty="0"/>
              <a:t>Ny föräldrasektionsmötesbudget för 2019</a:t>
            </a:r>
          </a:p>
          <a:p>
            <a:pPr lvl="0"/>
            <a:r>
              <a:rPr lang="sv-SE" dirty="0"/>
              <a:t>Fotbollensdag</a:t>
            </a:r>
          </a:p>
          <a:p>
            <a:pPr lvl="0"/>
            <a:r>
              <a:rPr lang="sv-SE" dirty="0"/>
              <a:t>Kioskservering (nya priser?)</a:t>
            </a:r>
          </a:p>
          <a:p>
            <a:pPr lvl="0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68D7F23-87B6-41ED-9489-A96F15F04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888" y="4291584"/>
            <a:ext cx="5762602" cy="229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390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33496-E1B6-4A26-A32B-7852FF04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28F773-077E-45E3-8DA6-40CFF974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690688"/>
            <a:ext cx="10515600" cy="647891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http://rire-animations.no-ip.com/dalbygif/autogenererad2019.xlsx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1EC92765-CF25-4671-A7BE-2844E9F7D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576144"/>
              </p:ext>
            </p:extLst>
          </p:nvPr>
        </p:nvGraphicFramePr>
        <p:xfrm>
          <a:off x="2035175" y="26574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Worksheet" showAsIcon="1" r:id="rId3" imgW="914495" imgH="771525" progId="Excel.Sheet.12">
                  <p:embed/>
                </p:oleObj>
              </mc:Choice>
              <mc:Fallback>
                <p:oleObj name="Worksheet" showAsIcon="1" r:id="rId3" imgW="914495" imgH="7715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5175" y="26574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1DCD32C-533B-4900-B3D5-E21539C4F1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16874"/>
              </p:ext>
            </p:extLst>
          </p:nvPr>
        </p:nvGraphicFramePr>
        <p:xfrm>
          <a:off x="838200" y="3690936"/>
          <a:ext cx="33083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Skalobjekt för Paketeraren" showAsIcon="1" r:id="rId5" imgW="3308040" imgH="486000" progId="Package">
                  <p:embed/>
                </p:oleObj>
              </mc:Choice>
              <mc:Fallback>
                <p:oleObj name="Skalobjekt för Paketeraren" showAsIcon="1" r:id="rId5" imgW="3308040" imgH="4860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3690936"/>
                        <a:ext cx="33083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0E9AD3A7-21DB-41C3-9598-693E4D2BFC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709683"/>
              </p:ext>
            </p:extLst>
          </p:nvPr>
        </p:nvGraphicFramePr>
        <p:xfrm>
          <a:off x="777240" y="4924424"/>
          <a:ext cx="33083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Skalobjekt för Paketeraren" showAsIcon="1" r:id="rId7" imgW="3308040" imgH="486000" progId="Package">
                  <p:embed/>
                </p:oleObj>
              </mc:Choice>
              <mc:Fallback>
                <p:oleObj name="Skalobjekt för Paketeraren" showAsIcon="1" r:id="rId7" imgW="3308040" imgH="4860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7240" y="4924424"/>
                        <a:ext cx="33083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77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4CAF2E-6C92-42A1-9762-87DD5D35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Allmänna Förbättringar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0422F-DCBC-4C09-AAEB-F7410A7F2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Swish</a:t>
            </a:r>
            <a:r>
              <a:rPr lang="sv-SE" dirty="0"/>
              <a:t> – Är numera gratis för Klubben fram till Juli 2019</a:t>
            </a:r>
          </a:p>
          <a:p>
            <a:r>
              <a:rPr lang="sv-SE" dirty="0"/>
              <a:t>Priser i kiosken?</a:t>
            </a:r>
          </a:p>
          <a:p>
            <a:r>
              <a:rPr lang="sv-SE" dirty="0"/>
              <a:t>Säljer vi rätt saker i kiosken?</a:t>
            </a:r>
          </a:p>
          <a:p>
            <a:r>
              <a:rPr lang="sv-SE" dirty="0"/>
              <a:t>Uppdatera laget.se med rätt föräldrasektionsmedlemmar</a:t>
            </a:r>
          </a:p>
        </p:txBody>
      </p:sp>
    </p:spTree>
    <p:extLst>
      <p:ext uri="{BB962C8B-B14F-4D97-AF65-F5344CB8AC3E}">
        <p14:creationId xmlns:p14="http://schemas.microsoft.com/office/powerpoint/2010/main" val="193467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8E1666C-4BF6-49C6-957D-E18830D00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03" y="1777287"/>
            <a:ext cx="5762602" cy="229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78</Words>
  <Application>Microsoft Office PowerPoint</Application>
  <PresentationFormat>Bredbild</PresentationFormat>
  <Paragraphs>20</Paragraphs>
  <Slides>6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Worksheet</vt:lpstr>
      <vt:lpstr>Skalobjekt för Paketeraren</vt:lpstr>
      <vt:lpstr>Föräldrasektionsmöte</vt:lpstr>
      <vt:lpstr>Agenda</vt:lpstr>
      <vt:lpstr>Summering av föregående möte</vt:lpstr>
      <vt:lpstr>Kioskservering och Matcher</vt:lpstr>
      <vt:lpstr>Allmänna Förbättringar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12</cp:revision>
  <dcterms:created xsi:type="dcterms:W3CDTF">2019-03-10T15:20:49Z</dcterms:created>
  <dcterms:modified xsi:type="dcterms:W3CDTF">2019-04-07T13:38:41Z</dcterms:modified>
</cp:coreProperties>
</file>