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3" r:id="rId5"/>
    <p:sldId id="265" r:id="rId6"/>
    <p:sldId id="264" r:id="rId7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90" autoAdjust="0"/>
    <p:restoredTop sz="94660"/>
  </p:normalViewPr>
  <p:slideViewPr>
    <p:cSldViewPr snapToGrid="0">
      <p:cViewPr varScale="1">
        <p:scale>
          <a:sx n="157" d="100"/>
          <a:sy n="157" d="100"/>
        </p:scale>
        <p:origin x="156" y="7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1172487-3AA9-4DCB-8E65-47E4683F60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FC9481CE-6ABF-4DA8-8DE3-C4228F8A05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31D4CBB-BE83-4149-93E0-45017614A1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2019-04-07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9E740BA-4CA5-4829-8177-E095155CEF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F83FAA7-9EB4-4E58-80D7-979A7840AF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9087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0BC5236-849F-494D-87B5-0F9626E66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3DE54DF5-E9AE-4EC0-8FFF-02425B4957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A1C8295-0BFA-4FF0-AF6A-16803F3A19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2019-04-07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C0A2E89-A7E3-49AD-90C1-1D341A53D4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5619BFA-FA9F-49BC-B258-58A298C567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197382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21130961-87A9-48CA-BB4F-708FA11C37A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7FBEAAB1-409A-450D-84BE-4D9C87103C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A3B024B-32C0-40A9-9A9D-2675791723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2019-04-07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E2DB6AE-C5D6-4B9C-A74D-0F9695D2C4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C5A0FA7-61EF-4791-BDB1-7CDC1A6636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818720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651B68B-543E-4079-A74D-A209785042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5E99576-9FA4-44D4-AC59-8866B90EEE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3BC3FBB-DF04-476C-BCC0-F87D8BBF77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2019-04-07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55A0E9D-5457-41CA-8659-2DFCC613B5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3834F17-E686-4A33-939F-1EFE0E79D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693634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EB5E71E-28E5-4B71-95DE-E66160A535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3E75EF1E-5754-409B-ABB0-6D23398F7C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9FB5F8F-8FAE-4427-8101-301EC5921B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2019-04-07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3BE60E2-F0BB-4EEF-B70A-3255C1680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652CC2F-2A2F-4B8D-8323-2DF403BFC1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088787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7A71F7D-9FF2-4CC7-BE15-03DF5A43C2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1739AE7-1FC3-4629-A062-04EB85335A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AC82D492-0E51-484D-A122-58480C2FBD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633C9294-936F-4BD7-8E84-FFCBA7BFFC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2019-04-07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7EA0287E-EBEE-4DA2-925B-10EDD76E56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B55AC2E-8969-47D6-8B36-97289B8B3F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19863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2429561-39C0-41BC-98E4-46EA2C73E0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781676D-7493-4561-8DFB-77BE8C389F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D55EDD88-6E70-4C8D-B5A5-6A7CCDCC1F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FD1880B0-48E1-424E-AFD1-62C3C9D9B1C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85A0B3C8-4494-4506-87DA-BAB96E9A3B2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FA936C67-EF8D-4DA2-873F-C82D1D81F3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2019-04-07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D661F76E-AD75-49B2-8E87-126A497A8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0FA1D311-E528-4AF7-90DE-D972A58372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570808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1F13434-B140-413F-BC5C-413B25FC23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2CE93F11-DB5E-4B7B-B467-90A3B545C8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2019-04-07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4AAD2F8A-BF1D-4745-AC20-352DE23081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00284F4E-A009-4554-AD8B-803FBFE914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964780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84012F4-9B8B-4117-B3B5-423AB9A31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2019-04-07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A84B382E-A401-4F20-A33E-CA21B1541B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F062243-C55A-4793-9960-CBA54E2A96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540935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7BAAFDF-7731-4140-B278-D4E3EC3696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AFCA199-A506-49A3-B995-64229CBAA4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568F0E7D-6168-489E-87BD-65B5F327D8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0905EFFA-EB44-40A0-87CE-2F527E3276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2019-04-07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6A210F1-F74D-4F7F-BFFF-9F906554DA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D942F1D0-C664-4975-BE8A-2687F856DC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798463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190E395-F9E9-43FD-A6F9-3DF32E2C5B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B4DA0D1A-4C72-4432-BDB1-92BB1DF66D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492A5DB8-6585-4FD6-9C06-1B812044D1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A432E0E4-2668-4FB7-8C78-BB0351A788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2019-04-07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DC7EEFF6-E3F1-4108-AE83-FA85FD1214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D80BAB1C-93E8-4943-9238-254A20DD6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598701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0369C33B-7EEF-4F34-B1F5-F800D92C1B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BDF9CCF-2E67-44A7-830E-5DD7159458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695A221-2D7B-4699-B7B6-F05D41F9CE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C59E53-6B80-4645-9DB5-964BAF39F882}" type="datetimeFigureOut">
              <a:rPr lang="sv-SE" smtClean="0"/>
              <a:t>2019-04-07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9D1448F-1B17-4188-8FC6-7ACF4014E4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05F10A4-F46B-46E0-8580-B51289CBE4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27608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wmf"/><Relationship Id="rId3" Type="http://schemas.openxmlformats.org/officeDocument/2006/relationships/package" Target="../embeddings/Microsoft_Excel_Worksheet.xlsx"/><Relationship Id="rId7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w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2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A46E575-EFD1-49A3-BFED-9AB3481452B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Föräldrasektionsmöte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B1475BA-A9E8-4195-837D-EE9338DD34A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/>
              <a:t>2019-04-07</a:t>
            </a:r>
          </a:p>
        </p:txBody>
      </p:sp>
    </p:spTree>
    <p:extLst>
      <p:ext uri="{BB962C8B-B14F-4D97-AF65-F5344CB8AC3E}">
        <p14:creationId xmlns:p14="http://schemas.microsoft.com/office/powerpoint/2010/main" val="18057903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437B337-B9F3-4C02-B7EF-B27619F42C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Agenda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4ECCCF7-E39B-443B-9822-602B228A62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Summering av föregående möte</a:t>
            </a:r>
          </a:p>
          <a:p>
            <a:r>
              <a:rPr lang="sv-SE" dirty="0"/>
              <a:t>Kioskservering &amp; Matcher</a:t>
            </a:r>
          </a:p>
          <a:p>
            <a:r>
              <a:rPr lang="sv-SE" dirty="0"/>
              <a:t>Allmänna förbättringar</a:t>
            </a:r>
          </a:p>
          <a:p>
            <a:r>
              <a:rPr lang="sv-SE" dirty="0"/>
              <a:t>AOB</a:t>
            </a:r>
          </a:p>
        </p:txBody>
      </p:sp>
    </p:spTree>
    <p:extLst>
      <p:ext uri="{BB962C8B-B14F-4D97-AF65-F5344CB8AC3E}">
        <p14:creationId xmlns:p14="http://schemas.microsoft.com/office/powerpoint/2010/main" val="25256970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09E35BC-EE03-4177-8372-FA7078C079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Summering av föregående möte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9F580F7-3034-4BAD-98A0-FA7B163941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465959"/>
          </a:xfrm>
        </p:spPr>
        <p:txBody>
          <a:bodyPr>
            <a:normAutofit/>
          </a:bodyPr>
          <a:lstStyle/>
          <a:p>
            <a:pPr lvl="0"/>
            <a:r>
              <a:rPr lang="sv-SE" dirty="0"/>
              <a:t>Summering av årsmötet</a:t>
            </a:r>
          </a:p>
          <a:p>
            <a:pPr lvl="0"/>
            <a:r>
              <a:rPr lang="sv-SE" dirty="0"/>
              <a:t>Ny föräldrasektionsmötesbudget för 2019</a:t>
            </a:r>
          </a:p>
          <a:p>
            <a:pPr lvl="0"/>
            <a:r>
              <a:rPr lang="sv-SE" dirty="0"/>
              <a:t>Fotbollensdag</a:t>
            </a:r>
          </a:p>
          <a:p>
            <a:pPr lvl="0"/>
            <a:r>
              <a:rPr lang="sv-SE" dirty="0"/>
              <a:t>Kioskservering (nya priser?)</a:t>
            </a:r>
          </a:p>
          <a:p>
            <a:pPr lvl="0"/>
            <a:endParaRPr lang="sv-SE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B68D7F23-87B6-41ED-9489-A96F15F043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8888" y="4291584"/>
            <a:ext cx="5762602" cy="2294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3901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8933496-E1B6-4A26-A32B-7852FF046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Kioskservering och Matcher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828F773-077E-45E3-8DA6-40CFF97449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240" y="1690688"/>
            <a:ext cx="10515600" cy="647891"/>
          </a:xfrm>
        </p:spPr>
        <p:txBody>
          <a:bodyPr/>
          <a:lstStyle/>
          <a:p>
            <a:pPr marL="0" indent="0">
              <a:buNone/>
            </a:pPr>
            <a:r>
              <a:rPr lang="sv-SE" dirty="0"/>
              <a:t>http://rire-animations.no-ip.com/dalbygif/autogenererad2019.xlsx</a:t>
            </a:r>
          </a:p>
        </p:txBody>
      </p:sp>
      <p:graphicFrame>
        <p:nvGraphicFramePr>
          <p:cNvPr id="5" name="Objekt 4">
            <a:extLst>
              <a:ext uri="{FF2B5EF4-FFF2-40B4-BE49-F238E27FC236}">
                <a16:creationId xmlns:a16="http://schemas.microsoft.com/office/drawing/2014/main" id="{1EC92765-CF25-4671-A7BE-2844E9F7D7B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21576144"/>
              </p:ext>
            </p:extLst>
          </p:nvPr>
        </p:nvGraphicFramePr>
        <p:xfrm>
          <a:off x="2035175" y="2657475"/>
          <a:ext cx="914400" cy="77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9" name="Worksheet" showAsIcon="1" r:id="rId3" imgW="914495" imgH="771525" progId="Excel.Sheet.12">
                  <p:embed/>
                </p:oleObj>
              </mc:Choice>
              <mc:Fallback>
                <p:oleObj name="Worksheet" showAsIcon="1" r:id="rId3" imgW="914495" imgH="771525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035175" y="2657475"/>
                        <a:ext cx="914400" cy="771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kt 5">
            <a:extLst>
              <a:ext uri="{FF2B5EF4-FFF2-40B4-BE49-F238E27FC236}">
                <a16:creationId xmlns:a16="http://schemas.microsoft.com/office/drawing/2014/main" id="{D1DCD32C-533B-4900-B3D5-E21539C4F14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5516874"/>
              </p:ext>
            </p:extLst>
          </p:nvPr>
        </p:nvGraphicFramePr>
        <p:xfrm>
          <a:off x="838200" y="3690936"/>
          <a:ext cx="3308350" cy="485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0" name="Skalobjekt för Paketeraren" showAsIcon="1" r:id="rId5" imgW="3308040" imgH="486000" progId="Package">
                  <p:embed/>
                </p:oleObj>
              </mc:Choice>
              <mc:Fallback>
                <p:oleObj name="Skalobjekt för Paketeraren" showAsIcon="1" r:id="rId5" imgW="3308040" imgH="48600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838200" y="3690936"/>
                        <a:ext cx="3308350" cy="4857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kt 6">
            <a:extLst>
              <a:ext uri="{FF2B5EF4-FFF2-40B4-BE49-F238E27FC236}">
                <a16:creationId xmlns:a16="http://schemas.microsoft.com/office/drawing/2014/main" id="{0E9AD3A7-21DB-41C3-9598-693E4D2BFC1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37709683"/>
              </p:ext>
            </p:extLst>
          </p:nvPr>
        </p:nvGraphicFramePr>
        <p:xfrm>
          <a:off x="777240" y="4924424"/>
          <a:ext cx="3308350" cy="485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1" name="Skalobjekt för Paketeraren" showAsIcon="1" r:id="rId7" imgW="3308040" imgH="486000" progId="Package">
                  <p:embed/>
                </p:oleObj>
              </mc:Choice>
              <mc:Fallback>
                <p:oleObj name="Skalobjekt för Paketeraren" showAsIcon="1" r:id="rId7" imgW="3308040" imgH="48600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777240" y="4924424"/>
                        <a:ext cx="3308350" cy="4857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27720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F4CAF2E-6C92-42A1-9762-87DD5D3597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Allmänna Förbättringar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AF0422F-DCBC-4C09-AAEB-F7410A7F2E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err="1"/>
              <a:t>Swish</a:t>
            </a:r>
            <a:r>
              <a:rPr lang="sv-SE" dirty="0"/>
              <a:t> – Är numera gratis för Klubben fram till Juli 2019</a:t>
            </a:r>
          </a:p>
          <a:p>
            <a:r>
              <a:rPr lang="sv-SE" dirty="0"/>
              <a:t>Priser i kiosken?</a:t>
            </a:r>
          </a:p>
          <a:p>
            <a:r>
              <a:rPr lang="sv-SE" dirty="0"/>
              <a:t>Säljer vi rätt saker i kiosken?</a:t>
            </a:r>
          </a:p>
          <a:p>
            <a:r>
              <a:rPr lang="sv-SE" dirty="0"/>
              <a:t>Uppdatera laget.se med rätt föräldrasektionsmedlemmar</a:t>
            </a:r>
          </a:p>
        </p:txBody>
      </p:sp>
    </p:spTree>
    <p:extLst>
      <p:ext uri="{BB962C8B-B14F-4D97-AF65-F5344CB8AC3E}">
        <p14:creationId xmlns:p14="http://schemas.microsoft.com/office/powerpoint/2010/main" val="19346719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77904A3-FD73-4C68-9F38-177F57D9C8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AOB</a:t>
            </a: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A8E1666C-4BF6-49C6-957D-E18830D001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2603" y="1777287"/>
            <a:ext cx="5762602" cy="2291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475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177</TotalTime>
  <Words>78</Words>
  <Application>Microsoft Office PowerPoint</Application>
  <PresentationFormat>Bredbild</PresentationFormat>
  <Paragraphs>20</Paragraphs>
  <Slides>6</Slides>
  <Notes>0</Notes>
  <HiddenSlides>0</HiddenSlides>
  <MMClips>0</MMClips>
  <ScaleCrop>false</ScaleCrop>
  <HeadingPairs>
    <vt:vector size="8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Serverprogram för OLE-inbäddning</vt:lpstr>
      </vt:variant>
      <vt:variant>
        <vt:i4>2</vt:i4>
      </vt:variant>
      <vt:variant>
        <vt:lpstr>Bildrubriker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Office-tema</vt:lpstr>
      <vt:lpstr>Worksheet</vt:lpstr>
      <vt:lpstr>Skalobjekt för Paketeraren</vt:lpstr>
      <vt:lpstr>Föräldrasektionsmöte</vt:lpstr>
      <vt:lpstr>Agenda</vt:lpstr>
      <vt:lpstr>Summering av föregående möte</vt:lpstr>
      <vt:lpstr>Kioskservering och Matcher</vt:lpstr>
      <vt:lpstr>Allmänna Förbättringar</vt:lpstr>
      <vt:lpstr>AOB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Ricardo Durón</dc:creator>
  <cp:lastModifiedBy>Ricardo Durón</cp:lastModifiedBy>
  <cp:revision>12</cp:revision>
  <dcterms:created xsi:type="dcterms:W3CDTF">2019-03-10T15:20:49Z</dcterms:created>
  <dcterms:modified xsi:type="dcterms:W3CDTF">2019-04-07T13:38:41Z</dcterms:modified>
</cp:coreProperties>
</file>