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2019-03-10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package" Target="../embeddings/Microsoft_Word_Document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2019-03-10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Summering av föregående möte</a:t>
            </a:r>
          </a:p>
          <a:p>
            <a:r>
              <a:rPr lang="sv-SE" dirty="0"/>
              <a:t>Summering av årsmöte</a:t>
            </a:r>
          </a:p>
          <a:p>
            <a:r>
              <a:rPr lang="sv-SE" dirty="0"/>
              <a:t>Ny budget för Föräldrasektionen</a:t>
            </a:r>
          </a:p>
          <a:p>
            <a:r>
              <a:rPr lang="sv-SE" dirty="0"/>
              <a:t>Fotbollensdag Uppstart</a:t>
            </a:r>
          </a:p>
          <a:p>
            <a:r>
              <a:rPr lang="sv-SE" dirty="0"/>
              <a:t>Kioskservering</a:t>
            </a:r>
          </a:p>
          <a:p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Summering av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F580F7-3034-4BAD-98A0-FA7B16394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65959"/>
          </a:xfrm>
        </p:spPr>
        <p:txBody>
          <a:bodyPr>
            <a:normAutofit lnSpcReduction="10000"/>
          </a:bodyPr>
          <a:lstStyle/>
          <a:p>
            <a:pPr lvl="0"/>
            <a:r>
              <a:rPr lang="sv-SE" dirty="0"/>
              <a:t>Vad gör en föräldrarepresentant?</a:t>
            </a:r>
          </a:p>
          <a:p>
            <a:pPr lvl="0"/>
            <a:r>
              <a:rPr lang="sv-SE" dirty="0"/>
              <a:t>Vilka uppgifter har ert lag detta året?</a:t>
            </a:r>
          </a:p>
          <a:p>
            <a:pPr lvl="0"/>
            <a:r>
              <a:rPr lang="sv-SE" dirty="0"/>
              <a:t>Automatiserade email Kioskbemanning</a:t>
            </a:r>
          </a:p>
          <a:p>
            <a:pPr lvl="0"/>
            <a:r>
              <a:rPr lang="sv-SE" dirty="0"/>
              <a:t>Årsmöte 2019!</a:t>
            </a:r>
          </a:p>
          <a:p>
            <a:pPr lvl="0"/>
            <a:r>
              <a:rPr lang="sv-SE" dirty="0"/>
              <a:t>Kommande möten under året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68D7F23-87B6-41ED-9489-A96F15F043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888" y="4291584"/>
            <a:ext cx="5762602" cy="2294533"/>
          </a:xfrm>
          <a:prstGeom prst="rect">
            <a:avLst/>
          </a:prstGeom>
        </p:spPr>
      </p:pic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F00A0EBA-9B02-4DDD-9B49-F04B65FB49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73259"/>
              </p:ext>
            </p:extLst>
          </p:nvPr>
        </p:nvGraphicFramePr>
        <p:xfrm>
          <a:off x="8278368" y="572135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showAsIcon="1" r:id="rId4" imgW="914400" imgH="771480" progId="Word.Document.12">
                  <p:embed/>
                </p:oleObj>
              </mc:Choice>
              <mc:Fallback>
                <p:oleObj name="Document" showAsIcon="1" r:id="rId4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8368" y="572135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4390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5F53C7-ACF6-44DA-9210-532E92CE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Summering av årsmöte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3AAD6A-9C6D-4BE0-AD22-EB94BA02D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Höjning av medlemsavgift med 50:-</a:t>
            </a:r>
          </a:p>
          <a:p>
            <a:r>
              <a:rPr lang="sv-SE" dirty="0"/>
              <a:t>Förvaltningsberättelse &amp; Revisionsberättelse</a:t>
            </a:r>
          </a:p>
          <a:p>
            <a:pPr lvl="1"/>
            <a:r>
              <a:rPr lang="sv-SE" dirty="0"/>
              <a:t>Balanserad resultat för Dalby GIF: ~220 </a:t>
            </a:r>
            <a:r>
              <a:rPr lang="sv-SE" dirty="0" err="1"/>
              <a:t>kSEK</a:t>
            </a:r>
            <a:endParaRPr lang="sv-SE" dirty="0"/>
          </a:p>
          <a:p>
            <a:pPr lvl="1"/>
            <a:r>
              <a:rPr lang="sv-SE" dirty="0"/>
              <a:t>Ca 43% av kostnaderna läggs på ungdomssektionen</a:t>
            </a:r>
          </a:p>
          <a:p>
            <a:pPr lvl="1"/>
            <a:r>
              <a:rPr lang="sv-SE" dirty="0" err="1"/>
              <a:t>Förldrasektionens</a:t>
            </a:r>
            <a:r>
              <a:rPr lang="sv-SE" dirty="0"/>
              <a:t> intäkter: 64 </a:t>
            </a:r>
            <a:r>
              <a:rPr lang="sv-SE" dirty="0" err="1"/>
              <a:t>kSEK</a:t>
            </a:r>
            <a:r>
              <a:rPr lang="sv-SE" dirty="0"/>
              <a:t> (53 </a:t>
            </a:r>
            <a:r>
              <a:rPr lang="sv-SE" dirty="0" err="1"/>
              <a:t>kSEK</a:t>
            </a:r>
            <a:r>
              <a:rPr lang="sv-SE" dirty="0"/>
              <a:t>)</a:t>
            </a:r>
          </a:p>
          <a:p>
            <a:pPr lvl="2"/>
            <a:r>
              <a:rPr lang="sv-SE" dirty="0"/>
              <a:t>Julmarknad 30 </a:t>
            </a:r>
            <a:r>
              <a:rPr lang="sv-SE" dirty="0" err="1"/>
              <a:t>kSEK</a:t>
            </a:r>
            <a:r>
              <a:rPr lang="sv-SE" dirty="0"/>
              <a:t> (10 </a:t>
            </a:r>
            <a:r>
              <a:rPr lang="sv-SE" dirty="0" err="1"/>
              <a:t>kSEK</a:t>
            </a:r>
            <a:r>
              <a:rPr lang="sv-SE" dirty="0"/>
              <a:t>)</a:t>
            </a:r>
          </a:p>
          <a:p>
            <a:pPr lvl="2"/>
            <a:r>
              <a:rPr lang="sv-SE" dirty="0"/>
              <a:t>Serveringsintäkter: 33 </a:t>
            </a:r>
            <a:r>
              <a:rPr lang="sv-SE" dirty="0" err="1"/>
              <a:t>kSEK</a:t>
            </a:r>
            <a:r>
              <a:rPr lang="sv-SE" dirty="0"/>
              <a:t> (43,5 </a:t>
            </a:r>
            <a:r>
              <a:rPr lang="sv-SE" dirty="0" err="1"/>
              <a:t>kSEK</a:t>
            </a:r>
            <a:r>
              <a:rPr lang="sv-SE" dirty="0"/>
              <a:t>)</a:t>
            </a:r>
          </a:p>
          <a:p>
            <a:r>
              <a:rPr lang="sv-SE" dirty="0"/>
              <a:t>Val av Vice ordförande: Daniel </a:t>
            </a:r>
            <a:r>
              <a:rPr lang="sv-SE" dirty="0" err="1"/>
              <a:t>Adsfeldt</a:t>
            </a:r>
            <a:endParaRPr lang="sv-SE" dirty="0"/>
          </a:p>
          <a:p>
            <a:r>
              <a:rPr lang="sv-SE" dirty="0"/>
              <a:t>Styrelseledamot U-sektion, Herr, Dam &amp; Föräldrasektionen för 2019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544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C3FA6C-E483-4400-891E-37787F0B3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 budget för 2019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988590-BFCB-49A9-AF4E-1939CD78A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Föräldrasektionen:</a:t>
            </a:r>
          </a:p>
          <a:p>
            <a:pPr lvl="1"/>
            <a:r>
              <a:rPr lang="sv-SE" dirty="0"/>
              <a:t>Serveringsintäkter: 40 </a:t>
            </a:r>
            <a:r>
              <a:rPr lang="sv-SE" dirty="0" err="1"/>
              <a:t>kSEK</a:t>
            </a:r>
            <a:r>
              <a:rPr lang="sv-SE" dirty="0"/>
              <a:t> (33 </a:t>
            </a:r>
            <a:r>
              <a:rPr lang="sv-SE" dirty="0" err="1"/>
              <a:t>kSEK</a:t>
            </a:r>
            <a:r>
              <a:rPr lang="sv-SE" dirty="0"/>
              <a:t>)</a:t>
            </a:r>
          </a:p>
          <a:p>
            <a:pPr lvl="1"/>
            <a:r>
              <a:rPr lang="sv-SE" dirty="0"/>
              <a:t>Julmarknad: 30 </a:t>
            </a:r>
            <a:r>
              <a:rPr lang="sv-SE" dirty="0" err="1"/>
              <a:t>kSEK</a:t>
            </a:r>
            <a:r>
              <a:rPr lang="sv-SE" dirty="0"/>
              <a:t> (30 </a:t>
            </a:r>
            <a:r>
              <a:rPr lang="sv-SE" dirty="0" err="1"/>
              <a:t>kSEK</a:t>
            </a:r>
            <a:r>
              <a:rPr lang="sv-SE" dirty="0"/>
              <a:t>)</a:t>
            </a:r>
          </a:p>
          <a:p>
            <a:endParaRPr lang="sv-SE" dirty="0"/>
          </a:p>
          <a:p>
            <a:r>
              <a:rPr lang="sv-SE" dirty="0"/>
              <a:t>Enskilda lag:</a:t>
            </a:r>
          </a:p>
          <a:p>
            <a:pPr lvl="1"/>
            <a:r>
              <a:rPr lang="sv-SE" dirty="0"/>
              <a:t>Fotbollensdag [P10 &amp; F10/11]: 20 </a:t>
            </a:r>
            <a:r>
              <a:rPr lang="sv-SE" dirty="0" err="1"/>
              <a:t>kSEK</a:t>
            </a:r>
            <a:r>
              <a:rPr lang="sv-SE" dirty="0"/>
              <a:t> (31 KSEK)</a:t>
            </a:r>
          </a:p>
          <a:p>
            <a:pPr lvl="1"/>
            <a:r>
              <a:rPr lang="sv-SE" dirty="0"/>
              <a:t>Publikintäkter A-lag Herr &amp; Dam [P07]: 20 </a:t>
            </a:r>
            <a:r>
              <a:rPr lang="sv-SE" dirty="0" err="1"/>
              <a:t>kSEK</a:t>
            </a:r>
            <a:r>
              <a:rPr lang="sv-SE" dirty="0"/>
              <a:t> (2 </a:t>
            </a:r>
            <a:r>
              <a:rPr lang="sv-SE" dirty="0" err="1"/>
              <a:t>kSEK</a:t>
            </a:r>
            <a:r>
              <a:rPr lang="sv-SE" dirty="0"/>
              <a:t>)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4222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0A74AA-00C6-4769-B686-31982FCEB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Fotbollensdag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3E1E42-13F8-4143-821D-BDEF1B145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P10 &amp; F10/11</a:t>
            </a:r>
          </a:p>
        </p:txBody>
      </p:sp>
    </p:spTree>
    <p:extLst>
      <p:ext uri="{BB962C8B-B14F-4D97-AF65-F5344CB8AC3E}">
        <p14:creationId xmlns:p14="http://schemas.microsoft.com/office/powerpoint/2010/main" val="939975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3E969E-1DF1-4800-AF1E-43E178BE3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Kioskservering (1/2)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027B9B-D3F3-4D78-8E7C-923CC552D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Kiosk inför DM: Nästa är den 17:e mars, KL 13.00 för J-laget. Kan någon ställa upp och öppna kiosken?</a:t>
            </a:r>
          </a:p>
          <a:p>
            <a:r>
              <a:rPr lang="sv-SE" dirty="0"/>
              <a:t>Vi behöver se över kioskpriserna. P09 kan ni göra ett förslag?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6489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933496-E1B6-4A26-A32B-7852FF046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Kioskservering (2/2)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28F773-077E-45E3-8DA6-40CFF9744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36335"/>
            <a:ext cx="10515600" cy="647891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http://rire-animations.no-ip.com/dalbygif/autogenererad2019.xls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821E38FF-E5DC-4163-B289-B2FCD50236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96440"/>
            <a:ext cx="8013502" cy="42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72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8E1666C-4BF6-49C6-957D-E18830D00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603" y="1777287"/>
            <a:ext cx="5762602" cy="229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230</Words>
  <Application>Microsoft Office PowerPoint</Application>
  <PresentationFormat>Bredbild</PresentationFormat>
  <Paragraphs>41</Paragraphs>
  <Slides>9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Microsoft Word-dokument</vt:lpstr>
      <vt:lpstr>Föräldrasektionsmöte</vt:lpstr>
      <vt:lpstr>Agenda</vt:lpstr>
      <vt:lpstr>Summering av föregående möte</vt:lpstr>
      <vt:lpstr>Summering av årsmöte</vt:lpstr>
      <vt:lpstr>Ny budget för 2019</vt:lpstr>
      <vt:lpstr>Fotbollensdag</vt:lpstr>
      <vt:lpstr>Kioskservering (1/2)</vt:lpstr>
      <vt:lpstr>Kioskservering (2/2)</vt:lpstr>
      <vt:lpstr>AOB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6</cp:revision>
  <dcterms:created xsi:type="dcterms:W3CDTF">2019-03-10T15:20:49Z</dcterms:created>
  <dcterms:modified xsi:type="dcterms:W3CDTF">2019-03-10T17:28:48Z</dcterms:modified>
</cp:coreProperties>
</file>