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0" autoAdjust="0"/>
    <p:restoredTop sz="94660"/>
  </p:normalViewPr>
  <p:slideViewPr>
    <p:cSldViewPr snapToGrid="0">
      <p:cViewPr varScale="1">
        <p:scale>
          <a:sx n="157" d="100"/>
          <a:sy n="157" d="100"/>
        </p:scale>
        <p:origin x="156" y="7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72487-3AA9-4DCB-8E65-47E4683F6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C9481CE-6ABF-4DA8-8DE3-C4228F8A0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1D4CBB-BE83-4149-93E0-4501761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2019-03-10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E740BA-4CA5-4829-8177-E095155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83FAA7-9EB4-4E58-80D7-979A7840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8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C5236-849F-494D-87B5-0F9626E6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E54DF5-E9AE-4EC0-8FFF-02425B495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1C8295-0BFA-4FF0-AF6A-16803F3A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2019-03-10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0A2E89-A7E3-49AD-90C1-1D341A53D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619BFA-FA9F-49BC-B258-58A298C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73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1130961-87A9-48CA-BB4F-708FA11C3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BEAAB1-409A-450D-84BE-4D9C87103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3B024B-32C0-40A9-9A9D-26757917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2019-03-10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2DB6AE-C5D6-4B9C-A74D-0F9695D2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5A0FA7-61EF-4791-BDB1-7CDC1A66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87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1B68B-543E-4079-A74D-A2097850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E99576-9FA4-44D4-AC59-8866B90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BC3FBB-DF04-476C-BCC0-F87D8BBF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2019-03-10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5A0E9D-5457-41CA-8659-2DFCC613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834F17-E686-4A33-939F-1EFE0E7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36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B5E71E-28E5-4B71-95DE-E66160A5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75EF1E-5754-409B-ABB0-6D23398F7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FB5F8F-8FAE-4427-8101-301EC592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2019-03-10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BE60E2-F0BB-4EEF-B70A-3255C168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52CC2F-2A2F-4B8D-8323-2DF403BF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87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A71F7D-9FF2-4CC7-BE15-03DF5A43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39AE7-1FC3-4629-A062-04EB85335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82D492-0E51-484D-A122-58480C2FB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3C9294-936F-4BD7-8E84-FFCBA7BF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2019-03-10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A0287E-EBEE-4DA2-925B-10EDD76E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55AC2E-8969-47D6-8B36-97289B8B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8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429561-39C0-41BC-98E4-46EA2C7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81676D-7493-4561-8DFB-77BE8C389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5EDD88-6E70-4C8D-B5A5-6A7CCDCC1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1880B0-48E1-424E-AFD1-62C3C9D9B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5A0B3C8-4494-4506-87DA-BAB96E9A3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A936C67-EF8D-4DA2-873F-C82D1D81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2019-03-10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61F76E-AD75-49B2-8E87-126A497A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A1D311-E528-4AF7-90DE-D972A583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08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F13434-B140-413F-BC5C-413B25FC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E93F11-DB5E-4B7B-B467-90A3B545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2019-03-10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AD2F8A-BF1D-4745-AC20-352DE230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0284F4E-A009-4554-AD8B-803FBFE9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47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84012F4-9B8B-4117-B3B5-423AB9A3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2019-03-10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4B382E-A401-4F20-A33E-CA21B154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F062243-C55A-4793-9960-CBA54E2A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0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AAFDF-7731-4140-B278-D4E3EC3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CA199-A506-49A3-B995-64229CBA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8F0E7D-6168-489E-87BD-65B5F327D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905EFFA-EB44-40A0-87CE-2F527E32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2019-03-10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A210F1-F74D-4F7F-BFFF-9F906554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42F1D0-C664-4975-BE8A-2687F856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8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90E395-F9E9-43FD-A6F9-3DF32E2C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4DA0D1A-4C72-4432-BDB1-92BB1DF66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2A5DB8-6585-4FD6-9C06-1B812044D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32E0E4-2668-4FB7-8C78-BB0351A7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2019-03-10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C7EEFF6-E3F1-4108-AE83-FA85FD12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0BAB1C-93E8-4943-9238-254A20DD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87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69C33B-7EEF-4F34-B1F5-F800D92C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DF9CCF-2E67-44A7-830E-5DD71594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95A221-2D7B-4699-B7B6-F05D41F9C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9E53-6B80-4645-9DB5-964BAF39F882}" type="datetimeFigureOut">
              <a:rPr lang="sv-SE" smtClean="0"/>
              <a:t>2019-03-10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D1448F-1B17-4188-8FC6-7ACF4014E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F10A4-F46B-46E0-8580-B51289CBE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60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package" Target="../embeddings/Microsoft_Word_Document.docx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46E575-EFD1-49A3-BFED-9AB3481452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Föräldrasektionsmöte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1475BA-A9E8-4195-837D-EE9338DD34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2019-03-10</a:t>
            </a:r>
          </a:p>
        </p:txBody>
      </p:sp>
    </p:spTree>
    <p:extLst>
      <p:ext uri="{BB962C8B-B14F-4D97-AF65-F5344CB8AC3E}">
        <p14:creationId xmlns:p14="http://schemas.microsoft.com/office/powerpoint/2010/main" val="1805790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37B337-B9F3-4C02-B7EF-B27619F4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ECCCF7-E39B-443B-9822-602B228A6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Summering av föregående möte</a:t>
            </a:r>
          </a:p>
          <a:p>
            <a:r>
              <a:rPr lang="sv-SE" dirty="0"/>
              <a:t>Summering av årsmöte</a:t>
            </a:r>
          </a:p>
          <a:p>
            <a:r>
              <a:rPr lang="sv-SE" dirty="0"/>
              <a:t>Ny budget för Föräldrasektionen</a:t>
            </a:r>
          </a:p>
          <a:p>
            <a:r>
              <a:rPr lang="sv-SE" dirty="0"/>
              <a:t>Fotbollensdag Uppstart</a:t>
            </a:r>
          </a:p>
          <a:p>
            <a:r>
              <a:rPr lang="sv-SE" dirty="0"/>
              <a:t>Kioskservering</a:t>
            </a:r>
          </a:p>
          <a:p>
            <a:r>
              <a:rPr lang="sv-SE" dirty="0"/>
              <a:t>AOB</a:t>
            </a:r>
          </a:p>
        </p:txBody>
      </p:sp>
    </p:spTree>
    <p:extLst>
      <p:ext uri="{BB962C8B-B14F-4D97-AF65-F5344CB8AC3E}">
        <p14:creationId xmlns:p14="http://schemas.microsoft.com/office/powerpoint/2010/main" val="2525697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9E35BC-EE03-4177-8372-FA7078C07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Summering av föregående möte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9F580F7-3034-4BAD-98A0-FA7B16394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465959"/>
          </a:xfrm>
        </p:spPr>
        <p:txBody>
          <a:bodyPr>
            <a:normAutofit lnSpcReduction="10000"/>
          </a:bodyPr>
          <a:lstStyle/>
          <a:p>
            <a:pPr lvl="0"/>
            <a:r>
              <a:rPr lang="sv-SE" dirty="0"/>
              <a:t>Vad gör en föräldrarepresentant?</a:t>
            </a:r>
          </a:p>
          <a:p>
            <a:pPr lvl="0"/>
            <a:r>
              <a:rPr lang="sv-SE" dirty="0"/>
              <a:t>Vilka uppgifter har ert lag detta året?</a:t>
            </a:r>
          </a:p>
          <a:p>
            <a:pPr lvl="0"/>
            <a:r>
              <a:rPr lang="sv-SE" dirty="0"/>
              <a:t>Automatiserade email Kioskbemanning</a:t>
            </a:r>
          </a:p>
          <a:p>
            <a:pPr lvl="0"/>
            <a:r>
              <a:rPr lang="sv-SE" dirty="0"/>
              <a:t>Årsmöte 2019!</a:t>
            </a:r>
          </a:p>
          <a:p>
            <a:pPr lvl="0"/>
            <a:r>
              <a:rPr lang="sv-SE" dirty="0"/>
              <a:t>Kommande möten under året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B68D7F23-87B6-41ED-9489-A96F15F043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888" y="4291584"/>
            <a:ext cx="5762602" cy="2294533"/>
          </a:xfrm>
          <a:prstGeom prst="rect">
            <a:avLst/>
          </a:prstGeom>
        </p:spPr>
      </p:pic>
      <p:graphicFrame>
        <p:nvGraphicFramePr>
          <p:cNvPr id="6" name="Objekt 5">
            <a:extLst>
              <a:ext uri="{FF2B5EF4-FFF2-40B4-BE49-F238E27FC236}">
                <a16:creationId xmlns:a16="http://schemas.microsoft.com/office/drawing/2014/main" id="{F00A0EBA-9B02-4DDD-9B49-F04B65FB49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573259"/>
              </p:ext>
            </p:extLst>
          </p:nvPr>
        </p:nvGraphicFramePr>
        <p:xfrm>
          <a:off x="8278368" y="5721350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Document" showAsIcon="1" r:id="rId4" imgW="914400" imgH="771480" progId="Word.Document.12">
                  <p:embed/>
                </p:oleObj>
              </mc:Choice>
              <mc:Fallback>
                <p:oleObj name="Document" showAsIcon="1" r:id="rId4" imgW="914400" imgH="77148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278368" y="5721350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74390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E5F53C7-ACF6-44DA-9210-532E92CEA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Summering av årsmöte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23AAD6A-9C6D-4BE0-AD22-EB94BA02DC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Höjning av medlemsavgift med 50:-</a:t>
            </a:r>
          </a:p>
          <a:p>
            <a:r>
              <a:rPr lang="sv-SE" dirty="0"/>
              <a:t>Förvaltningsberättelse &amp; Revisionsberättelse</a:t>
            </a:r>
          </a:p>
          <a:p>
            <a:pPr lvl="1"/>
            <a:r>
              <a:rPr lang="sv-SE" dirty="0"/>
              <a:t>Balanserad resultat för Dalby GIF: ~220 </a:t>
            </a:r>
            <a:r>
              <a:rPr lang="sv-SE" dirty="0" err="1"/>
              <a:t>kSEK</a:t>
            </a:r>
            <a:endParaRPr lang="sv-SE" dirty="0"/>
          </a:p>
          <a:p>
            <a:pPr lvl="1"/>
            <a:r>
              <a:rPr lang="sv-SE" dirty="0"/>
              <a:t>Ca 43% av kostnaderna läggs på ungdomssektionen</a:t>
            </a:r>
          </a:p>
          <a:p>
            <a:pPr lvl="1"/>
            <a:r>
              <a:rPr lang="sv-SE" dirty="0" err="1"/>
              <a:t>Förldrasektionens</a:t>
            </a:r>
            <a:r>
              <a:rPr lang="sv-SE" dirty="0"/>
              <a:t> intäkter: 64 </a:t>
            </a:r>
            <a:r>
              <a:rPr lang="sv-SE" dirty="0" err="1"/>
              <a:t>kSEK</a:t>
            </a:r>
            <a:r>
              <a:rPr lang="sv-SE" dirty="0"/>
              <a:t> (53 </a:t>
            </a:r>
            <a:r>
              <a:rPr lang="sv-SE" dirty="0" err="1"/>
              <a:t>kSEK</a:t>
            </a:r>
            <a:r>
              <a:rPr lang="sv-SE" dirty="0"/>
              <a:t>)</a:t>
            </a:r>
          </a:p>
          <a:p>
            <a:pPr lvl="2"/>
            <a:r>
              <a:rPr lang="sv-SE" dirty="0"/>
              <a:t>Julmarknad 30 </a:t>
            </a:r>
            <a:r>
              <a:rPr lang="sv-SE" dirty="0" err="1"/>
              <a:t>kSEK</a:t>
            </a:r>
            <a:r>
              <a:rPr lang="sv-SE" dirty="0"/>
              <a:t> (10 </a:t>
            </a:r>
            <a:r>
              <a:rPr lang="sv-SE" dirty="0" err="1"/>
              <a:t>kSEK</a:t>
            </a:r>
            <a:r>
              <a:rPr lang="sv-SE" dirty="0"/>
              <a:t>)</a:t>
            </a:r>
          </a:p>
          <a:p>
            <a:pPr lvl="2"/>
            <a:r>
              <a:rPr lang="sv-SE" dirty="0"/>
              <a:t>Serveringsintäkter: 33 </a:t>
            </a:r>
            <a:r>
              <a:rPr lang="sv-SE" dirty="0" err="1"/>
              <a:t>kSEK</a:t>
            </a:r>
            <a:r>
              <a:rPr lang="sv-SE" dirty="0"/>
              <a:t> (43,5 </a:t>
            </a:r>
            <a:r>
              <a:rPr lang="sv-SE" dirty="0" err="1"/>
              <a:t>kSEK</a:t>
            </a:r>
            <a:r>
              <a:rPr lang="sv-SE" dirty="0"/>
              <a:t>)</a:t>
            </a:r>
          </a:p>
          <a:p>
            <a:r>
              <a:rPr lang="sv-SE" dirty="0"/>
              <a:t>Val av Vice ordförande: Daniel </a:t>
            </a:r>
            <a:r>
              <a:rPr lang="sv-SE" dirty="0" err="1"/>
              <a:t>Adsfeldt</a:t>
            </a:r>
            <a:endParaRPr lang="sv-SE" dirty="0"/>
          </a:p>
          <a:p>
            <a:r>
              <a:rPr lang="sv-SE" dirty="0"/>
              <a:t>Styrelseledamot U-sektion, Herr, Dam &amp; Föräldrasektionen för 2019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35446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9C3FA6C-E483-4400-891E-37787F0B3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Ny budget för 2019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B988590-BFCB-49A9-AF4E-1939CD78A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Föräldrasektionen:</a:t>
            </a:r>
          </a:p>
          <a:p>
            <a:pPr lvl="1"/>
            <a:r>
              <a:rPr lang="sv-SE" dirty="0"/>
              <a:t>Serveringsintäkter: 40 </a:t>
            </a:r>
            <a:r>
              <a:rPr lang="sv-SE" dirty="0" err="1"/>
              <a:t>kSEK</a:t>
            </a:r>
            <a:r>
              <a:rPr lang="sv-SE" dirty="0"/>
              <a:t> (33 </a:t>
            </a:r>
            <a:r>
              <a:rPr lang="sv-SE" dirty="0" err="1"/>
              <a:t>kSEK</a:t>
            </a:r>
            <a:r>
              <a:rPr lang="sv-SE" dirty="0"/>
              <a:t>)</a:t>
            </a:r>
          </a:p>
          <a:p>
            <a:pPr lvl="1"/>
            <a:r>
              <a:rPr lang="sv-SE" dirty="0"/>
              <a:t>Julmarknad: 30 </a:t>
            </a:r>
            <a:r>
              <a:rPr lang="sv-SE" dirty="0" err="1"/>
              <a:t>kSEK</a:t>
            </a:r>
            <a:r>
              <a:rPr lang="sv-SE" dirty="0"/>
              <a:t> (30 </a:t>
            </a:r>
            <a:r>
              <a:rPr lang="sv-SE" dirty="0" err="1"/>
              <a:t>kSEK</a:t>
            </a:r>
            <a:r>
              <a:rPr lang="sv-SE" dirty="0"/>
              <a:t>)</a:t>
            </a:r>
          </a:p>
          <a:p>
            <a:endParaRPr lang="sv-SE" dirty="0"/>
          </a:p>
          <a:p>
            <a:r>
              <a:rPr lang="sv-SE" dirty="0"/>
              <a:t>Enskilda lag:</a:t>
            </a:r>
          </a:p>
          <a:p>
            <a:pPr lvl="1"/>
            <a:r>
              <a:rPr lang="sv-SE" dirty="0"/>
              <a:t>Fotbollensdag [P10 &amp; F10/11]: 20 </a:t>
            </a:r>
            <a:r>
              <a:rPr lang="sv-SE" dirty="0" err="1"/>
              <a:t>kSEK</a:t>
            </a:r>
            <a:r>
              <a:rPr lang="sv-SE" dirty="0"/>
              <a:t> (31 KSEK)</a:t>
            </a:r>
          </a:p>
          <a:p>
            <a:pPr lvl="1"/>
            <a:r>
              <a:rPr lang="sv-SE" dirty="0"/>
              <a:t>Publikintäkter A-lag Herr &amp; Dam [P07]: 20 </a:t>
            </a:r>
            <a:r>
              <a:rPr lang="sv-SE" dirty="0" err="1"/>
              <a:t>kSEK</a:t>
            </a:r>
            <a:r>
              <a:rPr lang="sv-SE" dirty="0"/>
              <a:t> (2 </a:t>
            </a:r>
            <a:r>
              <a:rPr lang="sv-SE" dirty="0" err="1"/>
              <a:t>kSEK</a:t>
            </a:r>
            <a:r>
              <a:rPr lang="sv-SE" dirty="0"/>
              <a:t>)</a:t>
            </a:r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34222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0A74AA-00C6-4769-B686-31982FCEB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Fotbollensdag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83E1E42-13F8-4143-821D-BDEF1B145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P10 &amp; F10/11</a:t>
            </a:r>
          </a:p>
        </p:txBody>
      </p:sp>
    </p:spTree>
    <p:extLst>
      <p:ext uri="{BB962C8B-B14F-4D97-AF65-F5344CB8AC3E}">
        <p14:creationId xmlns:p14="http://schemas.microsoft.com/office/powerpoint/2010/main" val="939975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D3E969E-1DF1-4800-AF1E-43E178BE3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Kioskservering (1/2)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027B9B-D3F3-4D78-8E7C-923CC552DF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Kiosk inför DM: Nästa är den 17:e mars, KL 13.00 för J-laget. Kan någon ställa upp och öppna kiosken?</a:t>
            </a:r>
          </a:p>
          <a:p>
            <a:r>
              <a:rPr lang="sv-SE" dirty="0"/>
              <a:t>Vi behöver se över kioskpriserna. P09 kan ni göra ett förslag?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6489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933496-E1B6-4A26-A32B-7852FF046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Kioskservering (2/2)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828F773-077E-45E3-8DA6-40CFF9744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36335"/>
            <a:ext cx="10515600" cy="647891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http://rire-animations.no-ip.com/dalbygif/autogenererad2019.xls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821E38FF-E5DC-4163-B289-B2FCD5023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96440"/>
            <a:ext cx="8013502" cy="42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72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AOB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8E1666C-4BF6-49C6-957D-E18830D00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603" y="1777287"/>
            <a:ext cx="5762602" cy="229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7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230</Words>
  <Application>Microsoft Office PowerPoint</Application>
  <PresentationFormat>Bredbild</PresentationFormat>
  <Paragraphs>41</Paragraphs>
  <Slides>9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Office-tema</vt:lpstr>
      <vt:lpstr>Microsoft Word-dokument</vt:lpstr>
      <vt:lpstr>Föräldrasektionsmöte</vt:lpstr>
      <vt:lpstr>Agenda</vt:lpstr>
      <vt:lpstr>Summering av föregående möte</vt:lpstr>
      <vt:lpstr>Summering av årsmöte</vt:lpstr>
      <vt:lpstr>Ny budget för 2019</vt:lpstr>
      <vt:lpstr>Fotbollensdag</vt:lpstr>
      <vt:lpstr>Kioskservering (1/2)</vt:lpstr>
      <vt:lpstr>Kioskservering (2/2)</vt:lpstr>
      <vt:lpstr>AOB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Ricardo Durón</dc:creator>
  <cp:lastModifiedBy>Ricardo Durón</cp:lastModifiedBy>
  <cp:revision>6</cp:revision>
  <dcterms:created xsi:type="dcterms:W3CDTF">2019-03-10T15:20:49Z</dcterms:created>
  <dcterms:modified xsi:type="dcterms:W3CDTF">2019-03-10T17:28:48Z</dcterms:modified>
</cp:coreProperties>
</file>