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12" r:id="rId3"/>
    <p:sldId id="331" r:id="rId4"/>
    <p:sldId id="296" r:id="rId5"/>
    <p:sldId id="306" r:id="rId6"/>
    <p:sldId id="310" r:id="rId7"/>
    <p:sldId id="311" r:id="rId8"/>
    <p:sldId id="318" r:id="rId9"/>
    <p:sldId id="268" r:id="rId10"/>
    <p:sldId id="307" r:id="rId11"/>
    <p:sldId id="309" r:id="rId12"/>
    <p:sldId id="319" r:id="rId13"/>
    <p:sldId id="321" r:id="rId14"/>
    <p:sldId id="322" r:id="rId15"/>
    <p:sldId id="316" r:id="rId16"/>
    <p:sldId id="323" r:id="rId17"/>
    <p:sldId id="317" r:id="rId18"/>
    <p:sldId id="313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50" autoAdjust="0"/>
    <p:restoredTop sz="97193"/>
  </p:normalViewPr>
  <p:slideViewPr>
    <p:cSldViewPr snapToGrid="0">
      <p:cViewPr varScale="1">
        <p:scale>
          <a:sx n="164" d="100"/>
          <a:sy n="164" d="100"/>
        </p:scale>
        <p:origin x="176" y="6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2024-10-20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sv-SE" sz="4800">
                <a:solidFill>
                  <a:srgbClr val="FFFFFF"/>
                </a:solidFill>
              </a:rPr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sv-SE" dirty="0"/>
              <a:t>2024-10-20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Ansvarsområden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01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Rotation av 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29" y="2318197"/>
            <a:ext cx="5152571" cy="3683358"/>
          </a:xfrm>
        </p:spPr>
        <p:txBody>
          <a:bodyPr anchor="t">
            <a:normAutofit fontScale="92500" lnSpcReduction="10000"/>
          </a:bodyPr>
          <a:lstStyle/>
          <a:p>
            <a:r>
              <a:rPr lang="sv-SE" sz="2000" dirty="0"/>
              <a:t>Gamla områden</a:t>
            </a:r>
          </a:p>
          <a:p>
            <a:pPr lvl="1"/>
            <a:r>
              <a:rPr lang="sv-SE" sz="1600" dirty="0"/>
              <a:t>F-Kiosker: Inköp &amp; Rutiner</a:t>
            </a:r>
          </a:p>
          <a:p>
            <a:pPr lvl="1"/>
            <a:r>
              <a:rPr lang="sv-SE" sz="1600" dirty="0"/>
              <a:t>F-Kiosker: Hämtning, Uppackning &amp; "Vaktmästare"</a:t>
            </a:r>
          </a:p>
          <a:p>
            <a:pPr lvl="1"/>
            <a:r>
              <a:rPr lang="sv-SE" sz="1600" dirty="0"/>
              <a:t>H-Kiosker: Inköp &amp; Rutiner</a:t>
            </a:r>
          </a:p>
          <a:p>
            <a:pPr lvl="1"/>
            <a:r>
              <a:rPr lang="sv-SE" sz="1600" dirty="0"/>
              <a:t>H-Kiosker: Hämtning, Uppackning &amp; "Vaktmästare"</a:t>
            </a:r>
          </a:p>
          <a:p>
            <a:pPr lvl="1"/>
            <a:r>
              <a:rPr lang="sv-SE" sz="1600" dirty="0"/>
              <a:t>A-lag Kiosk, Bollkalle ansvar &amp; biljettförsäljning</a:t>
            </a:r>
          </a:p>
          <a:p>
            <a:pPr lvl="1"/>
            <a:r>
              <a:rPr lang="sv-SE" sz="1600" dirty="0"/>
              <a:t>Lejonmarknad koordinering</a:t>
            </a:r>
          </a:p>
          <a:p>
            <a:pPr lvl="1"/>
            <a:r>
              <a:rPr lang="sv-SE" sz="1600" dirty="0"/>
              <a:t>Utdelning av lagpresentationer</a:t>
            </a:r>
          </a:p>
          <a:p>
            <a:pPr lvl="1"/>
            <a:r>
              <a:rPr lang="sv-SE" sz="1600" dirty="0"/>
              <a:t>Julmarknad Planering</a:t>
            </a:r>
          </a:p>
          <a:p>
            <a:pPr lvl="1"/>
            <a:r>
              <a:rPr lang="sv-SE" sz="1600" dirty="0"/>
              <a:t>Fotbollensdag</a:t>
            </a:r>
          </a:p>
          <a:p>
            <a:pPr lvl="1"/>
            <a:r>
              <a:rPr lang="sv-SE" sz="1600" dirty="0"/>
              <a:t>Fotbollsavslutning</a:t>
            </a:r>
          </a:p>
          <a:p>
            <a:pPr lvl="1"/>
            <a:r>
              <a:rPr lang="sv-SE" sz="1600" dirty="0"/>
              <a:t>Handbollensdag </a:t>
            </a:r>
          </a:p>
          <a:p>
            <a:pPr lvl="1"/>
            <a:r>
              <a:rPr lang="sv-SE" sz="1600" dirty="0"/>
              <a:t>Handbollsavslutning</a:t>
            </a:r>
          </a:p>
          <a:p>
            <a:pPr lvl="1"/>
            <a:r>
              <a:rPr lang="sv-SE" sz="1600" dirty="0"/>
              <a:t>Lundaspelen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3E06A8CD-3D3F-A39A-C75F-D5A1DB91D1AA}"/>
              </a:ext>
            </a:extLst>
          </p:cNvPr>
          <p:cNvSpPr txBox="1">
            <a:spLocks/>
          </p:cNvSpPr>
          <p:nvPr/>
        </p:nvSpPr>
        <p:spPr>
          <a:xfrm>
            <a:off x="6319574" y="2318197"/>
            <a:ext cx="5152571" cy="368335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000" dirty="0"/>
              <a:t>Nya Områden</a:t>
            </a:r>
          </a:p>
          <a:p>
            <a:pPr lvl="1"/>
            <a:r>
              <a:rPr lang="sv-SE" sz="1600" dirty="0"/>
              <a:t>F-Kiosker: Inköp &amp; Rutiner</a:t>
            </a:r>
          </a:p>
          <a:p>
            <a:pPr lvl="1"/>
            <a:r>
              <a:rPr lang="sv-SE" sz="1600" dirty="0"/>
              <a:t>F-Kiosker: Hämtning, Uppackning &amp; "Vaktmästare"</a:t>
            </a:r>
          </a:p>
          <a:p>
            <a:pPr lvl="1"/>
            <a:r>
              <a:rPr lang="sv-SE" sz="1600" dirty="0"/>
              <a:t>H-Kiosker: Inköp &amp; Rutiner</a:t>
            </a:r>
          </a:p>
          <a:p>
            <a:pPr lvl="1"/>
            <a:r>
              <a:rPr lang="sv-SE" sz="1600" dirty="0"/>
              <a:t>H-Kiosker: Hämtning, Uppackning &amp; "Vaktmästare"</a:t>
            </a:r>
          </a:p>
          <a:p>
            <a:pPr lvl="1"/>
            <a:r>
              <a:rPr lang="sv-SE" sz="1600" dirty="0"/>
              <a:t>A-lag Kiosk, Bollkalle ansvar &amp; biljettförsäljning</a:t>
            </a:r>
          </a:p>
          <a:p>
            <a:pPr lvl="1"/>
            <a:r>
              <a:rPr lang="sv-SE" sz="1600" b="1" dirty="0"/>
              <a:t>Ny</a:t>
            </a:r>
            <a:r>
              <a:rPr lang="sv-SE" sz="1600" dirty="0"/>
              <a:t>: Junior-lag Kiosk</a:t>
            </a:r>
          </a:p>
          <a:p>
            <a:pPr lvl="1"/>
            <a:r>
              <a:rPr lang="sv-SE" sz="1600" b="1" dirty="0"/>
              <a:t>Ny</a:t>
            </a:r>
            <a:r>
              <a:rPr lang="sv-SE" sz="1600" dirty="0"/>
              <a:t>: Städning av Klubbstugan</a:t>
            </a:r>
          </a:p>
          <a:p>
            <a:pPr lvl="1"/>
            <a:r>
              <a:rPr lang="sv-SE" sz="1600" strike="sngStrike" dirty="0"/>
              <a:t>Lejonmarknad koordinering</a:t>
            </a:r>
          </a:p>
          <a:p>
            <a:pPr lvl="1"/>
            <a:r>
              <a:rPr lang="sv-SE" sz="1600" dirty="0"/>
              <a:t>Utdelning av lagpresentationer</a:t>
            </a:r>
          </a:p>
          <a:p>
            <a:pPr lvl="1"/>
            <a:r>
              <a:rPr lang="sv-SE" sz="1600" dirty="0"/>
              <a:t>Julmarknad Planering</a:t>
            </a:r>
          </a:p>
          <a:p>
            <a:pPr lvl="1"/>
            <a:r>
              <a:rPr lang="sv-SE" sz="1600" dirty="0"/>
              <a:t>Fotbollensdag</a:t>
            </a:r>
          </a:p>
          <a:p>
            <a:pPr lvl="1"/>
            <a:r>
              <a:rPr lang="sv-SE" sz="1600" dirty="0"/>
              <a:t>Fotbollsavslutning</a:t>
            </a:r>
          </a:p>
          <a:p>
            <a:pPr lvl="1"/>
            <a:r>
              <a:rPr lang="sv-SE" sz="1600" dirty="0"/>
              <a:t>Handbollensdag </a:t>
            </a:r>
          </a:p>
          <a:p>
            <a:pPr lvl="1"/>
            <a:r>
              <a:rPr lang="sv-SE" sz="1600" dirty="0"/>
              <a:t>Handbollsavslutning</a:t>
            </a:r>
          </a:p>
          <a:p>
            <a:pPr lvl="1"/>
            <a:r>
              <a:rPr lang="sv-SE" sz="1600" dirty="0"/>
              <a:t>Lundaspelen</a:t>
            </a:r>
          </a:p>
        </p:txBody>
      </p:sp>
    </p:spTree>
    <p:extLst>
      <p:ext uri="{BB962C8B-B14F-4D97-AF65-F5344CB8AC3E}">
        <p14:creationId xmlns:p14="http://schemas.microsoft.com/office/powerpoint/2010/main" val="2159503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Städning Klubbstuga - Schema</a:t>
            </a:r>
          </a:p>
        </p:txBody>
      </p:sp>
      <p:graphicFrame>
        <p:nvGraphicFramePr>
          <p:cNvPr id="7" name="Platshållare för innehåll 4">
            <a:extLst>
              <a:ext uri="{FF2B5EF4-FFF2-40B4-BE49-F238E27FC236}">
                <a16:creationId xmlns:a16="http://schemas.microsoft.com/office/drawing/2014/main" id="{69651EDF-C277-23AC-E5A8-AAB44654B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001963"/>
              </p:ext>
            </p:extLst>
          </p:nvPr>
        </p:nvGraphicFramePr>
        <p:xfrm>
          <a:off x="370490" y="1825625"/>
          <a:ext cx="114142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018">
                  <a:extLst>
                    <a:ext uri="{9D8B030D-6E8A-4147-A177-3AD203B41FA5}">
                      <a16:colId xmlns:a16="http://schemas.microsoft.com/office/drawing/2014/main" val="3338551767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708885733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1390562579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4271127651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27555500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408854200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966737592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445931751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026638476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98542059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199706262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77300197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551405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19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7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A-lag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Junior.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P10f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F10/11f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F10h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P13f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849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530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Ansvarsområden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CB0EA1E-AE02-D174-59AE-799342541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795156"/>
            <a:ext cx="10530947" cy="470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422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32707CF8-8B50-1769-42BD-ED8A66211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2161"/>
              </p:ext>
            </p:extLst>
          </p:nvPr>
        </p:nvGraphicFramePr>
        <p:xfrm>
          <a:off x="430693" y="1891970"/>
          <a:ext cx="11330610" cy="33528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Cup)**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Junior Kiosk*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197142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406D4B0E-9A74-9FD7-35D8-CC9A4FF391CA}"/>
              </a:ext>
            </a:extLst>
          </p:cNvPr>
          <p:cNvSpPr txBox="1"/>
          <p:nvPr/>
        </p:nvSpPr>
        <p:spPr>
          <a:xfrm>
            <a:off x="459350" y="5587139"/>
            <a:ext cx="11301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** Utöver det årliga stödet, betalar Dalby GIF anmälningsavgiften till </a:t>
            </a:r>
            <a:r>
              <a:rPr lang="sv-SE" u="sng" dirty="0"/>
              <a:t>EN</a:t>
            </a:r>
            <a:r>
              <a:rPr lang="sv-SE" dirty="0"/>
              <a:t> större Cup (tex Gothia) till varje lag. Gäller bara en gång per lag. </a:t>
            </a:r>
          </a:p>
        </p:txBody>
      </p:sp>
    </p:spTree>
    <p:extLst>
      <p:ext uri="{BB962C8B-B14F-4D97-AF65-F5344CB8AC3E}">
        <p14:creationId xmlns:p14="http://schemas.microsoft.com/office/powerpoint/2010/main" val="2516234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Mötestider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under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året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540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Mötestider under året, Söndagar KL 19 (Teams)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399098-6E5C-8750-8ECB-8265B03B9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0AABD6D7-C50C-2E2C-A52E-83BB4ADBEA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152048"/>
              </p:ext>
            </p:extLst>
          </p:nvPr>
        </p:nvGraphicFramePr>
        <p:xfrm>
          <a:off x="655399" y="1648766"/>
          <a:ext cx="10698401" cy="5157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3945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mar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Lagpresentationer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apr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Rutiner.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maj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  <a:endParaRPr lang="sv-S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sep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okt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nov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711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dirty="0"/>
              <a:t>Ricardo Durón, F10/11f</a:t>
            </a:r>
          </a:p>
        </p:txBody>
      </p:sp>
    </p:spTree>
    <p:extLst>
      <p:ext uri="{BB962C8B-B14F-4D97-AF65-F5344CB8AC3E}">
        <p14:creationId xmlns:p14="http://schemas.microsoft.com/office/powerpoint/2010/main" val="4086356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AOB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dirty="0"/>
              <a:t>AOB?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1979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92941"/>
            <a:ext cx="9724031" cy="4473388"/>
          </a:xfrm>
        </p:spPr>
        <p:txBody>
          <a:bodyPr anchor="t">
            <a:normAutofit/>
          </a:bodyPr>
          <a:lstStyle/>
          <a:p>
            <a:pPr lvl="0"/>
            <a:r>
              <a:rPr lang="sv-SE" dirty="0"/>
              <a:t>Actions från föregående Möte</a:t>
            </a:r>
          </a:p>
          <a:p>
            <a:r>
              <a:rPr lang="sv-SE" dirty="0"/>
              <a:t>Information från senaste styrelsemöte</a:t>
            </a:r>
          </a:p>
          <a:p>
            <a:r>
              <a:rPr lang="sv-SE" dirty="0"/>
              <a:t>Fotbollsavslutning</a:t>
            </a:r>
          </a:p>
          <a:p>
            <a:r>
              <a:rPr lang="sv-SE" dirty="0"/>
              <a:t>Julmarknad</a:t>
            </a:r>
            <a:endParaRPr lang="sv-SE" sz="2000" dirty="0"/>
          </a:p>
          <a:p>
            <a:r>
              <a:rPr lang="sv-SE" dirty="0"/>
              <a:t>Ansvarsområden och 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4089217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92941"/>
            <a:ext cx="9724031" cy="4473388"/>
          </a:xfrm>
        </p:spPr>
        <p:txBody>
          <a:bodyPr anchor="t">
            <a:normAutofit lnSpcReduction="10000"/>
          </a:bodyPr>
          <a:lstStyle/>
          <a:p>
            <a:r>
              <a:rPr lang="sv-SE" sz="2000" dirty="0"/>
              <a:t>Bättre koordinering behövs när olika lag ska stå i kiosken, men det finns inget konkret förslag hur man kan uppnå detta än så länge</a:t>
            </a:r>
          </a:p>
          <a:p>
            <a:pPr lvl="1"/>
            <a:r>
              <a:rPr lang="sv-SE" sz="1600" dirty="0"/>
              <a:t>Använd föräldragruppen i </a:t>
            </a:r>
            <a:r>
              <a:rPr lang="sv-SE" sz="1600" dirty="0" err="1"/>
              <a:t>WhatsApp</a:t>
            </a:r>
            <a:endParaRPr lang="sv-SE" sz="1600" dirty="0"/>
          </a:p>
          <a:p>
            <a:r>
              <a:rPr lang="sv-SE" sz="2000" dirty="0"/>
              <a:t>Handbollsföräldrar vill gärna uppdatera en del av nuvarande priser och produkter (handbollskiosk). Ricardo har bett om förslag och uppdaterar </a:t>
            </a:r>
            <a:r>
              <a:rPr lang="sv-SE" sz="2000" dirty="0" err="1"/>
              <a:t>iZettle</a:t>
            </a:r>
            <a:r>
              <a:rPr lang="sv-SE" sz="2000" dirty="0"/>
              <a:t> </a:t>
            </a:r>
            <a:r>
              <a:rPr lang="sv-SE" sz="2000" dirty="0" err="1"/>
              <a:t>appen</a:t>
            </a:r>
            <a:r>
              <a:rPr lang="sv-SE" sz="2000" dirty="0"/>
              <a:t> i Oktober (efter beslut)</a:t>
            </a:r>
          </a:p>
          <a:p>
            <a:pPr lvl="1"/>
            <a:r>
              <a:rPr lang="sv-SE" sz="1600" dirty="0"/>
              <a:t>Finns det nya prisförslag?</a:t>
            </a:r>
          </a:p>
          <a:p>
            <a:r>
              <a:rPr lang="sv-SE" sz="2000" dirty="0"/>
              <a:t>Ricardo kommer i Oktober att ta med en liten kontantkassa och lägga i kassaskåpet i handbollskiosken</a:t>
            </a:r>
          </a:p>
          <a:p>
            <a:pPr lvl="1"/>
            <a:r>
              <a:rPr lang="sv-SE" sz="1600" dirty="0"/>
              <a:t>Ricardo gör det under veckan</a:t>
            </a:r>
          </a:p>
          <a:p>
            <a:r>
              <a:rPr lang="sv-SE" sz="2100" dirty="0"/>
              <a:t>Fredrik Alm kontaktar P13h för att uppdatera nuvarande (handboll) kioskrutiner så att de även inkluderar kontroll av städning i omklädningsrum och hall </a:t>
            </a:r>
          </a:p>
          <a:p>
            <a:r>
              <a:rPr lang="sv-SE" sz="2100" dirty="0"/>
              <a:t>Ricardo granskar/uppdaterar Fotbollsavslutningslathund. Daniel tar den uppdaterade fotbollsavslutningslathund som bas och skriver en handbollsavslutningslathund</a:t>
            </a: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571609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75" y="4583953"/>
            <a:ext cx="4685857" cy="1465973"/>
          </a:xfrm>
        </p:spPr>
        <p:txBody>
          <a:bodyPr anchor="t">
            <a:normAutofit/>
          </a:bodyPr>
          <a:lstStyle/>
          <a:p>
            <a:r>
              <a:rPr lang="sv-SE" sz="4000" dirty="0"/>
              <a:t>Information från senaste styrelsemöte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080F31F-CC58-8AA7-EAEE-2FEAD991DB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02" b="20649"/>
          <a:stretch/>
        </p:blipFill>
        <p:spPr>
          <a:xfrm>
            <a:off x="20" y="432"/>
            <a:ext cx="12191980" cy="4244759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83953"/>
            <a:ext cx="5638800" cy="14659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dirty="0"/>
              <a:t>Från vänster:</a:t>
            </a:r>
          </a:p>
          <a:p>
            <a:pPr marL="0" indent="0">
              <a:buNone/>
            </a:pPr>
            <a:r>
              <a:rPr lang="sv-SE" sz="2000" dirty="0"/>
              <a:t>Jesper Trädgård (Extra ledamot), Ricardo Durón (Föräldrasektion), Mikael Malmberg (Ungdomssektion), Margaretha Pettersson (Ordförande), Jesper Nylén (Seniorsektionen), Linda Thörnqvist (Handboll) och Rickard Klang (Kassör)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11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Information från senaste Styrelsemöte</a:t>
            </a:r>
            <a:br>
              <a:rPr lang="sv-SE" sz="4000" dirty="0">
                <a:solidFill>
                  <a:srgbClr val="FFFFFF"/>
                </a:solidFill>
              </a:rPr>
            </a:br>
            <a:r>
              <a:rPr lang="sv-SE" sz="2400" dirty="0">
                <a:solidFill>
                  <a:srgbClr val="FFFFFF"/>
                </a:solidFill>
              </a:rPr>
              <a:t>2024-10-17</a:t>
            </a:r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18197"/>
            <a:ext cx="4953700" cy="3683358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Ekonomiuppföljning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Det finns en risk att klubbens resultat kommer att hamna på minus 2024</a:t>
            </a:r>
          </a:p>
          <a:p>
            <a:pPr lvl="1"/>
            <a:r>
              <a:rPr lang="sv-SE" sz="1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Styrelsen beslutade att stoppa alla fotbollsutgifter kopplat till inköp av material</a:t>
            </a:r>
          </a:p>
          <a:p>
            <a:pPr algn="l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Handboll seniorverksamhet &amp; extra årsmöte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Kostnaden för ett handboll A-lag kan inte täckas i dagens budget. Utredning pågår på att dra ner andra delar i budgeten för att få utrymme till ett handbolls A-lag</a:t>
            </a:r>
            <a:endParaRPr lang="sv-SE" sz="1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Fotboll seniorverksamheten fotboll nästa säsong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Seniorverksamheten presenterade hur tankarna gick för 2025 (Personal, träningstider, </a:t>
            </a:r>
            <a:r>
              <a:rPr lang="sv-SE" sz="1400" dirty="0" err="1">
                <a:solidFill>
                  <a:srgbClr val="000000"/>
                </a:solidFill>
                <a:latin typeface="Aptos" panose="020B0004020202020204" pitchFamily="34" charset="0"/>
              </a:rPr>
              <a:t>etc</a:t>
            </a:r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). Inget beslut från styrelsen förrän utredningen </a:t>
            </a:r>
            <a:r>
              <a:rPr lang="sv-SE" sz="1400" dirty="0" err="1">
                <a:solidFill>
                  <a:srgbClr val="000000"/>
                </a:solidFill>
                <a:latin typeface="Aptos" panose="020B0004020202020204" pitchFamily="34" charset="0"/>
              </a:rPr>
              <a:t>ang</a:t>
            </a:r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 handbollens A-lag är konkluderad</a:t>
            </a:r>
            <a:endParaRPr lang="sv-SE" sz="1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8B7C3E8A-40E9-F15B-AE62-8062C4CD8E76}"/>
              </a:ext>
            </a:extLst>
          </p:cNvPr>
          <p:cNvSpPr txBox="1">
            <a:spLocks/>
          </p:cNvSpPr>
          <p:nvPr/>
        </p:nvSpPr>
        <p:spPr>
          <a:xfrm>
            <a:off x="6325300" y="2291164"/>
            <a:ext cx="4724398" cy="36833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Brev till styrelsen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Ett email skickades till styrelsen från en medlem som tog upp frågor såsom: Kostnader inom klubben, allokering av pengar till ungdomslagen, allmän frustration, etc. </a:t>
            </a:r>
          </a:p>
          <a:p>
            <a:pPr algn="l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Ledarträff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Aptos" panose="020B0004020202020204" pitchFamily="34" charset="0"/>
              </a:rPr>
              <a:t>Ledarträff kommer att flyttas till Q1 2025 istället</a:t>
            </a:r>
            <a:endParaRPr lang="sv-SE" sz="1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80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405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Forbollsavslutning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63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P10f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sz="2000" dirty="0"/>
              <a:t>Behöver ni support/hjälp?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03587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Julmarknad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2041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0ADCE6-C9F6-409E-B8E3-2A869B989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Julmarknad P15f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00FA6-89E4-43F6-BE41-3955C139B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sz="2400" dirty="0"/>
              <a:t>Första mötet är den 22/10 KL 16:00 i scoutgården</a:t>
            </a:r>
          </a:p>
        </p:txBody>
      </p:sp>
    </p:spTree>
    <p:extLst>
      <p:ext uri="{BB962C8B-B14F-4D97-AF65-F5344CB8AC3E}">
        <p14:creationId xmlns:p14="http://schemas.microsoft.com/office/powerpoint/2010/main" val="1084847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708</Words>
  <Application>Microsoft Macintosh PowerPoint</Application>
  <PresentationFormat>Bredbild</PresentationFormat>
  <Paragraphs>178</Paragraphs>
  <Slides>18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Office-tema</vt:lpstr>
      <vt:lpstr>Föräldrasektionsmöte</vt:lpstr>
      <vt:lpstr>Agenda</vt:lpstr>
      <vt:lpstr>Actions från föregående Möte</vt:lpstr>
      <vt:lpstr>Information från senaste styrelsemöte</vt:lpstr>
      <vt:lpstr>Information från senaste Styrelsemöte 2024-10-17</vt:lpstr>
      <vt:lpstr>Forbollsavslutning</vt:lpstr>
      <vt:lpstr>P10f</vt:lpstr>
      <vt:lpstr>Julmarknad</vt:lpstr>
      <vt:lpstr>Julmarknad P15f </vt:lpstr>
      <vt:lpstr>Ansvarsområden</vt:lpstr>
      <vt:lpstr>Rotation av Ansvarsområden</vt:lpstr>
      <vt:lpstr>Städning Klubbstuga - Schema</vt:lpstr>
      <vt:lpstr>Ansvarsområden</vt:lpstr>
      <vt:lpstr>Lagintäkter</vt:lpstr>
      <vt:lpstr>Mötestider under året</vt:lpstr>
      <vt:lpstr>Mötestider under året, Söndagar KL 19 (Teams)</vt:lpstr>
      <vt:lpstr>Skriv ert namn i chatten!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143</cp:revision>
  <dcterms:created xsi:type="dcterms:W3CDTF">2019-03-10T15:20:49Z</dcterms:created>
  <dcterms:modified xsi:type="dcterms:W3CDTF">2024-10-20T18:05:29Z</dcterms:modified>
</cp:coreProperties>
</file>