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2" r:id="rId3"/>
    <p:sldId id="281" r:id="rId4"/>
    <p:sldId id="296" r:id="rId5"/>
    <p:sldId id="306" r:id="rId6"/>
    <p:sldId id="307" r:id="rId7"/>
    <p:sldId id="309" r:id="rId8"/>
    <p:sldId id="314" r:id="rId9"/>
    <p:sldId id="315" r:id="rId10"/>
    <p:sldId id="310" r:id="rId11"/>
    <p:sldId id="311" r:id="rId12"/>
    <p:sldId id="313" r:id="rId13"/>
    <p:sldId id="288" r:id="rId14"/>
    <p:sldId id="292" r:id="rId15"/>
    <p:sldId id="293" r:id="rId16"/>
    <p:sldId id="294" r:id="rId17"/>
    <p:sldId id="295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1" autoAdjust="0"/>
    <p:restoredTop sz="97193"/>
  </p:normalViewPr>
  <p:slideViewPr>
    <p:cSldViewPr snapToGrid="0">
      <p:cViewPr varScale="1">
        <p:scale>
          <a:sx n="227" d="100"/>
          <a:sy n="227" d="100"/>
        </p:scale>
        <p:origin x="414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2024-08-25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sv-SE" sz="4800">
                <a:solidFill>
                  <a:srgbClr val="FFFFFF"/>
                </a:solidFill>
              </a:rPr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sv-SE" dirty="0"/>
              <a:t>2024-08-25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Sponsorgrupp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Sponsorgrupp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sz="2000" dirty="0"/>
              <a:t>En sponsorgrupp kommer att skapas under året. Istället att jaga sponsorer till olika tillställningar, kommer jobbet att centraliseras under ledning av Rickard Klang. Föräldrarna i laget till Fotbollensdag, Handbollensdag och lagpresentationer kommer att ingå i denna grupp. Planering kommer att ske varje höst, men jakten på sponsorer kommer att ske Q1 året efter</a:t>
            </a:r>
          </a:p>
          <a:p>
            <a:endParaRPr lang="sv-SE" sz="2000" dirty="0"/>
          </a:p>
          <a:p>
            <a:r>
              <a:rPr lang="sv-SE" sz="2000" dirty="0"/>
              <a:t>Ricardo kommer att kalla till ett första möte under September, och lämna över till Richard Klang</a:t>
            </a:r>
          </a:p>
        </p:txBody>
      </p:sp>
    </p:spTree>
    <p:extLst>
      <p:ext uri="{BB962C8B-B14F-4D97-AF65-F5344CB8AC3E}">
        <p14:creationId xmlns:p14="http://schemas.microsoft.com/office/powerpoint/2010/main" val="26562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AOB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sz="2000" dirty="0"/>
              <a:t>AOB?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428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F10/11f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*Pengar går direkt till lagkassan, ej till klubbkassan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D52C4F1-ECD4-BC68-169B-B04F6F725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143348"/>
            <a:ext cx="10530947" cy="47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93572"/>
              </p:ext>
            </p:extLst>
          </p:nvPr>
        </p:nvGraphicFramePr>
        <p:xfrm>
          <a:off x="417443" y="1568200"/>
          <a:ext cx="11330610" cy="33528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Junior Kiosk*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97142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2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2024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86263"/>
              </p:ext>
            </p:extLst>
          </p:nvPr>
        </p:nvGraphicFramePr>
        <p:xfrm>
          <a:off x="655399" y="1174583"/>
          <a:ext cx="10698401" cy="5566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Lagpresentationer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Rutiner.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44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7A6D0FB-81BA-7628-EB24-3C8D8A76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sv-SE" sz="4000" dirty="0"/>
              <a:t>Dokument som är bra att ha!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1181E-6C00-4925-350C-A80B6BF1C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sv-SE" sz="2000" dirty="0"/>
              <a:t>Föräldrasektionens alla dokument hittar du här: </a:t>
            </a:r>
            <a:r>
              <a:rPr lang="sv-SE" sz="2000" dirty="0">
                <a:hlinkClick r:id="rId2"/>
              </a:rPr>
              <a:t>https://www.laget.se/DalbyGIF-Foraldrasektionen/Document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Här hittar du:</a:t>
            </a:r>
          </a:p>
          <a:p>
            <a:pPr lvl="1"/>
            <a:r>
              <a:rPr lang="sv-SE" sz="2000" dirty="0"/>
              <a:t>Alla Presentationer och mötesprotokoll</a:t>
            </a:r>
          </a:p>
          <a:p>
            <a:pPr lvl="1"/>
            <a:r>
              <a:rPr lang="sv-SE" sz="2000" dirty="0"/>
              <a:t>Årliga Verksamhetsberättelse</a:t>
            </a:r>
          </a:p>
          <a:p>
            <a:pPr lvl="1"/>
            <a:r>
              <a:rPr lang="sv-SE" sz="2000" dirty="0"/>
              <a:t>Lathundar</a:t>
            </a:r>
          </a:p>
          <a:p>
            <a:pPr lvl="1"/>
            <a:r>
              <a:rPr lang="sv-SE" sz="2000" dirty="0"/>
              <a:t>Föräldrarepresentanter</a:t>
            </a:r>
          </a:p>
          <a:p>
            <a:pPr lvl="1"/>
            <a:r>
              <a:rPr lang="sv-SE" sz="2000" dirty="0"/>
              <a:t>Prislistor</a:t>
            </a:r>
          </a:p>
          <a:p>
            <a:pPr lvl="1"/>
            <a:r>
              <a:rPr lang="sv-SE" sz="2000" dirty="0"/>
              <a:t>Ansvarsområden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2EC516-9132-4829-FB8D-0067892D46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" r="2" b="2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2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92941"/>
            <a:ext cx="9724031" cy="4473388"/>
          </a:xfrm>
        </p:spPr>
        <p:txBody>
          <a:bodyPr anchor="t">
            <a:normAutofit/>
          </a:bodyPr>
          <a:lstStyle/>
          <a:p>
            <a:pPr lvl="0"/>
            <a:r>
              <a:rPr lang="sv-SE" dirty="0"/>
              <a:t>Actions från föregående Möte</a:t>
            </a:r>
          </a:p>
          <a:p>
            <a:r>
              <a:rPr lang="sv-SE" dirty="0"/>
              <a:t>Information från senaste styrelsemöte</a:t>
            </a:r>
          </a:p>
          <a:p>
            <a:r>
              <a:rPr lang="sv-SE" dirty="0"/>
              <a:t>Nya Aktiviteter</a:t>
            </a:r>
          </a:p>
          <a:p>
            <a:pPr lvl="1"/>
            <a:r>
              <a:rPr lang="sv-SE" sz="2000" dirty="0"/>
              <a:t>Städning av klubbstugan som aktivitet för ungdomslagen</a:t>
            </a:r>
          </a:p>
          <a:p>
            <a:pPr lvl="1"/>
            <a:r>
              <a:rPr lang="sv-SE" sz="2000" dirty="0"/>
              <a:t>Vi ska ha kiosken öppen vid Juniormatcherna</a:t>
            </a:r>
          </a:p>
          <a:p>
            <a:r>
              <a:rPr lang="sv-SE" dirty="0"/>
              <a:t>Sponsorgrupp</a:t>
            </a:r>
          </a:p>
          <a:p>
            <a:r>
              <a:rPr lang="sv-SE" dirty="0"/>
              <a:t>Ansvarsområden och 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408921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92941"/>
            <a:ext cx="9724031" cy="4473388"/>
          </a:xfrm>
        </p:spPr>
        <p:txBody>
          <a:bodyPr anchor="t">
            <a:normAutofit/>
          </a:bodyPr>
          <a:lstStyle/>
          <a:p>
            <a:r>
              <a:rPr lang="sv-SE" sz="1700" dirty="0"/>
              <a:t>Inga öppna actions</a:t>
            </a:r>
          </a:p>
        </p:txBody>
      </p:sp>
    </p:spTree>
    <p:extLst>
      <p:ext uri="{BB962C8B-B14F-4D97-AF65-F5344CB8AC3E}">
        <p14:creationId xmlns:p14="http://schemas.microsoft.com/office/powerpoint/2010/main" val="21807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rmAutofit/>
          </a:bodyPr>
          <a:lstStyle/>
          <a:p>
            <a:r>
              <a:rPr lang="sv-SE" sz="4000" dirty="0"/>
              <a:t>Information från senaste styrelsemöte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080F31F-CC58-8AA7-EAEE-2FEAD991D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02" b="20649"/>
          <a:stretch/>
        </p:blipFill>
        <p:spPr>
          <a:xfrm>
            <a:off x="20" y="432"/>
            <a:ext cx="12191980" cy="4244759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83953"/>
            <a:ext cx="5638800" cy="14659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dirty="0"/>
              <a:t>Från vänster:</a:t>
            </a:r>
          </a:p>
          <a:p>
            <a:pPr marL="0" indent="0">
              <a:buNone/>
            </a:pPr>
            <a:r>
              <a:rPr lang="sv-SE" sz="2000" dirty="0"/>
              <a:t>Jesper Trädgård (Extra ledamot), Ricardo Durón (Föräldrasektion), Mikael Malmberg (Ungdomssektion), Margaretha Pettersson (Ordförande), Jesper Nylén (Seniorsektionen), Linda Thörnqvist (Handboll) och Rickard Klang (Kassör)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Information från senaste Styrelsemöte</a:t>
            </a:r>
            <a:br>
              <a:rPr lang="sv-SE" sz="4000" dirty="0">
                <a:solidFill>
                  <a:srgbClr val="FFFFFF"/>
                </a:solidFill>
              </a:rPr>
            </a:br>
            <a:r>
              <a:rPr lang="sv-SE" sz="2400" dirty="0">
                <a:solidFill>
                  <a:srgbClr val="FFFFFF"/>
                </a:solidFill>
              </a:rPr>
              <a:t>2024-08-15</a:t>
            </a:r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sz="1900" dirty="0"/>
              <a:t>Ett strategimöte hölls den 15 augusti där en enhetlig bild av klubben har börjat att tas fram. Vi kommer att fortsätta och slutföra Vision och Mål under kommande styrelsemöte</a:t>
            </a:r>
          </a:p>
          <a:p>
            <a:pPr lvl="1"/>
            <a:r>
              <a:rPr lang="sv-SE" sz="1500" dirty="0"/>
              <a:t>Diskussionerna kretsade kring: Barn &amp; Ungdomar, att vara en inkluderande klubb och sätta Dalby på Kartan</a:t>
            </a:r>
          </a:p>
          <a:p>
            <a:pPr lvl="1"/>
            <a:endParaRPr lang="sv-SE" sz="1500" dirty="0"/>
          </a:p>
          <a:p>
            <a:r>
              <a:rPr lang="sv-SE" sz="1900" dirty="0"/>
              <a:t>En arbetsgrupp presenterade hur seniorhandbollen inom Dalby GIF ska kunna byggas upp. Det var mycket bra material som presenterades men inget GO/NO GO beslut togs under mötet</a:t>
            </a:r>
          </a:p>
        </p:txBody>
      </p:sp>
    </p:spTree>
    <p:extLst>
      <p:ext uri="{BB962C8B-B14F-4D97-AF65-F5344CB8AC3E}">
        <p14:creationId xmlns:p14="http://schemas.microsoft.com/office/powerpoint/2010/main" val="63405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Nya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aktiviteter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0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Rotation av 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29" y="2318197"/>
            <a:ext cx="5152571" cy="3683358"/>
          </a:xfrm>
        </p:spPr>
        <p:txBody>
          <a:bodyPr anchor="t">
            <a:normAutofit fontScale="92500" lnSpcReduction="10000"/>
          </a:bodyPr>
          <a:lstStyle/>
          <a:p>
            <a:r>
              <a:rPr lang="sv-SE" sz="2000" dirty="0"/>
              <a:t>Nuvarande</a:t>
            </a:r>
          </a:p>
          <a:p>
            <a:pPr lvl="1"/>
            <a:r>
              <a:rPr lang="sv-SE" sz="1600" dirty="0"/>
              <a:t>F-Kiosker: Inköp &amp; Rutiner</a:t>
            </a:r>
          </a:p>
          <a:p>
            <a:pPr lvl="1"/>
            <a:r>
              <a:rPr lang="sv-SE" sz="1600" dirty="0"/>
              <a:t>F-Kiosker: Hämtning, Uppackning &amp; "Vaktmästare"</a:t>
            </a:r>
          </a:p>
          <a:p>
            <a:pPr lvl="1"/>
            <a:r>
              <a:rPr lang="sv-SE" sz="1600" dirty="0"/>
              <a:t>H-Kiosker: Inköp &amp; Rutiner</a:t>
            </a:r>
          </a:p>
          <a:p>
            <a:pPr lvl="1"/>
            <a:r>
              <a:rPr lang="sv-SE" sz="1600" dirty="0"/>
              <a:t>H-Kiosker: Hämtning, Uppackning &amp; "Vaktmästare"</a:t>
            </a:r>
          </a:p>
          <a:p>
            <a:pPr lvl="1"/>
            <a:r>
              <a:rPr lang="sv-SE" sz="1600" dirty="0"/>
              <a:t>A-lag Kiosk, Bollkalle ansvar &amp; biljettförsäljning</a:t>
            </a:r>
          </a:p>
          <a:p>
            <a:pPr lvl="1"/>
            <a:r>
              <a:rPr lang="sv-SE" sz="1600" dirty="0"/>
              <a:t>Lejonmarknad koordinering</a:t>
            </a:r>
          </a:p>
          <a:p>
            <a:pPr lvl="1"/>
            <a:r>
              <a:rPr lang="sv-SE" sz="1600" dirty="0"/>
              <a:t>Utdelning av lagpresentationer</a:t>
            </a:r>
          </a:p>
          <a:p>
            <a:pPr lvl="1"/>
            <a:r>
              <a:rPr lang="sv-SE" sz="1600" dirty="0"/>
              <a:t>Julmarknad Planering</a:t>
            </a:r>
          </a:p>
          <a:p>
            <a:pPr lvl="1"/>
            <a:r>
              <a:rPr lang="sv-SE" sz="1600" dirty="0"/>
              <a:t>Fotbollensdag</a:t>
            </a:r>
          </a:p>
          <a:p>
            <a:pPr lvl="1"/>
            <a:r>
              <a:rPr lang="sv-SE" sz="1600" dirty="0"/>
              <a:t>Fotbollsavslutning</a:t>
            </a:r>
          </a:p>
          <a:p>
            <a:pPr lvl="1"/>
            <a:r>
              <a:rPr lang="sv-SE" sz="1600" dirty="0"/>
              <a:t>Handbollensdag </a:t>
            </a:r>
          </a:p>
          <a:p>
            <a:pPr lvl="1"/>
            <a:r>
              <a:rPr lang="sv-SE" sz="1600" dirty="0"/>
              <a:t>Handbollsavslutning</a:t>
            </a:r>
          </a:p>
          <a:p>
            <a:pPr lvl="1"/>
            <a:r>
              <a:rPr lang="sv-SE" sz="1600" dirty="0"/>
              <a:t>Lundaspelen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E06A8CD-3D3F-A39A-C75F-D5A1DB91D1AA}"/>
              </a:ext>
            </a:extLst>
          </p:cNvPr>
          <p:cNvSpPr txBox="1">
            <a:spLocks/>
          </p:cNvSpPr>
          <p:nvPr/>
        </p:nvSpPr>
        <p:spPr>
          <a:xfrm>
            <a:off x="6319574" y="2318197"/>
            <a:ext cx="5152571" cy="36833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Ny Förslag</a:t>
            </a:r>
          </a:p>
          <a:p>
            <a:pPr lvl="1"/>
            <a:r>
              <a:rPr lang="sv-SE" sz="1600" dirty="0"/>
              <a:t>F-Kiosker: Inköp &amp; Rutiner</a:t>
            </a:r>
          </a:p>
          <a:p>
            <a:pPr lvl="1"/>
            <a:r>
              <a:rPr lang="sv-SE" sz="1600" dirty="0"/>
              <a:t>F-Kiosker: Hämtning, Uppackning &amp; "Vaktmästare"</a:t>
            </a:r>
          </a:p>
          <a:p>
            <a:pPr lvl="1"/>
            <a:r>
              <a:rPr lang="sv-SE" sz="1600" dirty="0"/>
              <a:t>H-Kiosker: Inköp &amp; Rutiner</a:t>
            </a:r>
          </a:p>
          <a:p>
            <a:pPr lvl="1"/>
            <a:r>
              <a:rPr lang="sv-SE" sz="1600" dirty="0"/>
              <a:t>H-Kiosker: Hämtning, Uppackning &amp; "Vaktmästare"</a:t>
            </a:r>
          </a:p>
          <a:p>
            <a:pPr lvl="1"/>
            <a:r>
              <a:rPr lang="sv-SE" sz="1600" dirty="0"/>
              <a:t>A-lag Kiosk, Bollkalle ansvar &amp; biljettförsäljning</a:t>
            </a:r>
          </a:p>
          <a:p>
            <a:pPr lvl="1"/>
            <a:r>
              <a:rPr lang="sv-SE" sz="1600" dirty="0"/>
              <a:t>Ny: Junior-lag Kiosk</a:t>
            </a:r>
          </a:p>
          <a:p>
            <a:pPr lvl="1"/>
            <a:r>
              <a:rPr lang="sv-SE" sz="1600" dirty="0"/>
              <a:t>Ny: Städning av Klubbstugan</a:t>
            </a:r>
          </a:p>
          <a:p>
            <a:pPr lvl="1"/>
            <a:r>
              <a:rPr lang="sv-SE" sz="1600" strike="sngStrike" dirty="0"/>
              <a:t>Lejonmarknad koordinering</a:t>
            </a:r>
          </a:p>
          <a:p>
            <a:pPr lvl="1"/>
            <a:r>
              <a:rPr lang="sv-SE" sz="1600" dirty="0"/>
              <a:t>Utdelning av lagpresentationer</a:t>
            </a:r>
          </a:p>
          <a:p>
            <a:pPr lvl="1"/>
            <a:r>
              <a:rPr lang="sv-SE" sz="1600" dirty="0"/>
              <a:t>Julmarknad Planering</a:t>
            </a:r>
          </a:p>
          <a:p>
            <a:pPr lvl="1"/>
            <a:r>
              <a:rPr lang="sv-SE" sz="1600" dirty="0"/>
              <a:t>Fotbollensdag</a:t>
            </a:r>
          </a:p>
          <a:p>
            <a:pPr lvl="1"/>
            <a:r>
              <a:rPr lang="sv-SE" sz="1600" dirty="0"/>
              <a:t>Fotbollsavslutning</a:t>
            </a:r>
          </a:p>
          <a:p>
            <a:pPr lvl="1"/>
            <a:r>
              <a:rPr lang="sv-SE" sz="1600" dirty="0"/>
              <a:t>Handbollensdag </a:t>
            </a:r>
          </a:p>
          <a:p>
            <a:pPr lvl="1"/>
            <a:r>
              <a:rPr lang="sv-SE" sz="1600" dirty="0"/>
              <a:t>Handbollsavslutning</a:t>
            </a:r>
          </a:p>
          <a:p>
            <a:pPr lvl="1"/>
            <a:r>
              <a:rPr lang="sv-SE" sz="1600" dirty="0"/>
              <a:t>Lundaspelen</a:t>
            </a:r>
          </a:p>
        </p:txBody>
      </p:sp>
    </p:spTree>
    <p:extLst>
      <p:ext uri="{BB962C8B-B14F-4D97-AF65-F5344CB8AC3E}">
        <p14:creationId xmlns:p14="http://schemas.microsoft.com/office/powerpoint/2010/main" val="215950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343195-9512-6699-2375-B27AEEF7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sv-SE" sz="4000" dirty="0"/>
              <a:t>Ansvarsområden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EFEAFFF-97CC-649B-14B0-1A7511B02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3A89FD-7378-4029-ED48-1AEDD514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20182"/>
            <a:ext cx="10530947" cy="47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4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D627FB-1126-3EDB-7EFE-FC9D1913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Städning Klubbstuga - Schema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6490B021-1D9E-9677-FC05-A6B5D2E49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859835"/>
              </p:ext>
            </p:extLst>
          </p:nvPr>
        </p:nvGraphicFramePr>
        <p:xfrm>
          <a:off x="370490" y="1825625"/>
          <a:ext cx="114142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018">
                  <a:extLst>
                    <a:ext uri="{9D8B030D-6E8A-4147-A177-3AD203B41FA5}">
                      <a16:colId xmlns:a16="http://schemas.microsoft.com/office/drawing/2014/main" val="3338551767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708885733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1390562579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4271127651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27555500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408854200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966737592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445931751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026638476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98542059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199706262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77300197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551405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1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27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A-lag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Junior.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F10/11f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P13f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4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7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623</Words>
  <Application>Microsoft Macintosh PowerPoint</Application>
  <PresentationFormat>Bredbild</PresentationFormat>
  <Paragraphs>174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Föräldrasektionsmöte</vt:lpstr>
      <vt:lpstr>Agenda</vt:lpstr>
      <vt:lpstr>Actions från Föregående Möte</vt:lpstr>
      <vt:lpstr>Information från senaste styrelsemöte</vt:lpstr>
      <vt:lpstr>Information från senaste Styrelsemöte 2024-08-15</vt:lpstr>
      <vt:lpstr>Nya aktiviteter</vt:lpstr>
      <vt:lpstr>Rotation av Ansvarsområden</vt:lpstr>
      <vt:lpstr>Ansvarsområden</vt:lpstr>
      <vt:lpstr>Städning Klubbstuga - Schema</vt:lpstr>
      <vt:lpstr>Sponsorgrupp</vt:lpstr>
      <vt:lpstr>Sponsorgrupp</vt:lpstr>
      <vt:lpstr>AOB</vt:lpstr>
      <vt:lpstr>Skriv ert namn i chatten!</vt:lpstr>
      <vt:lpstr>Ansvarsområden</vt:lpstr>
      <vt:lpstr>Lagintäkter</vt:lpstr>
      <vt:lpstr>Mötestider 2024 – Söndagar KL 19. (Teams)</vt:lpstr>
      <vt:lpstr>Dokument som är bra att ha!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116</cp:revision>
  <dcterms:created xsi:type="dcterms:W3CDTF">2019-03-10T15:20:49Z</dcterms:created>
  <dcterms:modified xsi:type="dcterms:W3CDTF">2024-08-25T18:09:36Z</dcterms:modified>
</cp:coreProperties>
</file>