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12" r:id="rId3"/>
    <p:sldId id="281" r:id="rId4"/>
    <p:sldId id="296" r:id="rId5"/>
    <p:sldId id="306" r:id="rId6"/>
    <p:sldId id="307" r:id="rId7"/>
    <p:sldId id="309" r:id="rId8"/>
    <p:sldId id="314" r:id="rId9"/>
    <p:sldId id="315" r:id="rId10"/>
    <p:sldId id="310" r:id="rId11"/>
    <p:sldId id="311" r:id="rId12"/>
    <p:sldId id="313" r:id="rId13"/>
    <p:sldId id="288" r:id="rId14"/>
    <p:sldId id="292" r:id="rId15"/>
    <p:sldId id="293" r:id="rId16"/>
    <p:sldId id="294" r:id="rId17"/>
    <p:sldId id="295" r:id="rId1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581" autoAdjust="0"/>
    <p:restoredTop sz="97193"/>
  </p:normalViewPr>
  <p:slideViewPr>
    <p:cSldViewPr snapToGrid="0">
      <p:cViewPr varScale="1">
        <p:scale>
          <a:sx n="227" d="100"/>
          <a:sy n="227" d="100"/>
        </p:scale>
        <p:origin x="4144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9D176-38C1-884D-BD9B-69C99D6195DC}" type="datetimeFigureOut">
              <a:rPr lang="sv-SE" smtClean="0"/>
              <a:t>2024-08-25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C8C05-CC76-6043-86DD-FFC0392E2F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3816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C8C05-CC76-6043-86DD-FFC0392E2F60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9331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2024-08-25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2024-08-25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2024-08-25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2024-08-25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2024-08-25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2024-08-25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2024-08-25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2024-08-25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2024-08-25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2024-08-25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2024-08-25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2024-08-25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laget.se/DalbyGIF-Foraldrasektionen/Documen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sv-SE" sz="4800">
                <a:solidFill>
                  <a:srgbClr val="FFFFFF"/>
                </a:solidFill>
              </a:rPr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sv-SE" dirty="0"/>
              <a:t>2024-08-25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A97EC15-B8E4-BD8E-E9CC-05884D5C4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865" y="818984"/>
            <a:ext cx="6596245" cy="32685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Sponsorgrupp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91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92AFF4D-6E13-1BF9-8714-023247F1E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Sponsorgrupp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D8F69B-648B-E3CE-FE83-BEE1D9EFE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t">
            <a:normAutofit/>
          </a:bodyPr>
          <a:lstStyle/>
          <a:p>
            <a:r>
              <a:rPr lang="sv-SE" sz="2000" dirty="0"/>
              <a:t>En sponsorgrupp kommer att skapas under året. Istället att jaga sponsorer till olika tillställningar, kommer jobbet att centraliseras under ledning av Rickard Klang. Föräldrarna i laget till Fotbollensdag, Handbollensdag och lagpresentationer kommer att ingå i denna grupp. Planering kommer att ske varje höst, men jakten på sponsorer kommer att ske Q1 året efter</a:t>
            </a:r>
          </a:p>
          <a:p>
            <a:endParaRPr lang="sv-SE" sz="2000" dirty="0"/>
          </a:p>
          <a:p>
            <a:r>
              <a:rPr lang="sv-SE" sz="2000" dirty="0"/>
              <a:t>Ricardo kommer att kalla till ett första möte under September, och lämna över till Richard Klang</a:t>
            </a:r>
          </a:p>
        </p:txBody>
      </p:sp>
    </p:spTree>
    <p:extLst>
      <p:ext uri="{BB962C8B-B14F-4D97-AF65-F5344CB8AC3E}">
        <p14:creationId xmlns:p14="http://schemas.microsoft.com/office/powerpoint/2010/main" val="2656271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92AFF4D-6E13-1BF9-8714-023247F1E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AOB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D8F69B-648B-E3CE-FE83-BEE1D9EFE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t">
            <a:normAutofit/>
          </a:bodyPr>
          <a:lstStyle/>
          <a:p>
            <a:r>
              <a:rPr lang="sv-SE" sz="2000" dirty="0"/>
              <a:t>AOB?</a:t>
            </a: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35428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261EBC-002D-EC4A-959C-A9B83F1D1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Skriv ert namn i chatten!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5AA64A-DC5F-9A2E-32E7-3AF0847EF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Ricardo Durón, F10/11f</a:t>
            </a:r>
          </a:p>
        </p:txBody>
      </p:sp>
    </p:spTree>
    <p:extLst>
      <p:ext uri="{BB962C8B-B14F-4D97-AF65-F5344CB8AC3E}">
        <p14:creationId xmlns:p14="http://schemas.microsoft.com/office/powerpoint/2010/main" val="2359071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Ansvarsområden</a:t>
            </a:r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55BB183-BEDF-5A42-BE22-B914D9A6A842}"/>
              </a:ext>
            </a:extLst>
          </p:cNvPr>
          <p:cNvSpPr txBox="1">
            <a:spLocks/>
          </p:cNvSpPr>
          <p:nvPr/>
        </p:nvSpPr>
        <p:spPr>
          <a:xfrm>
            <a:off x="1333648" y="5808185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*Pengar går direkt till lagkassan, ej till klubbkassan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D52C4F1-ECD4-BC68-169B-B04F6F725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143348"/>
            <a:ext cx="10530947" cy="470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07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A824E9-57B6-8043-B5CC-3FDDD42C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Lagintäkter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505B4FAC-D7BF-B713-2B5D-A0C6CFCCE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893572"/>
              </p:ext>
            </p:extLst>
          </p:nvPr>
        </p:nvGraphicFramePr>
        <p:xfrm>
          <a:off x="417443" y="1568200"/>
          <a:ext cx="11330610" cy="3352800"/>
        </p:xfrm>
        <a:graphic>
          <a:graphicData uri="http://schemas.openxmlformats.org/drawingml/2006/table">
            <a:tbl>
              <a:tblPr/>
              <a:tblGrid>
                <a:gridCol w="5504906">
                  <a:extLst>
                    <a:ext uri="{9D8B030D-6E8A-4147-A177-3AD203B41FA5}">
                      <a16:colId xmlns:a16="http://schemas.microsoft.com/office/drawing/2014/main" val="2665794585"/>
                    </a:ext>
                  </a:extLst>
                </a:gridCol>
                <a:gridCol w="1710903">
                  <a:extLst>
                    <a:ext uri="{9D8B030D-6E8A-4147-A177-3AD203B41FA5}">
                      <a16:colId xmlns:a16="http://schemas.microsoft.com/office/drawing/2014/main" val="1966755723"/>
                    </a:ext>
                  </a:extLst>
                </a:gridCol>
                <a:gridCol w="1838739">
                  <a:extLst>
                    <a:ext uri="{9D8B030D-6E8A-4147-A177-3AD203B41FA5}">
                      <a16:colId xmlns:a16="http://schemas.microsoft.com/office/drawing/2014/main" val="154661820"/>
                    </a:ext>
                  </a:extLst>
                </a:gridCol>
                <a:gridCol w="2276062">
                  <a:extLst>
                    <a:ext uri="{9D8B030D-6E8A-4147-A177-3AD203B41FA5}">
                      <a16:colId xmlns:a16="http://schemas.microsoft.com/office/drawing/2014/main" val="2103993223"/>
                    </a:ext>
                  </a:extLst>
                </a:gridCol>
              </a:tblGrid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Kostnad för Klubben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Utökade intäkter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 (2024)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769930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Årlig klubbstöd till varje lag (</a:t>
                      </a:r>
                      <a:r>
                        <a:rPr lang="sv-SE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incl</a:t>
                      </a:r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Cup)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392875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Utdelning lagpresentationer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F12/13f, 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61553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519659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Junior Kiosk*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197142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F14/15f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044823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625587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39767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021828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558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96261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646"/>
            <a:ext cx="10515600" cy="1325563"/>
          </a:xfrm>
        </p:spPr>
        <p:txBody>
          <a:bodyPr/>
          <a:lstStyle/>
          <a:p>
            <a:r>
              <a:rPr lang="sv-SE" dirty="0"/>
              <a:t>Mötestider 2024 – Söndagar KL 19. (Teams)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886263"/>
              </p:ext>
            </p:extLst>
          </p:nvPr>
        </p:nvGraphicFramePr>
        <p:xfrm>
          <a:off x="655399" y="1174583"/>
          <a:ext cx="10698401" cy="55667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2278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8276123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Möten under året &amp; 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3851136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Uppdatera Prislista och Produkter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826659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Sammanfattning av Årsmöte, Status Lagpresentationer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Förbättringsarbete / Renoveringsbehov, </a:t>
                      </a:r>
                      <a:r>
                        <a:rPr lang="sv-SE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av band annat Kiosk, Utrustning &amp; Rutiner. Status Handbollsavslutning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 dag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Lejonmarknad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8161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3078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Handbollensdag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11870715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Fotbollssavslutning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nov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Julmarknad, Lundaspelen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23397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6444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7A6D0FB-81BA-7628-EB24-3C8D8A765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06443"/>
          </a:xfrm>
        </p:spPr>
        <p:txBody>
          <a:bodyPr>
            <a:normAutofit/>
          </a:bodyPr>
          <a:lstStyle/>
          <a:p>
            <a:r>
              <a:rPr lang="sv-SE" sz="4000" dirty="0"/>
              <a:t>Dokument som är bra att ha!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D1181E-6C00-4925-350C-A80B6BF1C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52774" cy="4303464"/>
          </a:xfrm>
        </p:spPr>
        <p:txBody>
          <a:bodyPr>
            <a:normAutofit/>
          </a:bodyPr>
          <a:lstStyle/>
          <a:p>
            <a:r>
              <a:rPr lang="sv-SE" sz="2000" dirty="0"/>
              <a:t>Föräldrasektionens alla dokument hittar du här: </a:t>
            </a:r>
            <a:r>
              <a:rPr lang="sv-SE" sz="2000" dirty="0">
                <a:hlinkClick r:id="rId2"/>
              </a:rPr>
              <a:t>https://www.laget.se/DalbyGIF-Foraldrasektionen/Document</a:t>
            </a: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r>
              <a:rPr lang="sv-SE" sz="2000" dirty="0"/>
              <a:t>Här hittar du:</a:t>
            </a:r>
          </a:p>
          <a:p>
            <a:pPr lvl="1"/>
            <a:r>
              <a:rPr lang="sv-SE" sz="2000" dirty="0"/>
              <a:t>Alla Presentationer och mötesprotokoll</a:t>
            </a:r>
          </a:p>
          <a:p>
            <a:pPr lvl="1"/>
            <a:r>
              <a:rPr lang="sv-SE" sz="2000" dirty="0"/>
              <a:t>Årliga Verksamhetsberättelse</a:t>
            </a:r>
          </a:p>
          <a:p>
            <a:pPr lvl="1"/>
            <a:r>
              <a:rPr lang="sv-SE" sz="2000" dirty="0"/>
              <a:t>Lathundar</a:t>
            </a:r>
          </a:p>
          <a:p>
            <a:pPr lvl="1"/>
            <a:r>
              <a:rPr lang="sv-SE" sz="2000" dirty="0"/>
              <a:t>Föräldrarepresentanter</a:t>
            </a:r>
          </a:p>
          <a:p>
            <a:pPr lvl="1"/>
            <a:r>
              <a:rPr lang="sv-SE" sz="2000" dirty="0"/>
              <a:t>Prislistor</a:t>
            </a:r>
          </a:p>
          <a:p>
            <a:pPr lvl="1"/>
            <a:r>
              <a:rPr lang="sv-SE" sz="2000" dirty="0"/>
              <a:t>Ansvarsområden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C2EC516-9132-4829-FB8D-0067892D46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4" r="2" b="2"/>
          <a:stretch/>
        </p:blipFill>
        <p:spPr>
          <a:xfrm>
            <a:off x="5183500" y="1904282"/>
            <a:ext cx="6170299" cy="422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820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EC60E3D-30D2-BE5C-282E-8D515C668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1FC3C1-0A66-3D61-5AB2-91A11D154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792941"/>
            <a:ext cx="9724031" cy="4473388"/>
          </a:xfrm>
        </p:spPr>
        <p:txBody>
          <a:bodyPr anchor="t">
            <a:normAutofit/>
          </a:bodyPr>
          <a:lstStyle/>
          <a:p>
            <a:pPr lvl="0"/>
            <a:r>
              <a:rPr lang="sv-SE" dirty="0"/>
              <a:t>Actions från föregående Möte</a:t>
            </a:r>
          </a:p>
          <a:p>
            <a:r>
              <a:rPr lang="sv-SE" dirty="0"/>
              <a:t>Information från senaste styrelsemöte</a:t>
            </a:r>
          </a:p>
          <a:p>
            <a:r>
              <a:rPr lang="sv-SE" dirty="0"/>
              <a:t>Nya Aktiviteter</a:t>
            </a:r>
          </a:p>
          <a:p>
            <a:pPr lvl="1"/>
            <a:r>
              <a:rPr lang="sv-SE" sz="2000" dirty="0"/>
              <a:t>Städning av klubbstugan som aktivitet för ungdomslagen</a:t>
            </a:r>
          </a:p>
          <a:p>
            <a:pPr lvl="1"/>
            <a:r>
              <a:rPr lang="sv-SE" sz="2000" dirty="0"/>
              <a:t>Vi ska ha kiosken öppen vid Juniormatcherna</a:t>
            </a:r>
          </a:p>
          <a:p>
            <a:r>
              <a:rPr lang="sv-SE" dirty="0"/>
              <a:t>Sponsorgrupp</a:t>
            </a:r>
          </a:p>
          <a:p>
            <a:r>
              <a:rPr lang="sv-SE" dirty="0"/>
              <a:t>Ansvarsområden och Mötestider under året</a:t>
            </a:r>
          </a:p>
          <a:p>
            <a:pPr lvl="0"/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4089217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EC60E3D-30D2-BE5C-282E-8D515C668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>
                <a:solidFill>
                  <a:srgbClr val="FFFFFF"/>
                </a:solidFill>
              </a:rPr>
              <a:t>Actions från Föregående 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1FC3C1-0A66-3D61-5AB2-91A11D154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792941"/>
            <a:ext cx="9724031" cy="4473388"/>
          </a:xfrm>
        </p:spPr>
        <p:txBody>
          <a:bodyPr anchor="t">
            <a:normAutofit/>
          </a:bodyPr>
          <a:lstStyle/>
          <a:p>
            <a:r>
              <a:rPr lang="sv-SE" sz="1700" dirty="0"/>
              <a:t>Inga öppna actions</a:t>
            </a:r>
          </a:p>
        </p:txBody>
      </p:sp>
    </p:spTree>
    <p:extLst>
      <p:ext uri="{BB962C8B-B14F-4D97-AF65-F5344CB8AC3E}">
        <p14:creationId xmlns:p14="http://schemas.microsoft.com/office/powerpoint/2010/main" val="2180734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81C32C-7AFC-4BB3-9088-65CBDFC5D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EC60E3D-30D2-BE5C-282E-8D515C668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275" y="4583953"/>
            <a:ext cx="4685857" cy="1465973"/>
          </a:xfrm>
        </p:spPr>
        <p:txBody>
          <a:bodyPr anchor="t">
            <a:normAutofit/>
          </a:bodyPr>
          <a:lstStyle/>
          <a:p>
            <a:r>
              <a:rPr lang="sv-SE" sz="4000" dirty="0"/>
              <a:t>Information från senaste styrelsemöte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080F31F-CC58-8AA7-EAEE-2FEAD991DB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002" b="20649"/>
          <a:stretch/>
        </p:blipFill>
        <p:spPr>
          <a:xfrm>
            <a:off x="20" y="432"/>
            <a:ext cx="12191980" cy="4244759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1FC3C1-0A66-3D61-5AB2-91A11D154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583953"/>
            <a:ext cx="5638800" cy="146597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sz="2000" dirty="0"/>
              <a:t>Från vänster:</a:t>
            </a:r>
          </a:p>
          <a:p>
            <a:pPr marL="0" indent="0">
              <a:buNone/>
            </a:pPr>
            <a:r>
              <a:rPr lang="sv-SE" sz="2000" dirty="0"/>
              <a:t>Jesper Trädgård (Extra ledamot), Ricardo Durón (Föräldrasektion), Mikael Malmberg (Ungdomssektion), Margaretha Pettersson (Ordförande), Jesper Nylén (Seniorsektionen), Linda Thörnqvist (Handboll) och Rickard Klang (Kassör)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9C0ED0-69DE-4C31-A5CF-E2A46FD30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42B8BD-40AF-488E-8A79-D7256C917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6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92AFF4D-6E13-1BF9-8714-023247F1E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Information från senaste Styrelsemöte</a:t>
            </a:r>
            <a:br>
              <a:rPr lang="sv-SE" sz="4000" dirty="0">
                <a:solidFill>
                  <a:srgbClr val="FFFFFF"/>
                </a:solidFill>
              </a:rPr>
            </a:br>
            <a:r>
              <a:rPr lang="sv-SE" sz="2400" dirty="0">
                <a:solidFill>
                  <a:srgbClr val="FFFFFF"/>
                </a:solidFill>
              </a:rPr>
              <a:t>2024-08-15</a:t>
            </a:r>
            <a:endParaRPr lang="sv-SE" sz="4000" dirty="0">
              <a:solidFill>
                <a:srgbClr val="FFFFFF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D8F69B-648B-E3CE-FE83-BEE1D9EFE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t">
            <a:normAutofit/>
          </a:bodyPr>
          <a:lstStyle/>
          <a:p>
            <a:r>
              <a:rPr lang="sv-SE" sz="1900" dirty="0"/>
              <a:t>Ett strategimöte hölls den 15 augusti där en enhetlig bild av klubben har börjat att tas fram. Vi kommer att fortsätta och slutföra Vision och Mål under kommande styrelsemöte</a:t>
            </a:r>
          </a:p>
          <a:p>
            <a:pPr lvl="1"/>
            <a:r>
              <a:rPr lang="sv-SE" sz="1500" dirty="0"/>
              <a:t>Diskussionerna kretsade kring: Barn &amp; Ungdomar, att vara en inkluderande klubb och sätta Dalby på Kartan</a:t>
            </a:r>
          </a:p>
          <a:p>
            <a:pPr lvl="1"/>
            <a:endParaRPr lang="sv-SE" sz="1500" dirty="0"/>
          </a:p>
          <a:p>
            <a:r>
              <a:rPr lang="sv-SE" sz="1900" dirty="0"/>
              <a:t>En arbetsgrupp presenterade hur seniorhandbollen inom Dalby GIF ska kunna byggas upp. Det var mycket bra material som presenterades men inget GO/NO GO beslut togs under mötet</a:t>
            </a:r>
          </a:p>
        </p:txBody>
      </p:sp>
    </p:spTree>
    <p:extLst>
      <p:ext uri="{BB962C8B-B14F-4D97-AF65-F5344CB8AC3E}">
        <p14:creationId xmlns:p14="http://schemas.microsoft.com/office/powerpoint/2010/main" val="634058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A97EC15-B8E4-BD8E-E9CC-05884D5C4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865" y="818984"/>
            <a:ext cx="6596245" cy="32685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Nya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aktiviteter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01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92AFF4D-6E13-1BF9-8714-023247F1E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Rotation av Ansvarsområden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D8F69B-648B-E3CE-FE83-BEE1D9EFE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229" y="2318197"/>
            <a:ext cx="5152571" cy="3683358"/>
          </a:xfrm>
        </p:spPr>
        <p:txBody>
          <a:bodyPr anchor="t">
            <a:normAutofit fontScale="92500" lnSpcReduction="10000"/>
          </a:bodyPr>
          <a:lstStyle/>
          <a:p>
            <a:r>
              <a:rPr lang="sv-SE" sz="2000" dirty="0"/>
              <a:t>Nuvarande</a:t>
            </a:r>
          </a:p>
          <a:p>
            <a:pPr lvl="1"/>
            <a:r>
              <a:rPr lang="sv-SE" sz="1600" dirty="0"/>
              <a:t>F-Kiosker: Inköp &amp; Rutiner</a:t>
            </a:r>
          </a:p>
          <a:p>
            <a:pPr lvl="1"/>
            <a:r>
              <a:rPr lang="sv-SE" sz="1600" dirty="0"/>
              <a:t>F-Kiosker: Hämtning, Uppackning &amp; "Vaktmästare"</a:t>
            </a:r>
          </a:p>
          <a:p>
            <a:pPr lvl="1"/>
            <a:r>
              <a:rPr lang="sv-SE" sz="1600" dirty="0"/>
              <a:t>H-Kiosker: Inköp &amp; Rutiner</a:t>
            </a:r>
          </a:p>
          <a:p>
            <a:pPr lvl="1"/>
            <a:r>
              <a:rPr lang="sv-SE" sz="1600" dirty="0"/>
              <a:t>H-Kiosker: Hämtning, Uppackning &amp; "Vaktmästare"</a:t>
            </a:r>
          </a:p>
          <a:p>
            <a:pPr lvl="1"/>
            <a:r>
              <a:rPr lang="sv-SE" sz="1600" dirty="0"/>
              <a:t>A-lag Kiosk, Bollkalle ansvar &amp; biljettförsäljning</a:t>
            </a:r>
          </a:p>
          <a:p>
            <a:pPr lvl="1"/>
            <a:r>
              <a:rPr lang="sv-SE" sz="1600" dirty="0"/>
              <a:t>Lejonmarknad koordinering</a:t>
            </a:r>
          </a:p>
          <a:p>
            <a:pPr lvl="1"/>
            <a:r>
              <a:rPr lang="sv-SE" sz="1600" dirty="0"/>
              <a:t>Utdelning av lagpresentationer</a:t>
            </a:r>
          </a:p>
          <a:p>
            <a:pPr lvl="1"/>
            <a:r>
              <a:rPr lang="sv-SE" sz="1600" dirty="0"/>
              <a:t>Julmarknad Planering</a:t>
            </a:r>
          </a:p>
          <a:p>
            <a:pPr lvl="1"/>
            <a:r>
              <a:rPr lang="sv-SE" sz="1600" dirty="0"/>
              <a:t>Fotbollensdag</a:t>
            </a:r>
          </a:p>
          <a:p>
            <a:pPr lvl="1"/>
            <a:r>
              <a:rPr lang="sv-SE" sz="1600" dirty="0"/>
              <a:t>Fotbollsavslutning</a:t>
            </a:r>
          </a:p>
          <a:p>
            <a:pPr lvl="1"/>
            <a:r>
              <a:rPr lang="sv-SE" sz="1600" dirty="0"/>
              <a:t>Handbollensdag </a:t>
            </a:r>
          </a:p>
          <a:p>
            <a:pPr lvl="1"/>
            <a:r>
              <a:rPr lang="sv-SE" sz="1600" dirty="0"/>
              <a:t>Handbollsavslutning</a:t>
            </a:r>
          </a:p>
          <a:p>
            <a:pPr lvl="1"/>
            <a:r>
              <a:rPr lang="sv-SE" sz="1600" dirty="0"/>
              <a:t>Lundaspelen</a:t>
            </a: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3E06A8CD-3D3F-A39A-C75F-D5A1DB91D1AA}"/>
              </a:ext>
            </a:extLst>
          </p:cNvPr>
          <p:cNvSpPr txBox="1">
            <a:spLocks/>
          </p:cNvSpPr>
          <p:nvPr/>
        </p:nvSpPr>
        <p:spPr>
          <a:xfrm>
            <a:off x="6319574" y="2318197"/>
            <a:ext cx="5152571" cy="36833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dirty="0"/>
              <a:t>Ny Förslag</a:t>
            </a:r>
          </a:p>
          <a:p>
            <a:pPr lvl="1"/>
            <a:r>
              <a:rPr lang="sv-SE" sz="1600" dirty="0"/>
              <a:t>F-Kiosker: Inköp &amp; Rutiner</a:t>
            </a:r>
          </a:p>
          <a:p>
            <a:pPr lvl="1"/>
            <a:r>
              <a:rPr lang="sv-SE" sz="1600" dirty="0"/>
              <a:t>F-Kiosker: Hämtning, Uppackning &amp; "Vaktmästare"</a:t>
            </a:r>
          </a:p>
          <a:p>
            <a:pPr lvl="1"/>
            <a:r>
              <a:rPr lang="sv-SE" sz="1600" dirty="0"/>
              <a:t>H-Kiosker: Inköp &amp; Rutiner</a:t>
            </a:r>
          </a:p>
          <a:p>
            <a:pPr lvl="1"/>
            <a:r>
              <a:rPr lang="sv-SE" sz="1600" dirty="0"/>
              <a:t>H-Kiosker: Hämtning, Uppackning &amp; "Vaktmästare"</a:t>
            </a:r>
          </a:p>
          <a:p>
            <a:pPr lvl="1"/>
            <a:r>
              <a:rPr lang="sv-SE" sz="1600" dirty="0"/>
              <a:t>A-lag Kiosk, Bollkalle ansvar &amp; biljettförsäljning</a:t>
            </a:r>
          </a:p>
          <a:p>
            <a:pPr lvl="1"/>
            <a:r>
              <a:rPr lang="sv-SE" sz="1600" dirty="0"/>
              <a:t>Ny: Junior-lag Kiosk</a:t>
            </a:r>
          </a:p>
          <a:p>
            <a:pPr lvl="1"/>
            <a:r>
              <a:rPr lang="sv-SE" sz="1600" dirty="0"/>
              <a:t>Ny: Städning av Klubbstugan</a:t>
            </a:r>
          </a:p>
          <a:p>
            <a:pPr lvl="1"/>
            <a:r>
              <a:rPr lang="sv-SE" sz="1600" strike="sngStrike" dirty="0"/>
              <a:t>Lejonmarknad koordinering</a:t>
            </a:r>
          </a:p>
          <a:p>
            <a:pPr lvl="1"/>
            <a:r>
              <a:rPr lang="sv-SE" sz="1600" dirty="0"/>
              <a:t>Utdelning av lagpresentationer</a:t>
            </a:r>
          </a:p>
          <a:p>
            <a:pPr lvl="1"/>
            <a:r>
              <a:rPr lang="sv-SE" sz="1600" dirty="0"/>
              <a:t>Julmarknad Planering</a:t>
            </a:r>
          </a:p>
          <a:p>
            <a:pPr lvl="1"/>
            <a:r>
              <a:rPr lang="sv-SE" sz="1600" dirty="0"/>
              <a:t>Fotbollensdag</a:t>
            </a:r>
          </a:p>
          <a:p>
            <a:pPr lvl="1"/>
            <a:r>
              <a:rPr lang="sv-SE" sz="1600" dirty="0"/>
              <a:t>Fotbollsavslutning</a:t>
            </a:r>
          </a:p>
          <a:p>
            <a:pPr lvl="1"/>
            <a:r>
              <a:rPr lang="sv-SE" sz="1600" dirty="0"/>
              <a:t>Handbollensdag </a:t>
            </a:r>
          </a:p>
          <a:p>
            <a:pPr lvl="1"/>
            <a:r>
              <a:rPr lang="sv-SE" sz="1600" dirty="0"/>
              <a:t>Handbollsavslutning</a:t>
            </a:r>
          </a:p>
          <a:p>
            <a:pPr lvl="1"/>
            <a:r>
              <a:rPr lang="sv-SE" sz="1600" dirty="0"/>
              <a:t>Lundaspelen</a:t>
            </a:r>
          </a:p>
        </p:txBody>
      </p:sp>
    </p:spTree>
    <p:extLst>
      <p:ext uri="{BB962C8B-B14F-4D97-AF65-F5344CB8AC3E}">
        <p14:creationId xmlns:p14="http://schemas.microsoft.com/office/powerpoint/2010/main" val="2159503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301F447-EEF7-48F5-AF73-7566EE7F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0343195-9512-6699-2375-B27AEEF76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34644"/>
            <a:ext cx="10509504" cy="1076914"/>
          </a:xfrm>
        </p:spPr>
        <p:txBody>
          <a:bodyPr anchor="ctr">
            <a:normAutofit/>
          </a:bodyPr>
          <a:lstStyle/>
          <a:p>
            <a:r>
              <a:rPr lang="sv-SE" sz="4000" dirty="0"/>
              <a:t>Ansvarsområden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51299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EFEAFFF-97CC-649B-14B0-1A7511B02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2D3A89FD-7378-4029-ED48-1AEDD514A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620182"/>
            <a:ext cx="10530947" cy="470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46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D627FB-1126-3EDB-7EFE-FC9D19138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Städning Klubbstuga - Schema</a:t>
            </a:r>
          </a:p>
        </p:txBody>
      </p:sp>
      <p:graphicFrame>
        <p:nvGraphicFramePr>
          <p:cNvPr id="5" name="Platshållare för innehåll 4">
            <a:extLst>
              <a:ext uri="{FF2B5EF4-FFF2-40B4-BE49-F238E27FC236}">
                <a16:creationId xmlns:a16="http://schemas.microsoft.com/office/drawing/2014/main" id="{6490B021-1D9E-9677-FC05-A6B5D2E494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5859835"/>
              </p:ext>
            </p:extLst>
          </p:nvPr>
        </p:nvGraphicFramePr>
        <p:xfrm>
          <a:off x="370490" y="1825625"/>
          <a:ext cx="1141423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018">
                  <a:extLst>
                    <a:ext uri="{9D8B030D-6E8A-4147-A177-3AD203B41FA5}">
                      <a16:colId xmlns:a16="http://schemas.microsoft.com/office/drawing/2014/main" val="3338551767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2708885733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1390562579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4271127651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2275555004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3408854200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966737592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2445931751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3026638476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98542059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1997062624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3773001974"/>
                    </a:ext>
                  </a:extLst>
                </a:gridCol>
                <a:gridCol w="878018">
                  <a:extLst>
                    <a:ext uri="{9D8B030D-6E8A-4147-A177-3AD203B41FA5}">
                      <a16:colId xmlns:a16="http://schemas.microsoft.com/office/drawing/2014/main" val="5514056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Feb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Jun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Jul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Okt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Nov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Dec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619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400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P11f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P11h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P12f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P12h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7277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400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A-lag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Junior.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P10f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F10/11f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F10h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P11f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P11h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P12f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P12h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F12f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F12h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P13f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849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575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2185</TotalTime>
  <Words>623</Words>
  <Application>Microsoft Macintosh PowerPoint</Application>
  <PresentationFormat>Bredbild</PresentationFormat>
  <Paragraphs>174</Paragraphs>
  <Slides>17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Office-tema</vt:lpstr>
      <vt:lpstr>Föräldrasektionsmöte</vt:lpstr>
      <vt:lpstr>Agenda</vt:lpstr>
      <vt:lpstr>Actions från Föregående Möte</vt:lpstr>
      <vt:lpstr>Information från senaste styrelsemöte</vt:lpstr>
      <vt:lpstr>Information från senaste Styrelsemöte 2024-08-15</vt:lpstr>
      <vt:lpstr>Nya aktiviteter</vt:lpstr>
      <vt:lpstr>Rotation av Ansvarsområden</vt:lpstr>
      <vt:lpstr>Ansvarsområden</vt:lpstr>
      <vt:lpstr>Städning Klubbstuga - Schema</vt:lpstr>
      <vt:lpstr>Sponsorgrupp</vt:lpstr>
      <vt:lpstr>Sponsorgrupp</vt:lpstr>
      <vt:lpstr>AOB</vt:lpstr>
      <vt:lpstr>Skriv ert namn i chatten!</vt:lpstr>
      <vt:lpstr>Ansvarsområden</vt:lpstr>
      <vt:lpstr>Lagintäkter</vt:lpstr>
      <vt:lpstr>Mötestider 2024 – Söndagar KL 19. (Teams)</vt:lpstr>
      <vt:lpstr>Dokument som är bra att ha!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116</cp:revision>
  <dcterms:created xsi:type="dcterms:W3CDTF">2019-03-10T15:20:49Z</dcterms:created>
  <dcterms:modified xsi:type="dcterms:W3CDTF">2024-08-25T18:09:36Z</dcterms:modified>
</cp:coreProperties>
</file>