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312" r:id="rId3"/>
    <p:sldId id="281" r:id="rId4"/>
    <p:sldId id="296" r:id="rId5"/>
    <p:sldId id="306" r:id="rId6"/>
    <p:sldId id="307" r:id="rId7"/>
    <p:sldId id="309" r:id="rId8"/>
    <p:sldId id="314" r:id="rId9"/>
    <p:sldId id="315" r:id="rId10"/>
    <p:sldId id="310" r:id="rId11"/>
    <p:sldId id="311" r:id="rId12"/>
    <p:sldId id="313" r:id="rId13"/>
    <p:sldId id="288" r:id="rId14"/>
    <p:sldId id="292" r:id="rId15"/>
    <p:sldId id="293" r:id="rId16"/>
    <p:sldId id="294" r:id="rId17"/>
    <p:sldId id="295" r:id="rId18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81" autoAdjust="0"/>
    <p:restoredTop sz="97193"/>
  </p:normalViewPr>
  <p:slideViewPr>
    <p:cSldViewPr snapToGrid="0">
      <p:cViewPr varScale="1">
        <p:scale>
          <a:sx n="227" d="100"/>
          <a:sy n="227" d="100"/>
        </p:scale>
        <p:origin x="4144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D176-38C1-884D-BD9B-69C99D6195DC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C05-CC76-6043-86DD-FFC0392E2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8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3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2024-08-25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ww.laget.se/DalbyGIF-Foraldrasektionen/Document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F5A5072-7B47-4D32-B52A-4EBBF590B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715DAF0-AE1B-46C9-8A6B-DB2AA05AB9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-2" y="-22693"/>
            <a:ext cx="12191999" cy="4374129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rgbClr val="000000"/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016219D-510E-4184-9090-6D5578A87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908719" y="-3931841"/>
            <a:ext cx="4374557" cy="12192000"/>
          </a:xfrm>
          <a:prstGeom prst="rect">
            <a:avLst/>
          </a:prstGeom>
          <a:gradFill>
            <a:gsLst>
              <a:gs pos="40000">
                <a:schemeClr val="accent1">
                  <a:alpha val="0"/>
                </a:schemeClr>
              </a:gs>
              <a:gs pos="100000">
                <a:schemeClr val="accent1">
                  <a:lumMod val="75000"/>
                  <a:alpha val="52000"/>
                </a:schemeClr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FF4A713-7B75-4B21-90D7-5AB19547C7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136696" y="-3703868"/>
            <a:ext cx="4374128" cy="11736479"/>
          </a:xfrm>
          <a:prstGeom prst="rect">
            <a:avLst/>
          </a:prstGeom>
          <a:gradFill>
            <a:gsLst>
              <a:gs pos="17000">
                <a:schemeClr val="accent1">
                  <a:alpha val="0"/>
                </a:schemeClr>
              </a:gs>
              <a:gs pos="100000">
                <a:srgbClr val="000000">
                  <a:alpha val="37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C631C0B-6DA6-4E57-8231-CE32B3434A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5" y="-22690"/>
            <a:ext cx="8542485" cy="4374126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  <a:alpha val="0"/>
                </a:schemeClr>
              </a:gs>
              <a:gs pos="100000">
                <a:srgbClr val="000000">
                  <a:alpha val="25000"/>
                </a:srgbClr>
              </a:gs>
            </a:gsLst>
            <a:lin ang="18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C29501E6-A978-4A61-9689-9085AF97A5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2508972">
            <a:off x="5945431" y="-1032053"/>
            <a:ext cx="4990147" cy="4439131"/>
          </a:xfrm>
          <a:custGeom>
            <a:avLst/>
            <a:gdLst>
              <a:gd name="connsiteX0" fmla="*/ 4990147 w 4990147"/>
              <a:gd name="connsiteY0" fmla="*/ 2229378 h 4439131"/>
              <a:gd name="connsiteX1" fmla="*/ 917384 w 4990147"/>
              <a:gd name="connsiteY1" fmla="*/ 4439131 h 4439131"/>
              <a:gd name="connsiteX2" fmla="*/ 910814 w 4990147"/>
              <a:gd name="connsiteY2" fmla="*/ 4434219 h 4439131"/>
              <a:gd name="connsiteX3" fmla="*/ 0 w 4990147"/>
              <a:gd name="connsiteY3" fmla="*/ 2502877 h 4439131"/>
              <a:gd name="connsiteX4" fmla="*/ 2502877 w 4990147"/>
              <a:gd name="connsiteY4" fmla="*/ 0 h 4439131"/>
              <a:gd name="connsiteX5" fmla="*/ 4954904 w 4990147"/>
              <a:gd name="connsiteY5" fmla="*/ 1998460 h 44391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990147" h="4439131">
                <a:moveTo>
                  <a:pt x="4990147" y="2229378"/>
                </a:moveTo>
                <a:lnTo>
                  <a:pt x="917384" y="4439131"/>
                </a:lnTo>
                <a:lnTo>
                  <a:pt x="910814" y="4434219"/>
                </a:lnTo>
                <a:cubicBezTo>
                  <a:pt x="354557" y="3975154"/>
                  <a:pt x="0" y="3280421"/>
                  <a:pt x="0" y="2502877"/>
                </a:cubicBezTo>
                <a:cubicBezTo>
                  <a:pt x="0" y="1120576"/>
                  <a:pt x="1120576" y="0"/>
                  <a:pt x="2502877" y="0"/>
                </a:cubicBezTo>
                <a:cubicBezTo>
                  <a:pt x="3712390" y="0"/>
                  <a:pt x="4721520" y="857941"/>
                  <a:pt x="4954904" y="1998460"/>
                </a:cubicBezTo>
                <a:close/>
              </a:path>
            </a:pathLst>
          </a:custGeom>
          <a:gradFill>
            <a:gsLst>
              <a:gs pos="0">
                <a:schemeClr val="accent1">
                  <a:alpha val="22000"/>
                </a:schemeClr>
              </a:gs>
              <a:gs pos="87000">
                <a:schemeClr val="accent1">
                  <a:lumMod val="60000"/>
                  <a:lumOff val="40000"/>
                  <a:alpha val="2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14824" y="735106"/>
            <a:ext cx="10053763" cy="2928470"/>
          </a:xfrm>
        </p:spPr>
        <p:txBody>
          <a:bodyPr anchor="b">
            <a:normAutofit/>
          </a:bodyPr>
          <a:lstStyle/>
          <a:p>
            <a:pPr algn="l"/>
            <a:r>
              <a:rPr lang="sv-SE" sz="4800">
                <a:solidFill>
                  <a:srgbClr val="FFFFFF"/>
                </a:solidFill>
              </a:rPr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682" y="4870824"/>
            <a:ext cx="10005951" cy="1458258"/>
          </a:xfrm>
        </p:spPr>
        <p:txBody>
          <a:bodyPr anchor="ctr">
            <a:normAutofit/>
          </a:bodyPr>
          <a:lstStyle/>
          <a:p>
            <a:pPr algn="l"/>
            <a:r>
              <a:rPr lang="sv-SE" dirty="0"/>
              <a:t>2024-08-25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A97EC15-B8E4-BD8E-E9CC-05884D5C4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65" y="818984"/>
            <a:ext cx="6596245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Sponsorgrupp</a:t>
            </a: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914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Sponsorgrupp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8F69B-648B-E3CE-FE83-BEE1D9EFE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r>
              <a:rPr lang="sv-SE" sz="2000" dirty="0"/>
              <a:t>En sponsorgrupp kommer att skapas under året. Istället att jaga sponsorer till olika tillställningar, kommer jobbet att centraliseras under ledning av Rickard Klang. Föräldrarna i laget till Fotbollensdag, Handbollensdag och lagpresentationer kommer att ingå i denna grupp. Planering kommer att ske varje höst, men jakten på sponsorer kommer att ske Q1 året efter</a:t>
            </a:r>
          </a:p>
          <a:p>
            <a:endParaRPr lang="sv-SE" sz="2000" dirty="0"/>
          </a:p>
          <a:p>
            <a:r>
              <a:rPr lang="sv-SE" sz="2000" dirty="0"/>
              <a:t>Ricardo kommer att kalla till ett första möte under September, och lämna över till Richard Klang</a:t>
            </a:r>
          </a:p>
        </p:txBody>
      </p:sp>
    </p:spTree>
    <p:extLst>
      <p:ext uri="{BB962C8B-B14F-4D97-AF65-F5344CB8AC3E}">
        <p14:creationId xmlns:p14="http://schemas.microsoft.com/office/powerpoint/2010/main" val="26562714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AOB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8F69B-648B-E3CE-FE83-BEE1D9EFE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r>
              <a:rPr lang="sv-SE" sz="2000" dirty="0"/>
              <a:t>AOB?</a:t>
            </a:r>
            <a:endParaRPr lang="sv-SE" sz="1600" dirty="0"/>
          </a:p>
        </p:txBody>
      </p:sp>
    </p:spTree>
    <p:extLst>
      <p:ext uri="{BB962C8B-B14F-4D97-AF65-F5344CB8AC3E}">
        <p14:creationId xmlns:p14="http://schemas.microsoft.com/office/powerpoint/2010/main" val="354284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61EBC-002D-EC4A-959C-A9B83F1D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ert namn i chatten!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AA64A-DC5F-9A2E-32E7-3AF0847EF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Ricardo Durón, F10/11f</a:t>
            </a:r>
          </a:p>
        </p:txBody>
      </p:sp>
    </p:spTree>
    <p:extLst>
      <p:ext uri="{BB962C8B-B14F-4D97-AF65-F5344CB8AC3E}">
        <p14:creationId xmlns:p14="http://schemas.microsoft.com/office/powerpoint/2010/main" val="235907137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*Pengar går direkt till lagkassan, ej till klubbkassan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DD52C4F1-ECD4-BC68-169B-B04F6F7256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143348"/>
            <a:ext cx="10530947" cy="470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5071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05B4FAC-D7BF-B713-2B5D-A0C6CFCCE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893572"/>
              </p:ext>
            </p:extLst>
          </p:nvPr>
        </p:nvGraphicFramePr>
        <p:xfrm>
          <a:off x="417443" y="1568200"/>
          <a:ext cx="11330610" cy="33528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(2024)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Junior Kiosk*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2197142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962612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2024 – Söndagar KL 19. (Teams)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7886263"/>
              </p:ext>
            </p:extLst>
          </p:nvPr>
        </p:nvGraphicFramePr>
        <p:xfrm>
          <a:off x="655399" y="1174583"/>
          <a:ext cx="10698401" cy="556677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Lagpresentationer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Rutiner.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44474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427AF5F-9A0E-42B7-A252-FD64C9885F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97A6D0FB-81BA-7628-EB24-3C8D8A765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06443"/>
          </a:xfrm>
        </p:spPr>
        <p:txBody>
          <a:bodyPr>
            <a:normAutofit/>
          </a:bodyPr>
          <a:lstStyle/>
          <a:p>
            <a:r>
              <a:rPr lang="sv-SE" sz="4000" dirty="0"/>
              <a:t>Dokument som är bra att ha!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2ED1181E-6C00-4925-350C-A80B6BF1C4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52774" cy="4303464"/>
          </a:xfrm>
        </p:spPr>
        <p:txBody>
          <a:bodyPr>
            <a:normAutofit/>
          </a:bodyPr>
          <a:lstStyle/>
          <a:p>
            <a:r>
              <a:rPr lang="sv-SE" sz="2000" dirty="0"/>
              <a:t>Föräldrasektionens alla dokument hittar du här: </a:t>
            </a:r>
            <a:r>
              <a:rPr lang="sv-SE" sz="2000" dirty="0">
                <a:hlinkClick r:id="rId2"/>
              </a:rPr>
              <a:t>https://www.laget.se/DalbyGIF-Foraldrasektionen/Document</a:t>
            </a:r>
            <a:endParaRPr lang="sv-SE" sz="2000" dirty="0"/>
          </a:p>
          <a:p>
            <a:pPr marL="0" indent="0">
              <a:buNone/>
            </a:pPr>
            <a:endParaRPr lang="sv-SE" sz="2000" dirty="0"/>
          </a:p>
          <a:p>
            <a:r>
              <a:rPr lang="sv-SE" sz="2000" dirty="0"/>
              <a:t>Här hittar du:</a:t>
            </a:r>
          </a:p>
          <a:p>
            <a:pPr lvl="1"/>
            <a:r>
              <a:rPr lang="sv-SE" sz="2000" dirty="0"/>
              <a:t>Alla Presentationer och mötesprotokoll</a:t>
            </a:r>
          </a:p>
          <a:p>
            <a:pPr lvl="1"/>
            <a:r>
              <a:rPr lang="sv-SE" sz="2000" dirty="0"/>
              <a:t>Årliga Verksamhetsberättelse</a:t>
            </a:r>
          </a:p>
          <a:p>
            <a:pPr lvl="1"/>
            <a:r>
              <a:rPr lang="sv-SE" sz="2000" dirty="0"/>
              <a:t>Lathundar</a:t>
            </a:r>
          </a:p>
          <a:p>
            <a:pPr lvl="1"/>
            <a:r>
              <a:rPr lang="sv-SE" sz="2000" dirty="0"/>
              <a:t>Föräldrarepresentanter</a:t>
            </a:r>
          </a:p>
          <a:p>
            <a:pPr lvl="1"/>
            <a:r>
              <a:rPr lang="sv-SE" sz="2000" dirty="0"/>
              <a:t>Prislistor</a:t>
            </a:r>
          </a:p>
          <a:p>
            <a:pPr lvl="1"/>
            <a:r>
              <a:rPr lang="sv-SE" sz="2000" dirty="0"/>
              <a:t>Ansvarsområden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DC2EC516-9132-4829-FB8D-0067892D4632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44" r="2" b="2"/>
          <a:stretch/>
        </p:blipFill>
        <p:spPr>
          <a:xfrm>
            <a:off x="5183500" y="1904282"/>
            <a:ext cx="6170299" cy="4224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8209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92941"/>
            <a:ext cx="9724031" cy="4473388"/>
          </a:xfrm>
        </p:spPr>
        <p:txBody>
          <a:bodyPr anchor="t">
            <a:normAutofit/>
          </a:bodyPr>
          <a:lstStyle/>
          <a:p>
            <a:pPr lvl="0"/>
            <a:r>
              <a:rPr lang="sv-SE" dirty="0"/>
              <a:t>Actions från föregående Möte</a:t>
            </a:r>
          </a:p>
          <a:p>
            <a:r>
              <a:rPr lang="sv-SE" dirty="0"/>
              <a:t>Information från senaste styrelsemöte</a:t>
            </a:r>
          </a:p>
          <a:p>
            <a:r>
              <a:rPr lang="sv-SE" dirty="0"/>
              <a:t>Nya Aktiviteter</a:t>
            </a:r>
          </a:p>
          <a:p>
            <a:pPr lvl="1"/>
            <a:r>
              <a:rPr lang="sv-SE" sz="2000" dirty="0"/>
              <a:t>Städning av klubbstugan som aktivitet för ungdomslagen</a:t>
            </a:r>
          </a:p>
          <a:p>
            <a:pPr lvl="1"/>
            <a:r>
              <a:rPr lang="sv-SE" sz="2000" dirty="0"/>
              <a:t>Vi ska ha kiosken öppen vid Juniormatcherna</a:t>
            </a:r>
          </a:p>
          <a:p>
            <a:r>
              <a:rPr lang="sv-SE" dirty="0"/>
              <a:t>Sponsorgrupp</a:t>
            </a:r>
          </a:p>
          <a:p>
            <a:r>
              <a:rPr lang="sv-SE" dirty="0"/>
              <a:t>Ansvarsområden och 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4089217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>
                <a:solidFill>
                  <a:srgbClr val="FFFFFF"/>
                </a:solidFill>
              </a:rPr>
              <a:t>Actions från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1792941"/>
            <a:ext cx="9724031" cy="4473388"/>
          </a:xfrm>
        </p:spPr>
        <p:txBody>
          <a:bodyPr anchor="t">
            <a:normAutofit/>
          </a:bodyPr>
          <a:lstStyle/>
          <a:p>
            <a:r>
              <a:rPr lang="sv-SE" sz="1700" dirty="0"/>
              <a:t>Inga öppna actions</a:t>
            </a:r>
          </a:p>
        </p:txBody>
      </p:sp>
    </p:spTree>
    <p:extLst>
      <p:ext uri="{BB962C8B-B14F-4D97-AF65-F5344CB8AC3E}">
        <p14:creationId xmlns:p14="http://schemas.microsoft.com/office/powerpoint/2010/main" val="218073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681C32C-7AFC-4BB3-9088-65CBDFC5D1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685799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7275" y="4583953"/>
            <a:ext cx="4685857" cy="1465973"/>
          </a:xfrm>
        </p:spPr>
        <p:txBody>
          <a:bodyPr anchor="t">
            <a:normAutofit/>
          </a:bodyPr>
          <a:lstStyle/>
          <a:p>
            <a:r>
              <a:rPr lang="sv-SE" sz="4000" dirty="0"/>
              <a:t>Information från senaste styrelsemöte</a:t>
            </a:r>
          </a:p>
        </p:txBody>
      </p:sp>
      <p:pic>
        <p:nvPicPr>
          <p:cNvPr id="4" name="Bildobjekt 3">
            <a:extLst>
              <a:ext uri="{FF2B5EF4-FFF2-40B4-BE49-F238E27FC236}">
                <a16:creationId xmlns:a16="http://schemas.microsoft.com/office/drawing/2014/main" id="{8080F31F-CC58-8AA7-EAEE-2FEAD991DB9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8002" b="20649"/>
          <a:stretch/>
        </p:blipFill>
        <p:spPr>
          <a:xfrm>
            <a:off x="20" y="432"/>
            <a:ext cx="12191980" cy="4244759"/>
          </a:xfrm>
          <a:prstGeom prst="rect">
            <a:avLst/>
          </a:prstGeom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4583953"/>
            <a:ext cx="5638800" cy="146597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v-SE" sz="2000" dirty="0"/>
              <a:t>Från vänster:</a:t>
            </a:r>
          </a:p>
          <a:p>
            <a:pPr marL="0" indent="0">
              <a:buNone/>
            </a:pPr>
            <a:r>
              <a:rPr lang="sv-SE" sz="2000" dirty="0"/>
              <a:t>Jesper Trädgård (Extra ledamot), Ricardo Durón (Föräldrasektion), Mikael Malmberg (Ungdomssektion), Margaretha Pettersson (Ordförande), Jesper Nylén (Seniorsektionen), Linda Thörnqvist (Handboll) och Rickard Klang (Kassör) 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99C0ED0-69DE-4C31-A5CF-E2A46FD302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12192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78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D42B8BD-40AF-488E-8A79-D7256C9172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038600" y="6400799"/>
            <a:ext cx="8153398" cy="456772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66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Information från senaste Styrelsemöte</a:t>
            </a:r>
            <a:br>
              <a:rPr lang="sv-SE" sz="4000" dirty="0">
                <a:solidFill>
                  <a:srgbClr val="FFFFFF"/>
                </a:solidFill>
              </a:rPr>
            </a:br>
            <a:r>
              <a:rPr lang="sv-SE" sz="2400" dirty="0">
                <a:solidFill>
                  <a:srgbClr val="FFFFFF"/>
                </a:solidFill>
              </a:rPr>
              <a:t>2024-08-15</a:t>
            </a:r>
            <a:endParaRPr lang="sv-SE" sz="4000" dirty="0">
              <a:solidFill>
                <a:srgbClr val="FFFFFF"/>
              </a:solidFill>
            </a:endParaRP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8F69B-648B-E3CE-FE83-BEE1D9EFE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599" y="2318197"/>
            <a:ext cx="9724031" cy="3683358"/>
          </a:xfrm>
        </p:spPr>
        <p:txBody>
          <a:bodyPr anchor="t">
            <a:normAutofit/>
          </a:bodyPr>
          <a:lstStyle/>
          <a:p>
            <a:r>
              <a:rPr lang="sv-SE" sz="1900" dirty="0"/>
              <a:t>Ett strategimöte hölls den 15 augusti där en enhetlig bild av klubben har börjat att tas fram. Vi kommer att fortsätta och slutföra Vision och Mål under kommande styrelsemöte</a:t>
            </a:r>
          </a:p>
          <a:p>
            <a:pPr lvl="1"/>
            <a:r>
              <a:rPr lang="sv-SE" sz="1500" dirty="0"/>
              <a:t>Diskussionerna kretsade kring: Barn &amp; Ungdomar, att vara en inkluderande klubb och sätta Dalby på Kartan</a:t>
            </a:r>
          </a:p>
          <a:p>
            <a:pPr lvl="1"/>
            <a:endParaRPr lang="sv-SE" sz="1500" dirty="0"/>
          </a:p>
          <a:p>
            <a:r>
              <a:rPr lang="sv-SE" sz="1900" dirty="0"/>
              <a:t>En arbetsgrupp presenterade hur seniorhandbollen inom Dalby GIF ska kunna byggas upp. Det var mycket bra material som presenterades men inget GO/NO GO beslut togs under mötet</a:t>
            </a:r>
          </a:p>
        </p:txBody>
      </p:sp>
    </p:spTree>
    <p:extLst>
      <p:ext uri="{BB962C8B-B14F-4D97-AF65-F5344CB8AC3E}">
        <p14:creationId xmlns:p14="http://schemas.microsoft.com/office/powerpoint/2010/main" val="634058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4" name="Rectangle 43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6A97EC15-B8E4-BD8E-E9CC-05884D5C4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6865" y="818984"/>
            <a:ext cx="6596245" cy="326852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4800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Nya </a:t>
            </a:r>
            <a:r>
              <a:rPr lang="en-US" sz="4800" kern="1200" dirty="0" err="1">
                <a:solidFill>
                  <a:srgbClr val="FFFFFF"/>
                </a:solidFill>
                <a:latin typeface="+mj-lt"/>
                <a:ea typeface="+mj-ea"/>
                <a:cs typeface="+mj-cs"/>
              </a:rPr>
              <a:t>aktiviteter</a:t>
            </a:r>
            <a:endParaRPr lang="en-US" sz="4800" kern="1200" dirty="0">
              <a:solidFill>
                <a:srgbClr val="FFFF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012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B15ED52-F352-441B-82BF-E0EA34836D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B2E3793-BFE6-45A2-9B7B-E18844431C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C4C4868-CB8F-4AF9-9CDB-8108F2C19B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75E0459-6403-40CD-989D-56A4407CA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3E5B1A8-3AC9-4BD1-9BBC-78CA94F2D1B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592AFF4D-6E13-1BF9-8714-023247F1EE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r>
              <a:rPr lang="sv-SE" sz="4000" dirty="0">
                <a:solidFill>
                  <a:srgbClr val="FFFFFF"/>
                </a:solidFill>
              </a:rPr>
              <a:t>Rotation av Ansvarsområden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8ED8F69B-648B-E3CE-FE83-BEE1D9EFE4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94229" y="2318197"/>
            <a:ext cx="5152571" cy="3683358"/>
          </a:xfrm>
        </p:spPr>
        <p:txBody>
          <a:bodyPr anchor="t">
            <a:normAutofit fontScale="92500" lnSpcReduction="10000"/>
          </a:bodyPr>
          <a:lstStyle/>
          <a:p>
            <a:r>
              <a:rPr lang="sv-SE" sz="2000" dirty="0"/>
              <a:t>Nuvarande</a:t>
            </a:r>
          </a:p>
          <a:p>
            <a:pPr lvl="1"/>
            <a:r>
              <a:rPr lang="sv-SE" sz="1600" dirty="0"/>
              <a:t>F-Kiosker: Inköp &amp; Rutiner</a:t>
            </a:r>
          </a:p>
          <a:p>
            <a:pPr lvl="1"/>
            <a:r>
              <a:rPr lang="sv-SE" sz="1600" dirty="0"/>
              <a:t>F-Kiosker: Hämtning, Uppackning &amp; "Vaktmästare"</a:t>
            </a:r>
          </a:p>
          <a:p>
            <a:pPr lvl="1"/>
            <a:r>
              <a:rPr lang="sv-SE" sz="1600" dirty="0"/>
              <a:t>H-Kiosker: Inköp &amp; Rutiner</a:t>
            </a:r>
          </a:p>
          <a:p>
            <a:pPr lvl="1"/>
            <a:r>
              <a:rPr lang="sv-SE" sz="1600" dirty="0"/>
              <a:t>H-Kiosker: Hämtning, Uppackning &amp; "Vaktmästare"</a:t>
            </a:r>
          </a:p>
          <a:p>
            <a:pPr lvl="1"/>
            <a:r>
              <a:rPr lang="sv-SE" sz="1600" dirty="0"/>
              <a:t>A-lag Kiosk, Bollkalle ansvar &amp; biljettförsäljning</a:t>
            </a:r>
          </a:p>
          <a:p>
            <a:pPr lvl="1"/>
            <a:r>
              <a:rPr lang="sv-SE" sz="1600" dirty="0"/>
              <a:t>Lejonmarknad koordinering</a:t>
            </a:r>
          </a:p>
          <a:p>
            <a:pPr lvl="1"/>
            <a:r>
              <a:rPr lang="sv-SE" sz="1600" dirty="0"/>
              <a:t>Utdelning av lagpresentationer</a:t>
            </a:r>
          </a:p>
          <a:p>
            <a:pPr lvl="1"/>
            <a:r>
              <a:rPr lang="sv-SE" sz="1600" dirty="0"/>
              <a:t>Julmarknad Planering</a:t>
            </a:r>
          </a:p>
          <a:p>
            <a:pPr lvl="1"/>
            <a:r>
              <a:rPr lang="sv-SE" sz="1600" dirty="0"/>
              <a:t>Fotbollensdag</a:t>
            </a:r>
          </a:p>
          <a:p>
            <a:pPr lvl="1"/>
            <a:r>
              <a:rPr lang="sv-SE" sz="1600" dirty="0"/>
              <a:t>Fotbollsavslutning</a:t>
            </a:r>
          </a:p>
          <a:p>
            <a:pPr lvl="1"/>
            <a:r>
              <a:rPr lang="sv-SE" sz="1600" dirty="0"/>
              <a:t>Handbollensdag </a:t>
            </a:r>
          </a:p>
          <a:p>
            <a:pPr lvl="1"/>
            <a:r>
              <a:rPr lang="sv-SE" sz="1600" dirty="0"/>
              <a:t>Handbollsavslutning</a:t>
            </a:r>
          </a:p>
          <a:p>
            <a:pPr lvl="1"/>
            <a:r>
              <a:rPr lang="sv-SE" sz="1600" dirty="0"/>
              <a:t>Lundaspelen</a:t>
            </a:r>
          </a:p>
        </p:txBody>
      </p:sp>
      <p:sp>
        <p:nvSpPr>
          <p:cNvPr id="4" name="Platshållare för innehåll 2">
            <a:extLst>
              <a:ext uri="{FF2B5EF4-FFF2-40B4-BE49-F238E27FC236}">
                <a16:creationId xmlns:a16="http://schemas.microsoft.com/office/drawing/2014/main" id="{3E06A8CD-3D3F-A39A-C75F-D5A1DB91D1AA}"/>
              </a:ext>
            </a:extLst>
          </p:cNvPr>
          <p:cNvSpPr txBox="1">
            <a:spLocks/>
          </p:cNvSpPr>
          <p:nvPr/>
        </p:nvSpPr>
        <p:spPr>
          <a:xfrm>
            <a:off x="6319574" y="2318197"/>
            <a:ext cx="5152571" cy="3683358"/>
          </a:xfrm>
          <a:prstGeom prst="rect">
            <a:avLst/>
          </a:prstGeom>
        </p:spPr>
        <p:txBody>
          <a:bodyPr vert="horz" lIns="91440" tIns="45720" rIns="91440" bIns="45720" rtlCol="0" anchor="t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sv-SE" sz="2000" dirty="0"/>
              <a:t>Ny Förslag</a:t>
            </a:r>
          </a:p>
          <a:p>
            <a:pPr lvl="1"/>
            <a:r>
              <a:rPr lang="sv-SE" sz="1600" dirty="0"/>
              <a:t>F-Kiosker: Inköp &amp; Rutiner</a:t>
            </a:r>
          </a:p>
          <a:p>
            <a:pPr lvl="1"/>
            <a:r>
              <a:rPr lang="sv-SE" sz="1600" dirty="0"/>
              <a:t>F-Kiosker: Hämtning, Uppackning &amp; "Vaktmästare"</a:t>
            </a:r>
          </a:p>
          <a:p>
            <a:pPr lvl="1"/>
            <a:r>
              <a:rPr lang="sv-SE" sz="1600" dirty="0"/>
              <a:t>H-Kiosker: Inköp &amp; Rutiner</a:t>
            </a:r>
          </a:p>
          <a:p>
            <a:pPr lvl="1"/>
            <a:r>
              <a:rPr lang="sv-SE" sz="1600" dirty="0"/>
              <a:t>H-Kiosker: Hämtning, Uppackning &amp; "Vaktmästare"</a:t>
            </a:r>
          </a:p>
          <a:p>
            <a:pPr lvl="1"/>
            <a:r>
              <a:rPr lang="sv-SE" sz="1600" dirty="0"/>
              <a:t>A-lag Kiosk, Bollkalle ansvar &amp; biljettförsäljning</a:t>
            </a:r>
          </a:p>
          <a:p>
            <a:pPr lvl="1"/>
            <a:r>
              <a:rPr lang="sv-SE" sz="1600" dirty="0"/>
              <a:t>Ny: Junior-lag Kiosk</a:t>
            </a:r>
          </a:p>
          <a:p>
            <a:pPr lvl="1"/>
            <a:r>
              <a:rPr lang="sv-SE" sz="1600" dirty="0"/>
              <a:t>Ny: Städning av Klubbstugan</a:t>
            </a:r>
          </a:p>
          <a:p>
            <a:pPr lvl="1"/>
            <a:r>
              <a:rPr lang="sv-SE" sz="1600" strike="sngStrike" dirty="0"/>
              <a:t>Lejonmarknad koordinering</a:t>
            </a:r>
          </a:p>
          <a:p>
            <a:pPr lvl="1"/>
            <a:r>
              <a:rPr lang="sv-SE" sz="1600" dirty="0"/>
              <a:t>Utdelning av lagpresentationer</a:t>
            </a:r>
          </a:p>
          <a:p>
            <a:pPr lvl="1"/>
            <a:r>
              <a:rPr lang="sv-SE" sz="1600" dirty="0"/>
              <a:t>Julmarknad Planering</a:t>
            </a:r>
          </a:p>
          <a:p>
            <a:pPr lvl="1"/>
            <a:r>
              <a:rPr lang="sv-SE" sz="1600" dirty="0"/>
              <a:t>Fotbollensdag</a:t>
            </a:r>
          </a:p>
          <a:p>
            <a:pPr lvl="1"/>
            <a:r>
              <a:rPr lang="sv-SE" sz="1600" dirty="0"/>
              <a:t>Fotbollsavslutning</a:t>
            </a:r>
          </a:p>
          <a:p>
            <a:pPr lvl="1"/>
            <a:r>
              <a:rPr lang="sv-SE" sz="1600" dirty="0"/>
              <a:t>Handbollensdag </a:t>
            </a:r>
          </a:p>
          <a:p>
            <a:pPr lvl="1"/>
            <a:r>
              <a:rPr lang="sv-SE" sz="1600" dirty="0"/>
              <a:t>Handbollsavslutning</a:t>
            </a:r>
          </a:p>
          <a:p>
            <a:pPr lvl="1"/>
            <a:r>
              <a:rPr lang="sv-SE" sz="1600" dirty="0"/>
              <a:t>Lundaspelen</a:t>
            </a:r>
          </a:p>
        </p:txBody>
      </p:sp>
    </p:spTree>
    <p:extLst>
      <p:ext uri="{BB962C8B-B14F-4D97-AF65-F5344CB8AC3E}">
        <p14:creationId xmlns:p14="http://schemas.microsoft.com/office/powerpoint/2010/main" val="21595039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70343195-9512-6699-2375-B27AEEF76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334644"/>
            <a:ext cx="10509504" cy="1076914"/>
          </a:xfrm>
        </p:spPr>
        <p:txBody>
          <a:bodyPr anchor="ctr">
            <a:normAutofit/>
          </a:bodyPr>
          <a:lstStyle/>
          <a:p>
            <a:r>
              <a:rPr lang="sv-SE" sz="4000" dirty="0"/>
              <a:t>Ansvarsområden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2772" y="0"/>
            <a:ext cx="10506456" cy="1913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512994"/>
            <a:ext cx="10506456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1EFEAFFF-97CC-649B-14B0-1A7511B029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2D3A89FD-7378-4029-ED48-1AEDD514A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99" y="1620182"/>
            <a:ext cx="10530947" cy="4706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2465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9D627FB-1126-3EDB-7EFE-FC9D19138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Städning Klubbstuga - Schema</a:t>
            </a:r>
          </a:p>
        </p:txBody>
      </p:sp>
      <p:graphicFrame>
        <p:nvGraphicFramePr>
          <p:cNvPr id="5" name="Platshållare för innehåll 4">
            <a:extLst>
              <a:ext uri="{FF2B5EF4-FFF2-40B4-BE49-F238E27FC236}">
                <a16:creationId xmlns:a16="http://schemas.microsoft.com/office/drawing/2014/main" id="{6490B021-1D9E-9677-FC05-A6B5D2E494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95859835"/>
              </p:ext>
            </p:extLst>
          </p:nvPr>
        </p:nvGraphicFramePr>
        <p:xfrm>
          <a:off x="370490" y="1825625"/>
          <a:ext cx="1141423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8018">
                  <a:extLst>
                    <a:ext uri="{9D8B030D-6E8A-4147-A177-3AD203B41FA5}">
                      <a16:colId xmlns:a16="http://schemas.microsoft.com/office/drawing/2014/main" val="3338551767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2708885733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1390562579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4271127651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2275555004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3408854200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966737592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2445931751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3026638476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98542059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1997062624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3773001974"/>
                    </a:ext>
                  </a:extLst>
                </a:gridCol>
                <a:gridCol w="878018">
                  <a:extLst>
                    <a:ext uri="{9D8B030D-6E8A-4147-A177-3AD203B41FA5}">
                      <a16:colId xmlns:a16="http://schemas.microsoft.com/office/drawing/2014/main" val="551405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v-S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Jan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Feb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Apr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Maj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Jun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Jul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Aug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Sep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Okt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Nov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dirty="0"/>
                        <a:t>Dec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96190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SE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P11f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P11h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P12f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P12h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72778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v-SE" sz="1400" dirty="0"/>
                        <a:t>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A-lag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Junior.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P10f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F10/11f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F10h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P11f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P11h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P12f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F12f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F12h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SE" sz="1400" dirty="0"/>
                        <a:t>P13f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5849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75751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2185</TotalTime>
  <Words>623</Words>
  <Application>Microsoft Macintosh PowerPoint</Application>
  <PresentationFormat>Bredbild</PresentationFormat>
  <Paragraphs>174</Paragraphs>
  <Slides>17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Office-tema</vt:lpstr>
      <vt:lpstr>Föräldrasektionsmöte</vt:lpstr>
      <vt:lpstr>Agenda</vt:lpstr>
      <vt:lpstr>Actions från Föregående Möte</vt:lpstr>
      <vt:lpstr>Information från senaste styrelsemöte</vt:lpstr>
      <vt:lpstr>Information från senaste Styrelsemöte 2024-08-15</vt:lpstr>
      <vt:lpstr>Nya aktiviteter</vt:lpstr>
      <vt:lpstr>Rotation av Ansvarsområden</vt:lpstr>
      <vt:lpstr>Ansvarsområden</vt:lpstr>
      <vt:lpstr>Städning Klubbstuga - Schema</vt:lpstr>
      <vt:lpstr>Sponsorgrupp</vt:lpstr>
      <vt:lpstr>Sponsorgrupp</vt:lpstr>
      <vt:lpstr>AOB</vt:lpstr>
      <vt:lpstr>Skriv ert namn i chatten!</vt:lpstr>
      <vt:lpstr>Ansvarsområden</vt:lpstr>
      <vt:lpstr>Lagintäkter</vt:lpstr>
      <vt:lpstr>Mötestider 2024 – Söndagar KL 19. (Teams)</vt:lpstr>
      <vt:lpstr>Dokument som är bra att ha!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116</cp:revision>
  <dcterms:created xsi:type="dcterms:W3CDTF">2019-03-10T15:20:49Z</dcterms:created>
  <dcterms:modified xsi:type="dcterms:W3CDTF">2024-08-25T18:09:36Z</dcterms:modified>
</cp:coreProperties>
</file>