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9" r:id="rId4"/>
    <p:sldId id="292" r:id="rId5"/>
    <p:sldId id="291" r:id="rId6"/>
    <p:sldId id="277" r:id="rId7"/>
    <p:sldId id="276" r:id="rId8"/>
    <p:sldId id="278" r:id="rId9"/>
    <p:sldId id="288" r:id="rId10"/>
    <p:sldId id="270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00" autoAdjust="0"/>
    <p:restoredTop sz="97193"/>
  </p:normalViewPr>
  <p:slideViewPr>
    <p:cSldViewPr snapToGrid="0">
      <p:cViewPr varScale="1">
        <p:scale>
          <a:sx n="165" d="100"/>
          <a:sy n="165" d="100"/>
        </p:scale>
        <p:origin x="216" y="8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D176-38C1-884D-BD9B-69C99D6195DC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8C05-CC76-6043-86DD-FFC0392E2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81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C8C05-CC76-6043-86DD-FFC0392E2F6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933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2023-11-26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DalbyGIF/Page/34563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8C2F0D1-4422-FA1D-D5F6-A4CF5946E5DA}"/>
              </a:ext>
            </a:extLst>
          </p:cNvPr>
          <p:cNvSpPr txBox="1"/>
          <p:nvPr/>
        </p:nvSpPr>
        <p:spPr>
          <a:xfrm>
            <a:off x="838200" y="1690688"/>
            <a:ext cx="8695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Frågor/Actions från Föregående Sektionsmöte</a:t>
            </a:r>
          </a:p>
          <a:p>
            <a:pPr lvl="0"/>
            <a:r>
              <a:rPr lang="sv-SE" dirty="0"/>
              <a:t>Sponsorgrupp</a:t>
            </a:r>
          </a:p>
          <a:p>
            <a:pPr lvl="0"/>
            <a:r>
              <a:rPr lang="sv-SE" dirty="0"/>
              <a:t>Julmarknad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187835-E69A-58AA-3B7C-D6ABB671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Frågor/Actions från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99E56A-3E81-2F4A-867B-A68015566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Action</a:t>
            </a:r>
            <a:r>
              <a:rPr lang="sv-SE" sz="18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Ricardo tar följande punkter med styrelsen:</a:t>
            </a:r>
          </a:p>
          <a:p>
            <a:pPr marL="800100" lvl="1" indent="-342900">
              <a:buFont typeface="Symbol" pitchFamily="2" charset="2"/>
              <a:buChar char=""/>
            </a:pP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Loppmarknad för fotbollsutrustning. Styrelsen beslutade att prata med Lions </a:t>
            </a:r>
            <a:r>
              <a:rPr lang="sv-SE" sz="140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ang</a:t>
            </a: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samarbete i denna fråga. Arne kommer att ta denna fråga.</a:t>
            </a:r>
          </a:p>
          <a:p>
            <a:pPr marL="800100" lvl="1" indent="-342900">
              <a:buFont typeface="Symbol" pitchFamily="2" charset="2"/>
              <a:buChar char=""/>
            </a:pP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Sittplatser vid kiosken. Vi undersöker om vi kan hitta begagnade möbler – Alla får hjälpas åt och kolla inom klubben om det finns möbler som kan skänkas eller säljes till et bra pris</a:t>
            </a:r>
          </a:p>
          <a:p>
            <a:pPr marL="800100" lvl="1" indent="-342900">
              <a:buFont typeface="Symbol" pitchFamily="2" charset="2"/>
              <a:buChar char=""/>
            </a:pP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Ricardo tar med en lista på medlemspriser och Träningsavgifter till nästa möte:</a:t>
            </a:r>
          </a:p>
          <a:p>
            <a:pPr marL="1257300" lvl="2" indent="-342900">
              <a:buFont typeface="Symbol" pitchFamily="2" charset="2"/>
              <a:buChar char=""/>
            </a:pPr>
            <a:r>
              <a:rPr lang="sv-SE" sz="1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  <a:hlinkClick r:id="rId2"/>
              </a:rPr>
              <a:t>https://www.laget.se/DalbyGIF/Page/345638</a:t>
            </a:r>
            <a:endParaRPr lang="sv-SE" sz="1000" dirty="0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8943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AF48E9-F3C7-A783-04A1-CC62C919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Sponsorgrupp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E9434D-7241-D82B-5A89-9B3F1D128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Nästa år kommer vi att bilda en sponsorgrupp</a:t>
            </a:r>
          </a:p>
          <a:p>
            <a:pPr lvl="1"/>
            <a:r>
              <a:rPr lang="sv-SE" dirty="0"/>
              <a:t>Samma sponsor avtal i olika nivåer</a:t>
            </a:r>
          </a:p>
          <a:p>
            <a:pPr lvl="1"/>
            <a:r>
              <a:rPr lang="sv-SE" dirty="0"/>
              <a:t>Ska täcka alla aktiviteter i föreningen</a:t>
            </a:r>
          </a:p>
          <a:p>
            <a:pPr lvl="2"/>
            <a:r>
              <a:rPr lang="sv-SE" dirty="0"/>
              <a:t>Sponsoravtal till föreningen</a:t>
            </a:r>
          </a:p>
          <a:p>
            <a:pPr lvl="2"/>
            <a:r>
              <a:rPr lang="sv-SE" dirty="0"/>
              <a:t>Sponsoravtal till lagen</a:t>
            </a:r>
          </a:p>
          <a:p>
            <a:pPr lvl="1"/>
            <a:r>
              <a:rPr lang="sv-SE" dirty="0"/>
              <a:t>De föräldrar som ändå hade behövt ta fram sponsorer till </a:t>
            </a:r>
            <a:r>
              <a:rPr lang="sv-SE" dirty="0" err="1"/>
              <a:t>bla</a:t>
            </a:r>
            <a:r>
              <a:rPr lang="sv-SE" dirty="0"/>
              <a:t> Fotbollensdag och Handbollensdag kommer att vara med i sponsorgruppen</a:t>
            </a:r>
          </a:p>
          <a:p>
            <a:pPr lvl="1"/>
            <a:endParaRPr lang="sv-SE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lvl="1"/>
            <a:endParaRPr lang="sv-SE" sz="1800" dirty="0"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2200"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Mer </a:t>
            </a:r>
            <a:r>
              <a:rPr lang="sv-SE" sz="2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information kommer senare under året. Fram till dess så kör vi som vanligt.</a:t>
            </a:r>
            <a:r>
              <a:rPr lang="sv-SE" dirty="0">
                <a:effectLst/>
              </a:rPr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0113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C40AD8-AAA0-BB8D-73CC-19D006611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Status - Julmarknad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6CAE37-03DC-1376-4CF8-0D134CB7A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0" i="0" u="none" strike="noStrike" dirty="0">
                <a:solidFill>
                  <a:srgbClr val="212121"/>
                </a:solidFill>
                <a:effectLst/>
                <a:latin typeface="Calibri" panose="020F0502020204030204" pitchFamily="34" charset="0"/>
              </a:rPr>
              <a:t>P14?</a:t>
            </a:r>
          </a:p>
          <a:p>
            <a:endParaRPr lang="sv-SE" sz="2000" dirty="0">
              <a:solidFill>
                <a:srgbClr val="212121"/>
              </a:solidFill>
              <a:latin typeface="Calibri" panose="020F0502020204030204" pitchFamily="34" charset="0"/>
            </a:endParaRPr>
          </a:p>
          <a:p>
            <a:r>
              <a:rPr lang="sv-SE" sz="2000" dirty="0">
                <a:solidFill>
                  <a:srgbClr val="212121"/>
                </a:solidFill>
                <a:latin typeface="Calibri" panose="020F0502020204030204" pitchFamily="34" charset="0"/>
              </a:rPr>
              <a:t>Lions har bett om hjälp för att bära bord och stolar.</a:t>
            </a:r>
          </a:p>
        </p:txBody>
      </p:sp>
    </p:spTree>
    <p:extLst>
      <p:ext uri="{BB962C8B-B14F-4D97-AF65-F5344CB8AC3E}">
        <p14:creationId xmlns:p14="http://schemas.microsoft.com/office/powerpoint/2010/main" val="2878003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F48EF1AC-D9FC-334B-B83F-C37FDED2B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722875"/>
              </p:ext>
            </p:extLst>
          </p:nvPr>
        </p:nvGraphicFramePr>
        <p:xfrm>
          <a:off x="838199" y="1226820"/>
          <a:ext cx="10515599" cy="4564380"/>
        </p:xfrm>
        <a:graphic>
          <a:graphicData uri="http://schemas.openxmlformats.org/drawingml/2006/table">
            <a:tbl>
              <a:tblPr/>
              <a:tblGrid>
                <a:gridCol w="2826562">
                  <a:extLst>
                    <a:ext uri="{9D8B030D-6E8A-4147-A177-3AD203B41FA5}">
                      <a16:colId xmlns:a16="http://schemas.microsoft.com/office/drawing/2014/main" val="419764609"/>
                    </a:ext>
                  </a:extLst>
                </a:gridCol>
                <a:gridCol w="948776">
                  <a:extLst>
                    <a:ext uri="{9D8B030D-6E8A-4147-A177-3AD203B41FA5}">
                      <a16:colId xmlns:a16="http://schemas.microsoft.com/office/drawing/2014/main" val="1946433012"/>
                    </a:ext>
                  </a:extLst>
                </a:gridCol>
                <a:gridCol w="988308">
                  <a:extLst>
                    <a:ext uri="{9D8B030D-6E8A-4147-A177-3AD203B41FA5}">
                      <a16:colId xmlns:a16="http://schemas.microsoft.com/office/drawing/2014/main" val="364229993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97483225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801531827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372443281"/>
                    </a:ext>
                  </a:extLst>
                </a:gridCol>
                <a:gridCol w="2589368">
                  <a:extLst>
                    <a:ext uri="{9D8B030D-6E8A-4147-A177-3AD203B41FA5}">
                      <a16:colId xmlns:a16="http://schemas.microsoft.com/office/drawing/2014/main" val="1697855899"/>
                    </a:ext>
                  </a:extLst>
                </a:gridCol>
              </a:tblGrid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005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 (Fotboll) och även inkluderar städ saker till Klubbstugan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032631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Hemköp. (Handboll)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7866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908554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 av lagpresentationer*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P16h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48183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 Planering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563172"/>
                  </a:ext>
                </a:extLst>
              </a:tr>
              <a:tr h="44803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F-Kiosken.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pengar från kassaskåpet och handla på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245415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0877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61858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41569"/>
                  </a:ext>
                </a:extLst>
              </a:tr>
              <a:tr h="303081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H-Kiosken och meddela inköp.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kan hämta från F-Kiosken.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31840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(16:e </a:t>
                      </a:r>
                      <a:r>
                        <a:rPr lang="sv-SE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Sept</a:t>
                      </a:r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642206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60662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Lundaspelen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P08/09h, xx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30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724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05B4FAC-D7BF-B713-2B5D-A0C6CFCCE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56158"/>
              </p:ext>
            </p:extLst>
          </p:nvPr>
        </p:nvGraphicFramePr>
        <p:xfrm>
          <a:off x="417443" y="1568200"/>
          <a:ext cx="11330610" cy="3048000"/>
        </p:xfrm>
        <a:graphic>
          <a:graphicData uri="http://schemas.openxmlformats.org/drawingml/2006/table">
            <a:tbl>
              <a:tblPr/>
              <a:tblGrid>
                <a:gridCol w="5504906">
                  <a:extLst>
                    <a:ext uri="{9D8B030D-6E8A-4147-A177-3AD203B41FA5}">
                      <a16:colId xmlns:a16="http://schemas.microsoft.com/office/drawing/2014/main" val="2665794585"/>
                    </a:ext>
                  </a:extLst>
                </a:gridCol>
                <a:gridCol w="1710903">
                  <a:extLst>
                    <a:ext uri="{9D8B030D-6E8A-4147-A177-3AD203B41FA5}">
                      <a16:colId xmlns:a16="http://schemas.microsoft.com/office/drawing/2014/main" val="1966755723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54661820"/>
                    </a:ext>
                  </a:extLst>
                </a:gridCol>
                <a:gridCol w="2276062">
                  <a:extLst>
                    <a:ext uri="{9D8B030D-6E8A-4147-A177-3AD203B41FA5}">
                      <a16:colId xmlns:a16="http://schemas.microsoft.com/office/drawing/2014/main" val="2103993223"/>
                    </a:ext>
                  </a:extLst>
                </a:gridCol>
              </a:tblGrid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69930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</a:t>
                      </a:r>
                      <a:r>
                        <a:rPr lang="sv-SE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incl</a:t>
                      </a:r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Cup)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92875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1553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19659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44823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5587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9767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21828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558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6"/>
            <a:ext cx="10515600" cy="1325563"/>
          </a:xfrm>
        </p:spPr>
        <p:txBody>
          <a:bodyPr/>
          <a:lstStyle/>
          <a:p>
            <a:r>
              <a:rPr lang="sv-SE" dirty="0"/>
              <a:t>Mötestider 2023 – Söndagar KL 19. (Teams)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823850"/>
              </p:ext>
            </p:extLst>
          </p:nvPr>
        </p:nvGraphicFramePr>
        <p:xfrm>
          <a:off x="655399" y="1174583"/>
          <a:ext cx="10698401" cy="5473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Uppdatera Prislista och Produkter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Lagpresentationer, 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26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261EBC-002D-EC4A-959C-A9B83F1D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ert namn i chatten!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5AA64A-DC5F-9A2E-32E7-3AF0847EF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Ricardo Durón, P08/09f</a:t>
            </a:r>
          </a:p>
        </p:txBody>
      </p:sp>
    </p:spTree>
    <p:extLst>
      <p:ext uri="{BB962C8B-B14F-4D97-AF65-F5344CB8AC3E}">
        <p14:creationId xmlns:p14="http://schemas.microsoft.com/office/powerpoint/2010/main" val="2359071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2202</TotalTime>
  <Words>608</Words>
  <Application>Microsoft Macintosh PowerPoint</Application>
  <PresentationFormat>Bredbild</PresentationFormat>
  <Paragraphs>184</Paragraphs>
  <Slides>10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Office-tema</vt:lpstr>
      <vt:lpstr>Föräldrasektionsmöte</vt:lpstr>
      <vt:lpstr>Agenda</vt:lpstr>
      <vt:lpstr>Frågor/Actions från föregående Möte</vt:lpstr>
      <vt:lpstr>Sponsorgrupp</vt:lpstr>
      <vt:lpstr>Status - Julmarknad</vt:lpstr>
      <vt:lpstr>Ansvarsområden</vt:lpstr>
      <vt:lpstr>Lagintäkter</vt:lpstr>
      <vt:lpstr>Mötestider 2023 – Söndagar KL 19. (Teams)</vt:lpstr>
      <vt:lpstr>Skriv ert namn i chatten!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101</cp:revision>
  <dcterms:created xsi:type="dcterms:W3CDTF">2019-03-10T15:20:49Z</dcterms:created>
  <dcterms:modified xsi:type="dcterms:W3CDTF">2023-11-26T15:28:24Z</dcterms:modified>
</cp:coreProperties>
</file>