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9" r:id="rId4"/>
    <p:sldId id="291" r:id="rId5"/>
    <p:sldId id="277" r:id="rId6"/>
    <p:sldId id="276" r:id="rId7"/>
    <p:sldId id="278" r:id="rId8"/>
    <p:sldId id="288" r:id="rId9"/>
    <p:sldId id="270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 autoAdjust="0"/>
    <p:restoredTop sz="97193"/>
  </p:normalViewPr>
  <p:slideViewPr>
    <p:cSldViewPr snapToGrid="0">
      <p:cViewPr varScale="1">
        <p:scale>
          <a:sx n="128" d="100"/>
          <a:sy n="128" d="100"/>
        </p:scale>
        <p:origin x="113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2023-10-15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pPr lvl="0"/>
            <a:r>
              <a:rPr lang="sv-SE" dirty="0"/>
              <a:t>Fotbollsavslutning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tar följande punkter med styrelsen: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Loppmarknad för fotbollsutrustning. Styrelsen beslutade att prata med Lions </a:t>
            </a:r>
            <a:r>
              <a:rPr lang="sv-SE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ang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samarbete i denna fråga. Arne kommer att ta denna fråga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Sittplatser vid kiosken. Vi unders</a:t>
            </a:r>
            <a:r>
              <a:rPr lang="sv-SE" sz="1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öker om vi kan hitta begagnade möbler – Alla får hjälpas åt och kolla inom klubben om det finns möbler som kan skänkas eller säljes till et bra pris</a:t>
            </a:r>
          </a:p>
          <a:p>
            <a:pPr marL="800100" lvl="1" indent="-342900">
              <a:tabLst>
                <a:tab pos="457200" algn="l"/>
              </a:tabLst>
            </a:pPr>
            <a:endParaRPr lang="sv-SE" sz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C40AD8-AAA0-BB8D-73CC-19D00661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CAE37-03DC-1376-4CF8-0D134CB7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P08/09?</a:t>
            </a:r>
            <a:endParaRPr lang="sv-SE" sz="2000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0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22875"/>
              </p:ext>
            </p:extLst>
          </p:nvPr>
        </p:nvGraphicFramePr>
        <p:xfrm>
          <a:off x="838199" y="1226820"/>
          <a:ext cx="10515599" cy="456438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 och även inkluderar städ saker till Klubbstugan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(16:e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P08/09f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503</Words>
  <Application>Microsoft Macintosh PowerPoint</Application>
  <PresentationFormat>Bredbild</PresentationFormat>
  <Paragraphs>169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Office-tema</vt:lpstr>
      <vt:lpstr>Föräldrasektionsmöte</vt:lpstr>
      <vt:lpstr>Agenda</vt:lpstr>
      <vt:lpstr>Frågor/Actions från föregående Möte</vt:lpstr>
      <vt:lpstr>Fotbollsavslutning</vt:lpstr>
      <vt:lpstr>Ansvarsområden</vt:lpstr>
      <vt:lpstr>Lagintäkter</vt:lpstr>
      <vt:lpstr>Mötestider 2023 – Söndagar KL 19. (Teams)</vt:lpstr>
      <vt:lpstr>Skriv ert namn i chatten!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100</cp:revision>
  <dcterms:created xsi:type="dcterms:W3CDTF">2019-03-10T15:20:49Z</dcterms:created>
  <dcterms:modified xsi:type="dcterms:W3CDTF">2023-10-15T17:23:08Z</dcterms:modified>
</cp:coreProperties>
</file>