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79" r:id="rId4"/>
    <p:sldId id="291" r:id="rId5"/>
    <p:sldId id="280" r:id="rId6"/>
    <p:sldId id="290" r:id="rId7"/>
    <p:sldId id="289" r:id="rId8"/>
    <p:sldId id="277" r:id="rId9"/>
    <p:sldId id="276" r:id="rId10"/>
    <p:sldId id="278" r:id="rId11"/>
    <p:sldId id="288" r:id="rId12"/>
    <p:sldId id="270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102" autoAdjust="0"/>
    <p:restoredTop sz="97193"/>
  </p:normalViewPr>
  <p:slideViewPr>
    <p:cSldViewPr snapToGrid="0">
      <p:cViewPr varScale="1">
        <p:scale>
          <a:sx n="156" d="100"/>
          <a:sy n="156" d="100"/>
        </p:scale>
        <p:origin x="192" y="48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2023-08-20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DalbyGIF-Foraldrasektionen/Document/Download/1320265/9609131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23850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6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Frågor/Actions från Föregående Sektionsmöte</a:t>
            </a:r>
          </a:p>
          <a:p>
            <a:pPr lvl="0"/>
            <a:r>
              <a:rPr lang="sv-SE" dirty="0"/>
              <a:t>Inköp till Fotbollskiosken</a:t>
            </a:r>
          </a:p>
          <a:p>
            <a:r>
              <a:rPr lang="sv-SE" dirty="0"/>
              <a:t>Information från senaste styrelsemöte</a:t>
            </a:r>
          </a:p>
          <a:p>
            <a:r>
              <a:rPr lang="sv-SE" dirty="0"/>
              <a:t>Lagpresentationer</a:t>
            </a:r>
          </a:p>
          <a:p>
            <a:r>
              <a:rPr lang="sv-SE" dirty="0"/>
              <a:t>Handbollensdag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7835-E69A-58AA-3B7C-D6ABB671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Frågor/Actions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99E56A-3E81-2F4A-867B-A6801556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Ricardo tar följande punkter med styrelsen: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b="1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DONE -</a:t>
            </a: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Luckan till kiosken kan inte förankras, inte bra när det blåser – Jesper T hjälper oss med denna.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b="1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DONE -</a:t>
            </a: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Hängränna är borta, fixa eventuellt tak över kiosken – </a:t>
            </a:r>
            <a:r>
              <a:rPr lang="sv-SE" sz="140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Ongoing</a:t>
            </a: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. Varje lag måste ställa upp med 1-2 föräldrar. Fixardag bestämdes till den 12:e Augusti.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b="1" dirty="0">
                <a:ln>
                  <a:noFill/>
                </a:ln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DONE -</a:t>
            </a: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Kylskåp. Vi har fått ok att leta efter begagnat kylskåp. Gärna samma som idag (</a:t>
            </a:r>
            <a:r>
              <a:rPr lang="sv-SE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Kyl+frys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). Linda T kommer att hjälpa mig att maila ut till alla inom klubben ifall det finns ett kylskåp som kan skänkas till klubben (eller </a:t>
            </a:r>
            <a:r>
              <a:rPr lang="sv-SE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säles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billigt)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Loppmarknad för fotbollsutrustning. Styrelsen beslutade att prata med Lions </a:t>
            </a:r>
            <a:r>
              <a:rPr lang="sv-SE" sz="1400" dirty="0" err="1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ang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 samarbete i denna fråga. Arne kommer att ta denna fråga</a:t>
            </a:r>
          </a:p>
          <a:p>
            <a:pPr marL="800100" lvl="1" indent="-342900">
              <a:tabLst>
                <a:tab pos="457200" algn="l"/>
              </a:tabLst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Sittplatser vid kiosken. Vi unders</a:t>
            </a:r>
            <a:r>
              <a:rPr lang="sv-SE" sz="140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öker om vi kan hitta begagnade möbler – Alla får hjälpas åt och kolla inom klubben om det finns möbler som kan skänkas eller säljes till et bra pris</a:t>
            </a:r>
          </a:p>
          <a:p>
            <a:pPr marL="800100" lvl="1" indent="-342900">
              <a:tabLst>
                <a:tab pos="457200" algn="l"/>
              </a:tabLst>
            </a:pPr>
            <a:endParaRPr lang="sv-SE" sz="1400" dirty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Arial Unicode MS" panose="020B0604020202020204" pitchFamily="34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9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C40AD8-AAA0-BB8D-73CC-19D006611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Inköp till fotbollskiosken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6CAE37-03DC-1376-4CF8-0D134CB7A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buNone/>
            </a:pPr>
            <a:r>
              <a:rPr lang="sv-SE" sz="20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”Hoppas allt är bra. Jag får indikationer varje vecka att det saknas varor i kiosken. När man ska handla är ofta både glass och toast slut. Jag har uppmanat dem som står där att maila adressen som finns i dokumentet i kiosken, vilket de säger att de gjort. T ex redan idag fanns det enbart några få toast kvar och det är 4 matcher på Dalby IP i morgon.</a:t>
            </a:r>
          </a:p>
          <a:p>
            <a:pPr marL="0" indent="0" algn="l">
              <a:buNone/>
            </a:pPr>
            <a:endParaRPr lang="sv-SE" sz="20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sv-SE" sz="20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Det finns mycket plats i frysen i kiosken samt hela frysen i klubbstugan är nästan tom så det finns utrymme till förvaring. Känns synd att behöva säga nej till folk som vill handla för att det saknas varor och folk blir besvikna.”</a:t>
            </a:r>
          </a:p>
          <a:p>
            <a:pPr marL="0" indent="0" algn="l">
              <a:buNone/>
            </a:pPr>
            <a:endParaRPr lang="sv-SE" sz="2000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pPr marL="0" indent="0" algn="l">
              <a:buNone/>
            </a:pPr>
            <a:r>
              <a:rPr lang="sv-SE" sz="2000">
                <a:solidFill>
                  <a:srgbClr val="212121"/>
                </a:solidFill>
                <a:latin typeface="Calibri" panose="020F0502020204030204" pitchFamily="34" charset="0"/>
              </a:rPr>
              <a:t>Länk </a:t>
            </a:r>
            <a:r>
              <a:rPr lang="sv-SE" sz="2000" dirty="0">
                <a:solidFill>
                  <a:srgbClr val="212121"/>
                </a:solidFill>
                <a:latin typeface="Calibri" panose="020F0502020204030204" pitchFamily="34" charset="0"/>
              </a:rPr>
              <a:t>till rutiner: </a:t>
            </a:r>
            <a:r>
              <a:rPr lang="sv-SE" sz="2000" dirty="0">
                <a:solidFill>
                  <a:srgbClr val="212121"/>
                </a:solidFill>
                <a:latin typeface="Calibri" panose="020F0502020204030204" pitchFamily="34" charset="0"/>
                <a:hlinkClick r:id="rId2"/>
              </a:rPr>
              <a:t>https://www.laget.se/DalbyGIF-Foraldrasektionen/Document/Download/1320265/9609131</a:t>
            </a:r>
            <a:endParaRPr lang="sv-SE" sz="2000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pPr marL="0" indent="0" algn="l">
              <a:buNone/>
            </a:pPr>
            <a:endParaRPr lang="sv-SE" sz="2000" b="0" i="0" u="none" strike="noStrike" dirty="0">
              <a:solidFill>
                <a:srgbClr val="212121"/>
              </a:solidFill>
              <a:effectLst/>
              <a:latin typeface="Calibri" panose="020F0502020204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7800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C60E3D-30D2-BE5C-282E-8D515C668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 från senaste styrelsemöte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1FC3C1-0A66-3D61-5AB2-91A11D154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400" dirty="0"/>
              <a:t>Fotbollensdag 50 ’</a:t>
            </a:r>
            <a:r>
              <a:rPr lang="sv-SE" sz="2400" dirty="0" err="1"/>
              <a:t>kSEK</a:t>
            </a:r>
            <a:r>
              <a:rPr lang="sv-SE" sz="2400" dirty="0"/>
              <a:t> till laget</a:t>
            </a:r>
          </a:p>
          <a:p>
            <a:r>
              <a:rPr lang="sv-SE" sz="2400" dirty="0"/>
              <a:t>Handbollsavslutning 15’ </a:t>
            </a:r>
            <a:r>
              <a:rPr lang="sv-SE" sz="2400" dirty="0" err="1"/>
              <a:t>kSEK</a:t>
            </a:r>
            <a:r>
              <a:rPr lang="sv-SE" sz="2400" dirty="0"/>
              <a:t> till laget</a:t>
            </a:r>
          </a:p>
          <a:p>
            <a:r>
              <a:rPr lang="sv-SE" sz="2400" dirty="0"/>
              <a:t>Synkning av träningssäsong handboll och fotboll</a:t>
            </a:r>
          </a:p>
          <a:p>
            <a:pPr lvl="1"/>
            <a:r>
              <a:rPr lang="sv-SE" sz="2000" dirty="0"/>
              <a:t>Jesper T och Linda har fått i uppgift att träningarna för samma årskull inte ska krocka</a:t>
            </a:r>
          </a:p>
          <a:p>
            <a:r>
              <a:rPr lang="sv-SE" sz="2400" dirty="0"/>
              <a:t>90 årsjubileum under hösten</a:t>
            </a:r>
          </a:p>
          <a:p>
            <a:r>
              <a:rPr lang="sv-SE" sz="2400" dirty="0"/>
              <a:t>Ledarträff under hösten (ska inte krocka med 90 årsjubileum)</a:t>
            </a:r>
          </a:p>
          <a:p>
            <a:r>
              <a:rPr lang="sv-SE" sz="2400" dirty="0"/>
              <a:t>Föreningslotter, frivilligt, 20 kr till lagen 5 kr till föreningen</a:t>
            </a:r>
          </a:p>
          <a:p>
            <a:r>
              <a:rPr lang="sv-SE" sz="2400" dirty="0"/>
              <a:t>Glöm inte att ha en matchvärd under matcher på Dalby IP!</a:t>
            </a:r>
          </a:p>
          <a:p>
            <a:r>
              <a:rPr lang="sv-SE" sz="2400" dirty="0"/>
              <a:t>Frågan togs upp hur vi kan få till städning av klubbstugan? Förslag?</a:t>
            </a:r>
          </a:p>
        </p:txBody>
      </p:sp>
    </p:spTree>
    <p:extLst>
      <p:ext uri="{BB962C8B-B14F-4D97-AF65-F5344CB8AC3E}">
        <p14:creationId xmlns:p14="http://schemas.microsoft.com/office/powerpoint/2010/main" val="2507019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C57C925-8BCC-A6AB-35AE-75655EC90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Lagpresentationer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B40EF33-E590-67F6-165E-F5D0C6900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Inställt i år. Tanken är att flytta tillbaks till vårs (Mars/April), passar bättre med föreningens kalender</a:t>
            </a:r>
          </a:p>
        </p:txBody>
      </p:sp>
    </p:spTree>
    <p:extLst>
      <p:ext uri="{BB962C8B-B14F-4D97-AF65-F5344CB8AC3E}">
        <p14:creationId xmlns:p14="http://schemas.microsoft.com/office/powerpoint/2010/main" val="233883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66EF50-9C15-5BDF-039F-C4B6D0AF4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Handbollensdag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C2D4ECF-E2FE-1063-ECF3-C3D2EA8FEF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Hur går det, behöver ni hjälp?</a:t>
            </a:r>
          </a:p>
          <a:p>
            <a:r>
              <a:rPr lang="sv-SE" dirty="0"/>
              <a:t>Fotbollskiosken kommer att hålla stängd. A-lag spelar KL 14:00, vi hänvisar alla till kiosken från Handbollensdag</a:t>
            </a:r>
          </a:p>
        </p:txBody>
      </p:sp>
    </p:spTree>
    <p:extLst>
      <p:ext uri="{BB962C8B-B14F-4D97-AF65-F5344CB8AC3E}">
        <p14:creationId xmlns:p14="http://schemas.microsoft.com/office/powerpoint/2010/main" val="3195098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48EF1AC-D9FC-334B-B83F-C37FDED2B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408005"/>
              </p:ext>
            </p:extLst>
          </p:nvPr>
        </p:nvGraphicFramePr>
        <p:xfrm>
          <a:off x="838199" y="1226820"/>
          <a:ext cx="10515599" cy="4404360"/>
        </p:xfrm>
        <a:graphic>
          <a:graphicData uri="http://schemas.openxmlformats.org/drawingml/2006/table">
            <a:tbl>
              <a:tblPr/>
              <a:tblGrid>
                <a:gridCol w="2826562">
                  <a:extLst>
                    <a:ext uri="{9D8B030D-6E8A-4147-A177-3AD203B41FA5}">
                      <a16:colId xmlns:a16="http://schemas.microsoft.com/office/drawing/2014/main" val="419764609"/>
                    </a:ext>
                  </a:extLst>
                </a:gridCol>
                <a:gridCol w="948776">
                  <a:extLst>
                    <a:ext uri="{9D8B030D-6E8A-4147-A177-3AD203B41FA5}">
                      <a16:colId xmlns:a16="http://schemas.microsoft.com/office/drawing/2014/main" val="1946433012"/>
                    </a:ext>
                  </a:extLst>
                </a:gridCol>
                <a:gridCol w="988308">
                  <a:extLst>
                    <a:ext uri="{9D8B030D-6E8A-4147-A177-3AD203B41FA5}">
                      <a16:colId xmlns:a16="http://schemas.microsoft.com/office/drawing/2014/main" val="364229993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97483225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801531827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372443281"/>
                    </a:ext>
                  </a:extLst>
                </a:gridCol>
                <a:gridCol w="2589368">
                  <a:extLst>
                    <a:ext uri="{9D8B030D-6E8A-4147-A177-3AD203B41FA5}">
                      <a16:colId xmlns:a16="http://schemas.microsoft.com/office/drawing/2014/main" val="1697855899"/>
                    </a:ext>
                  </a:extLst>
                </a:gridCol>
              </a:tblGrid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005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 (Fotboll)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32631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 (Handboll)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7866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08554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8183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63172"/>
                  </a:ext>
                </a:extLst>
              </a:tr>
              <a:tr h="44803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5415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60877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461858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41569"/>
                  </a:ext>
                </a:extLst>
              </a:tr>
              <a:tr h="30308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31840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(16:e </a:t>
                      </a:r>
                      <a:r>
                        <a:rPr lang="sv-SE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642206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160662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Lundaspelen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P08/09h, xx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3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724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6158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889</Words>
  <Application>Microsoft Macintosh PowerPoint</Application>
  <PresentationFormat>Bredbild</PresentationFormat>
  <Paragraphs>194</Paragraphs>
  <Slides>12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Office-tema</vt:lpstr>
      <vt:lpstr>Föräldrasektionsmöte</vt:lpstr>
      <vt:lpstr>Agenda</vt:lpstr>
      <vt:lpstr>Frågor/Actions från föregående Möte</vt:lpstr>
      <vt:lpstr>Inköp till fotbollskiosken</vt:lpstr>
      <vt:lpstr>Information från senaste styrelsemöte</vt:lpstr>
      <vt:lpstr>Lagpresentationer </vt:lpstr>
      <vt:lpstr>Handbollensdag </vt:lpstr>
      <vt:lpstr>Ansvarsområden</vt:lpstr>
      <vt:lpstr>Lagintäkter</vt:lpstr>
      <vt:lpstr>Mötestider 2023 – Söndagar KL 19. (Teams)</vt:lpstr>
      <vt:lpstr>Skriv ert namn i chatten!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93</cp:revision>
  <dcterms:created xsi:type="dcterms:W3CDTF">2019-03-10T15:20:49Z</dcterms:created>
  <dcterms:modified xsi:type="dcterms:W3CDTF">2023-08-20T17:57:17Z</dcterms:modified>
</cp:coreProperties>
</file>