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9" r:id="rId4"/>
    <p:sldId id="280" r:id="rId5"/>
    <p:sldId id="277" r:id="rId6"/>
    <p:sldId id="276" r:id="rId7"/>
    <p:sldId id="278" r:id="rId8"/>
    <p:sldId id="270" r:id="rId9"/>
    <p:sldId id="288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9" autoAdjust="0"/>
    <p:restoredTop sz="97193"/>
  </p:normalViewPr>
  <p:slideViewPr>
    <p:cSldViewPr snapToGrid="0">
      <p:cViewPr varScale="1">
        <p:scale>
          <a:sx n="107" d="100"/>
          <a:sy n="107" d="100"/>
        </p:scale>
        <p:origin x="600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2023-07-02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Frågor/Actions från Föregående Sektionsmöte</a:t>
            </a:r>
          </a:p>
          <a:p>
            <a:r>
              <a:rPr lang="sv-SE" dirty="0"/>
              <a:t>Lejonmarknadsstatus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187835-E69A-58AA-3B7C-D6ABB671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Frågor/Actions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99E56A-3E81-2F4A-867B-A68015566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Action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Ricardo tar följande punkter med styrelsen: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Luckan till kiosken kan inte förankras, inte bra när det blåser – Jesper T hjälper oss med denna.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Hängränna är borta, fixa eventuellt tak över kiosken – </a:t>
            </a:r>
            <a:r>
              <a:rPr lang="sv-SE" sz="14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Ongoing</a:t>
            </a: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Varje lag måste ställa upp med 1-2 föräldrar. Fixardag bestämdes till den 12:e Augusti.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Loppmarknad för fotbollsutrustning. Styrelsen beslutade att prata med Lions </a:t>
            </a:r>
            <a:r>
              <a:rPr lang="sv-SE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ang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samarbete i denna fråga. Arne kommer att ta denna fråga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Sittplatser vid kiosken. Vi unders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öker om vi kan hitta begagnade möbler – Alla får hjälpas åt och kolla inom klubben om det finns möbler som kan skänkas eller säljes till et bra pris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Kylskåp. Vi har fått ok att leta efter begagnat kylskåp. Gärna samma som idag (</a:t>
            </a:r>
            <a:r>
              <a:rPr lang="sv-SE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Kyl+frys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). Linda T kommer att hjälpa mig att maila ut till alla inom klubben ifall det finns ett kylskåp som kan skänkas till klubben (eller </a:t>
            </a:r>
            <a:r>
              <a:rPr lang="sv-SE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säles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billigt)</a:t>
            </a:r>
          </a:p>
          <a:p>
            <a:pPr marL="800100" lvl="1" indent="-342900">
              <a:tabLst>
                <a:tab pos="457200" algn="l"/>
              </a:tabLst>
            </a:pPr>
            <a:endParaRPr lang="sv-SE" sz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943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sv-SE" sz="44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Lionsmarknaden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A-laget kommer att ta över uppgiften detta år. Det är ok med P13f</a:t>
            </a:r>
          </a:p>
        </p:txBody>
      </p:sp>
    </p:spTree>
    <p:extLst>
      <p:ext uri="{BB962C8B-B14F-4D97-AF65-F5344CB8AC3E}">
        <p14:creationId xmlns:p14="http://schemas.microsoft.com/office/powerpoint/2010/main" val="2507019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F48EF1AC-D9FC-334B-B83F-C37FDED2B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688793"/>
              </p:ext>
            </p:extLst>
          </p:nvPr>
        </p:nvGraphicFramePr>
        <p:xfrm>
          <a:off x="838199" y="1226820"/>
          <a:ext cx="10515599" cy="4404360"/>
        </p:xfrm>
        <a:graphic>
          <a:graphicData uri="http://schemas.openxmlformats.org/drawingml/2006/table">
            <a:tbl>
              <a:tblPr/>
              <a:tblGrid>
                <a:gridCol w="2826562">
                  <a:extLst>
                    <a:ext uri="{9D8B030D-6E8A-4147-A177-3AD203B41FA5}">
                      <a16:colId xmlns:a16="http://schemas.microsoft.com/office/drawing/2014/main" val="419764609"/>
                    </a:ext>
                  </a:extLst>
                </a:gridCol>
                <a:gridCol w="948776">
                  <a:extLst>
                    <a:ext uri="{9D8B030D-6E8A-4147-A177-3AD203B41FA5}">
                      <a16:colId xmlns:a16="http://schemas.microsoft.com/office/drawing/2014/main" val="1946433012"/>
                    </a:ext>
                  </a:extLst>
                </a:gridCol>
                <a:gridCol w="988308">
                  <a:extLst>
                    <a:ext uri="{9D8B030D-6E8A-4147-A177-3AD203B41FA5}">
                      <a16:colId xmlns:a16="http://schemas.microsoft.com/office/drawing/2014/main" val="364229993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97483225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801531827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372443281"/>
                    </a:ext>
                  </a:extLst>
                </a:gridCol>
                <a:gridCol w="2589368">
                  <a:extLst>
                    <a:ext uri="{9D8B030D-6E8A-4147-A177-3AD203B41FA5}">
                      <a16:colId xmlns:a16="http://schemas.microsoft.com/office/drawing/2014/main" val="1697855899"/>
                    </a:ext>
                  </a:extLst>
                </a:gridCol>
              </a:tblGrid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005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 (Fotboll)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32631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 (Handboll)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7866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908554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48183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563172"/>
                  </a:ext>
                </a:extLst>
              </a:tr>
              <a:tr h="44803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245415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0877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61858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1569"/>
                  </a:ext>
                </a:extLst>
              </a:tr>
              <a:tr h="30308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1840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(17:e </a:t>
                      </a:r>
                      <a:r>
                        <a:rPr lang="sv-SE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Sept</a:t>
                      </a: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642206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60662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Lundaspelen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P08/09h, 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0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24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6158"/>
              </p:ext>
            </p:extLst>
          </p:nvPr>
        </p:nvGraphicFramePr>
        <p:xfrm>
          <a:off x="417443" y="1568200"/>
          <a:ext cx="11330610" cy="30480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2023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23850"/>
              </p:ext>
            </p:extLst>
          </p:nvPr>
        </p:nvGraphicFramePr>
        <p:xfrm>
          <a:off x="655399" y="1174583"/>
          <a:ext cx="10698401" cy="5473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Lagpresentationer, 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26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8C2F0D1-4422-FA1D-D5F6-A4CF5946E5DA}"/>
              </a:ext>
            </a:extLst>
          </p:cNvPr>
          <p:cNvSpPr txBox="1"/>
          <p:nvPr/>
        </p:nvSpPr>
        <p:spPr>
          <a:xfrm>
            <a:off x="838200" y="1690688"/>
            <a:ext cx="869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61EBC-002D-EC4A-959C-A9B83F1D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AA64A-DC5F-9A2E-32E7-3AF0847E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Ricardo Durón, P08f</a:t>
            </a:r>
          </a:p>
        </p:txBody>
      </p:sp>
    </p:spTree>
    <p:extLst>
      <p:ext uri="{BB962C8B-B14F-4D97-AF65-F5344CB8AC3E}">
        <p14:creationId xmlns:p14="http://schemas.microsoft.com/office/powerpoint/2010/main" val="2359071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1853</TotalTime>
  <Words>607</Words>
  <Application>Microsoft Macintosh PowerPoint</Application>
  <PresentationFormat>Bredbild</PresentationFormat>
  <Paragraphs>172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Office-tema</vt:lpstr>
      <vt:lpstr>Föräldrasektionsmöte</vt:lpstr>
      <vt:lpstr>Agenda</vt:lpstr>
      <vt:lpstr>Frågor/Actions från föregående Möte</vt:lpstr>
      <vt:lpstr>Lionsmarknaden</vt:lpstr>
      <vt:lpstr>Ansvarsområden</vt:lpstr>
      <vt:lpstr>Lagintäkter</vt:lpstr>
      <vt:lpstr>Mötestider 2023 – Söndagar KL 19. (Teams)</vt:lpstr>
      <vt:lpstr>AOB?</vt:lpstr>
      <vt:lpstr>Skriv ert namn i chatten!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88</cp:revision>
  <dcterms:created xsi:type="dcterms:W3CDTF">2019-03-10T15:20:49Z</dcterms:created>
  <dcterms:modified xsi:type="dcterms:W3CDTF">2023-07-02T16:44:07Z</dcterms:modified>
</cp:coreProperties>
</file>